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7559675" cy="1069181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5052"/>
    <a:srgbClr val="EEEEEE"/>
    <a:srgbClr val="DB0031"/>
    <a:srgbClr val="FF2F5C"/>
    <a:srgbClr val="FF6D8C"/>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524" autoAdjust="0"/>
    <p:restoredTop sz="96265" autoAdjust="0"/>
  </p:normalViewPr>
  <p:slideViewPr>
    <p:cSldViewPr snapToGrid="0">
      <p:cViewPr>
        <p:scale>
          <a:sx n="180" d="100"/>
          <a:sy n="180" d="100"/>
        </p:scale>
        <p:origin x="1234" y="-5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D136E766-B22B-401F-B9E4-7C7FFF95060F}" type="datetimeFigureOut">
              <a:rPr lang="de-DE" smtClean="0"/>
              <a:t>14.07.2022</a:t>
            </a:fld>
            <a:endParaRPr lang="de-DE"/>
          </a:p>
        </p:txBody>
      </p:sp>
      <p:sp>
        <p:nvSpPr>
          <p:cNvPr id="4" name="Folienbildplatzhalt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6C15503-F61C-48B7-B31C-034327753833}" type="slidenum">
              <a:rPr lang="de-DE" smtClean="0"/>
              <a:t>‹Nr.›</a:t>
            </a:fld>
            <a:endParaRPr lang="de-DE"/>
          </a:p>
        </p:txBody>
      </p:sp>
    </p:spTree>
    <p:extLst>
      <p:ext uri="{BB962C8B-B14F-4D97-AF65-F5344CB8AC3E}">
        <p14:creationId xmlns:p14="http://schemas.microsoft.com/office/powerpoint/2010/main" val="558966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p:cNvSpPr>
            <a:spLocks noGrp="1"/>
          </p:cNvSpPr>
          <p:nvPr>
            <p:ph type="dt" sz="half" idx="10"/>
          </p:nvPr>
        </p:nvSpPr>
        <p:spPr/>
        <p:txBody>
          <a:bodyPr/>
          <a:lstStyle/>
          <a:p>
            <a:fld id="{D40DFEFA-FA36-4ECA-9B74-7FE87368F70A}" type="datetimeFigureOut">
              <a:rPr lang="de-DE" smtClean="0"/>
              <a:t>14.07.2022</a:t>
            </a:fld>
            <a:endParaRPr lang="de-DE"/>
          </a:p>
        </p:txBody>
      </p:sp>
      <p:sp>
        <p:nvSpPr>
          <p:cNvPr id="6" name="Fußzeilenplatzhalter 5"/>
          <p:cNvSpPr>
            <a:spLocks noGrp="1"/>
          </p:cNvSpPr>
          <p:nvPr>
            <p:ph type="ftr" sz="quarter" idx="11"/>
          </p:nvPr>
        </p:nvSpPr>
        <p:spPr/>
        <p:txBody>
          <a:bodyPr/>
          <a:lstStyle/>
          <a:p>
            <a:r>
              <a:rPr lang="de-DE" dirty="0"/>
              <a:t>Lizenz: CC BY-SA</a:t>
            </a:r>
          </a:p>
        </p:txBody>
      </p:sp>
    </p:spTree>
    <p:extLst>
      <p:ext uri="{BB962C8B-B14F-4D97-AF65-F5344CB8AC3E}">
        <p14:creationId xmlns:p14="http://schemas.microsoft.com/office/powerpoint/2010/main" val="256102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s-nb.de/digilehrbildun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Datumsplatzhalter 7"/>
          <p:cNvSpPr>
            <a:spLocks noGrp="1"/>
          </p:cNvSpPr>
          <p:nvPr>
            <p:ph type="dt" sz="half" idx="2"/>
          </p:nvPr>
        </p:nvSpPr>
        <p:spPr>
          <a:xfrm>
            <a:off x="519113" y="9977271"/>
            <a:ext cx="1701800" cy="569913"/>
          </a:xfrm>
          <a:prstGeom prst="rect">
            <a:avLst/>
          </a:prstGeom>
        </p:spPr>
        <p:txBody>
          <a:bodyPr vert="horz" lIns="91440" tIns="45720" rIns="91440" bIns="45720" rtlCol="0" anchor="ctr"/>
          <a:lstStyle>
            <a:lvl1pPr algn="l">
              <a:defRPr sz="1000">
                <a:solidFill>
                  <a:schemeClr val="tx1">
                    <a:tint val="75000"/>
                  </a:schemeClr>
                </a:solidFill>
                <a:latin typeface="Arial" panose="020B0604020202020204" pitchFamily="34" charset="0"/>
                <a:cs typeface="Arial" panose="020B0604020202020204" pitchFamily="34" charset="0"/>
              </a:defRPr>
            </a:lvl1pPr>
          </a:lstStyle>
          <a:p>
            <a:fld id="{D40DFEFA-FA36-4ECA-9B74-7FE87368F70A}" type="datetimeFigureOut">
              <a:rPr lang="de-DE" smtClean="0"/>
              <a:pPr/>
              <a:t>14.07.2022</a:t>
            </a:fld>
            <a:endParaRPr lang="de-DE" dirty="0"/>
          </a:p>
        </p:txBody>
      </p:sp>
      <p:sp>
        <p:nvSpPr>
          <p:cNvPr id="9" name="Fußzeilenplatzhalter 8"/>
          <p:cNvSpPr>
            <a:spLocks noGrp="1"/>
          </p:cNvSpPr>
          <p:nvPr>
            <p:ph type="ftr" sz="quarter" idx="3"/>
          </p:nvPr>
        </p:nvSpPr>
        <p:spPr>
          <a:xfrm>
            <a:off x="5008911" y="9977271"/>
            <a:ext cx="2031487" cy="569913"/>
          </a:xfrm>
          <a:prstGeom prst="rect">
            <a:avLst/>
          </a:prstGeom>
        </p:spPr>
        <p:txBody>
          <a:bodyPr vert="horz" lIns="91440" tIns="45720" rIns="91440" bIns="45720" rtlCol="0" anchor="ctr"/>
          <a:lstStyle>
            <a:lvl1pPr algn="r">
              <a:defRPr sz="1000">
                <a:solidFill>
                  <a:schemeClr val="tx1">
                    <a:tint val="75000"/>
                  </a:schemeClr>
                </a:solidFill>
                <a:latin typeface="Arial" panose="020B0604020202020204" pitchFamily="34" charset="0"/>
                <a:cs typeface="Arial" panose="020B0604020202020204" pitchFamily="34" charset="0"/>
              </a:defRPr>
            </a:lvl1pPr>
          </a:lstStyle>
          <a:p>
            <a:r>
              <a:rPr lang="de-DE" dirty="0"/>
              <a:t>Lizenz: CC BY-SA</a:t>
            </a:r>
          </a:p>
        </p:txBody>
      </p:sp>
      <p:pic>
        <p:nvPicPr>
          <p:cNvPr id="5" name="Grafik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228707" y="10196260"/>
            <a:ext cx="592841" cy="207421"/>
          </a:xfrm>
          <a:prstGeom prst="rect">
            <a:avLst/>
          </a:prstGeom>
        </p:spPr>
      </p:pic>
      <p:sp>
        <p:nvSpPr>
          <p:cNvPr id="6" name="Fußzeilenplatzhalter 8"/>
          <p:cNvSpPr txBox="1">
            <a:spLocks/>
          </p:cNvSpPr>
          <p:nvPr userDrawn="1"/>
        </p:nvSpPr>
        <p:spPr>
          <a:xfrm>
            <a:off x="1517067" y="9983011"/>
            <a:ext cx="2031487" cy="569914"/>
          </a:xfrm>
          <a:prstGeom prst="rect">
            <a:avLst/>
          </a:prstGeom>
        </p:spPr>
        <p:txBody>
          <a:bodyPr vert="horz" lIns="91440" tIns="45719" rIns="91440" bIns="45719" rtlCol="0" anchor="ctr"/>
          <a:lstStyle>
            <a:defPPr>
              <a:defRPr lang="en-US"/>
            </a:defPPr>
            <a:lvl1pPr marL="0" algn="r" defTabSz="457200" rtl="0" eaLnBrk="1" latinLnBrk="0" hangingPunct="1">
              <a:defRPr sz="1000" kern="1200">
                <a:solidFill>
                  <a:schemeClr val="tx1">
                    <a:tint val="75000"/>
                  </a:schemeClr>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de-DE" sz="1000" dirty="0" smtClean="0">
                <a:hlinkClick r:id="rId4" action="ppaction://hlinkfile"/>
              </a:rPr>
              <a:t>hs-nb.de/</a:t>
            </a:r>
            <a:r>
              <a:rPr lang="de-DE" sz="1000" dirty="0" err="1" smtClean="0">
                <a:hlinkClick r:id="rId4" action="ppaction://hlinkfile"/>
              </a:rPr>
              <a:t>digilehrbildung</a:t>
            </a:r>
            <a:r>
              <a:rPr lang="de-DE" sz="1000" dirty="0" smtClean="0">
                <a:hlinkClick r:id="rId4" action="ppaction://hlinkfile"/>
              </a:rPr>
              <a:t>/</a:t>
            </a:r>
            <a:endParaRPr lang="de-DE" sz="1000" dirty="0"/>
          </a:p>
        </p:txBody>
      </p:sp>
      <p:pic>
        <p:nvPicPr>
          <p:cNvPr id="10" name="Grafik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464800" y="432000"/>
            <a:ext cx="1661538" cy="432000"/>
          </a:xfrm>
          <a:prstGeom prst="rect">
            <a:avLst/>
          </a:prstGeom>
        </p:spPr>
      </p:pic>
    </p:spTree>
    <p:extLst>
      <p:ext uri="{BB962C8B-B14F-4D97-AF65-F5344CB8AC3E}">
        <p14:creationId xmlns:p14="http://schemas.microsoft.com/office/powerpoint/2010/main" val="2338698779"/>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dt="0"/>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hs-nb.de/storages/hs-neubrandenburg/projekte/DigiLehrBildung/Bilder_Seite_Material/OER/CC-Lizenzen.pdf" TargetMode="External"/><Relationship Id="rId2" Type="http://schemas.openxmlformats.org/officeDocument/2006/relationships/hyperlink" Target="https://opencontent.org/definition/" TargetMode="Externa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uppieren 13"/>
          <p:cNvGrpSpPr/>
          <p:nvPr/>
        </p:nvGrpSpPr>
        <p:grpSpPr>
          <a:xfrm>
            <a:off x="4320000" y="9022666"/>
            <a:ext cx="2700000" cy="954605"/>
            <a:chOff x="4301626" y="9004728"/>
            <a:chExt cx="2700000" cy="1034215"/>
          </a:xfrm>
        </p:grpSpPr>
        <p:sp>
          <p:nvSpPr>
            <p:cNvPr id="59" name="Rechteck 58"/>
            <p:cNvSpPr/>
            <p:nvPr/>
          </p:nvSpPr>
          <p:spPr>
            <a:xfrm>
              <a:off x="4301626" y="9004728"/>
              <a:ext cx="2700000" cy="1034215"/>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Textfeld 56"/>
            <p:cNvSpPr txBox="1"/>
            <p:nvPr/>
          </p:nvSpPr>
          <p:spPr>
            <a:xfrm>
              <a:off x="4301626" y="9023281"/>
              <a:ext cx="2689200" cy="933642"/>
            </a:xfrm>
            <a:prstGeom prst="rect">
              <a:avLst/>
            </a:prstGeom>
            <a:noFill/>
          </p:spPr>
          <p:txBody>
            <a:bodyPr wrap="square" numCol="1" spcCol="0" rtlCol="0">
              <a:spAutoFit/>
            </a:bodyPr>
            <a:lstStyle/>
            <a:p>
              <a:r>
                <a:rPr lang="de-DE" sz="1000" b="1" dirty="0">
                  <a:solidFill>
                    <a:prstClr val="black"/>
                  </a:solidFill>
                  <a:latin typeface="Arial" panose="020B0604020202020204" pitchFamily="34" charset="0"/>
                  <a:cs typeface="Arial" panose="020B0604020202020204" pitchFamily="34" charset="0"/>
                </a:rPr>
                <a:t>Take </a:t>
              </a:r>
              <a:r>
                <a:rPr lang="de-DE" sz="1000" b="1" dirty="0" err="1">
                  <a:solidFill>
                    <a:prstClr val="black"/>
                  </a:solidFill>
                  <a:latin typeface="Arial" panose="020B0604020202020204" pitchFamily="34" charset="0"/>
                  <a:cs typeface="Arial" panose="020B0604020202020204" pitchFamily="34" charset="0"/>
                </a:rPr>
                <a:t>Away</a:t>
              </a:r>
              <a:r>
                <a:rPr lang="de-DE" sz="1000" b="1" dirty="0">
                  <a:solidFill>
                    <a:prstClr val="black"/>
                  </a:solidFill>
                  <a:latin typeface="Arial" panose="020B0604020202020204" pitchFamily="34" charset="0"/>
                  <a:cs typeface="Arial" panose="020B0604020202020204" pitchFamily="34" charset="0"/>
                </a:rPr>
                <a:t> Botschaft: </a:t>
              </a:r>
              <a:endParaRPr lang="de-DE" sz="1000" dirty="0"/>
            </a:p>
            <a:p>
              <a:pPr algn="just"/>
              <a:r>
                <a:rPr lang="de-DE" sz="1000" dirty="0">
                  <a:solidFill>
                    <a:prstClr val="black"/>
                  </a:solidFill>
                  <a:latin typeface="Arial" panose="020B0604020202020204" pitchFamily="34" charset="0"/>
                  <a:cs typeface="Arial" panose="020B0604020202020204" pitchFamily="34" charset="0"/>
                </a:rPr>
                <a:t>OER sind </a:t>
              </a:r>
              <a:r>
                <a:rPr lang="de-DE" sz="1000" dirty="0" smtClean="0">
                  <a:solidFill>
                    <a:prstClr val="black"/>
                  </a:solidFill>
                  <a:latin typeface="Arial" panose="020B0604020202020204" pitchFamily="34" charset="0"/>
                  <a:cs typeface="Arial" panose="020B0604020202020204" pitchFamily="34" charset="0"/>
                </a:rPr>
                <a:t>Lern- </a:t>
              </a:r>
              <a:r>
                <a:rPr lang="de-DE" sz="1000" dirty="0">
                  <a:solidFill>
                    <a:prstClr val="black"/>
                  </a:solidFill>
                  <a:latin typeface="Arial" panose="020B0604020202020204" pitchFamily="34" charset="0"/>
                  <a:cs typeface="Arial" panose="020B0604020202020204" pitchFamily="34" charset="0"/>
                </a:rPr>
                <a:t>und </a:t>
              </a:r>
              <a:r>
                <a:rPr lang="de-DE" sz="1000" dirty="0" smtClean="0">
                  <a:solidFill>
                    <a:prstClr val="black"/>
                  </a:solidFill>
                  <a:latin typeface="Arial" panose="020B0604020202020204" pitchFamily="34" charset="0"/>
                  <a:cs typeface="Arial" panose="020B0604020202020204" pitchFamily="34" charset="0"/>
                </a:rPr>
                <a:t>Lehrmaterialien</a:t>
              </a:r>
              <a:r>
                <a:rPr lang="de-DE" sz="1000" dirty="0">
                  <a:solidFill>
                    <a:prstClr val="black"/>
                  </a:solidFill>
                  <a:latin typeface="Arial" panose="020B0604020202020204" pitchFamily="34" charset="0"/>
                  <a:cs typeface="Arial" panose="020B0604020202020204" pitchFamily="34" charset="0"/>
                </a:rPr>
                <a:t>, die frei genutzt, kopiert, verändert und </a:t>
              </a:r>
              <a:r>
                <a:rPr lang="de-DE" sz="1000" dirty="0" err="1">
                  <a:solidFill>
                    <a:prstClr val="black"/>
                  </a:solidFill>
                  <a:latin typeface="Arial" panose="020B0604020202020204" pitchFamily="34" charset="0"/>
                  <a:cs typeface="Arial" panose="020B0604020202020204" pitchFamily="34" charset="0"/>
                </a:rPr>
                <a:t>wiederver-öffentlicht</a:t>
              </a:r>
              <a:r>
                <a:rPr lang="de-DE" sz="1000" dirty="0">
                  <a:solidFill>
                    <a:prstClr val="black"/>
                  </a:solidFill>
                  <a:latin typeface="Arial" panose="020B0604020202020204" pitchFamily="34" charset="0"/>
                  <a:cs typeface="Arial" panose="020B0604020202020204" pitchFamily="34" charset="0"/>
                </a:rPr>
                <a:t> werden können. Dadurch fördern OER den Zugang zu freier Bildung.</a:t>
              </a:r>
            </a:p>
          </p:txBody>
        </p:sp>
      </p:grpSp>
      <p:sp>
        <p:nvSpPr>
          <p:cNvPr id="5" name="Rectangle 2"/>
          <p:cNvSpPr>
            <a:spLocks noChangeArrowheads="1"/>
          </p:cNvSpPr>
          <p:nvPr/>
        </p:nvSpPr>
        <p:spPr bwMode="auto">
          <a:xfrm>
            <a:off x="540000" y="1094238"/>
            <a:ext cx="5549404" cy="6309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kumimoji="0" lang="de-DE" altLang="de-DE" sz="1200" b="0" i="0" u="none" strike="noStrike" cap="none" normalizeH="0" baseline="0" dirty="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rPr>
              <a:t>UNTERRICHTEN MIT DIGITALEN</a:t>
            </a:r>
            <a:r>
              <a:rPr kumimoji="0" lang="de-DE" altLang="de-DE" sz="1200" b="0" i="0" u="none" strike="noStrike" cap="none" normalizeH="0" dirty="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rPr>
              <a:t> MEDIEN</a:t>
            </a:r>
            <a:endParaRPr kumimoji="0" lang="de-DE" altLang="de-DE" sz="1200" b="0" i="0" u="none" strike="noStrike" cap="none" normalizeH="0" baseline="0" dirty="0">
              <a:ln>
                <a:noFill/>
              </a:ln>
              <a:solidFill>
                <a:srgbClr val="445052"/>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500" b="0" i="0" u="none" strike="noStrike" cap="none" normalizeH="0" baseline="0" dirty="0">
              <a:ln>
                <a:noFill/>
              </a:ln>
              <a:solidFill>
                <a:schemeClr val="tx1"/>
              </a:solidFill>
              <a:effectLst/>
            </a:endParaRPr>
          </a:p>
          <a:p>
            <a:pPr defTabSz="914400" eaLnBrk="0" fontAlgn="base" hangingPunct="0">
              <a:spcBef>
                <a:spcPct val="0"/>
              </a:spcBef>
              <a:spcAft>
                <a:spcPct val="0"/>
              </a:spcAft>
            </a:pPr>
            <a:r>
              <a:rPr lang="de-DE" altLang="de-DE" dirty="0">
                <a:solidFill>
                  <a:srgbClr val="445052"/>
                </a:solidFill>
                <a:latin typeface="Arial" panose="020B0604020202020204" pitchFamily="34" charset="0"/>
                <a:ea typeface="Calibri" panose="020F0502020204030204" pitchFamily="34" charset="0"/>
                <a:cs typeface="Arial" panose="020B0604020202020204" pitchFamily="34" charset="0"/>
              </a:rPr>
              <a:t>INFOBLATT – OPEN EDUCATIONAL RESOURCES</a:t>
            </a:r>
            <a:endParaRPr lang="de-DE" altLang="de-DE" sz="700" dirty="0">
              <a:solidFill>
                <a:srgbClr val="445052"/>
              </a:solidFill>
            </a:endParaRPr>
          </a:p>
        </p:txBody>
      </p:sp>
      <p:sp>
        <p:nvSpPr>
          <p:cNvPr id="6" name="Rectangle 3"/>
          <p:cNvSpPr>
            <a:spLocks noChangeArrowheads="1"/>
          </p:cNvSpPr>
          <p:nvPr/>
        </p:nvSpPr>
        <p:spPr bwMode="auto">
          <a:xfrm>
            <a:off x="540000" y="1876087"/>
            <a:ext cx="6480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de-DE" sz="1000" dirty="0">
                <a:latin typeface="Arial"/>
                <a:cs typeface="Arial"/>
              </a:rPr>
              <a:t>Open Educational Resources sind </a:t>
            </a:r>
            <a:r>
              <a:rPr lang="de-DE" sz="1000" dirty="0" smtClean="0">
                <a:latin typeface="Arial"/>
                <a:cs typeface="Arial"/>
              </a:rPr>
              <a:t>Lern- </a:t>
            </a:r>
            <a:r>
              <a:rPr lang="de-DE" sz="1000" dirty="0">
                <a:latin typeface="Arial"/>
                <a:cs typeface="Arial"/>
              </a:rPr>
              <a:t>und </a:t>
            </a:r>
            <a:r>
              <a:rPr lang="de-DE" sz="1000" dirty="0" smtClean="0">
                <a:latin typeface="Arial"/>
                <a:cs typeface="Arial"/>
              </a:rPr>
              <a:t>Lehrmaterialien</a:t>
            </a:r>
            <a:r>
              <a:rPr lang="de-DE" sz="1000" dirty="0">
                <a:latin typeface="Arial"/>
                <a:cs typeface="Arial"/>
              </a:rPr>
              <a:t>, die gemeinfrei oder unter offenen Lizenzen veröffentlicht werden. Solche Lizenzen ermöglichen die freie Nutzung, Bearbeitung und Weiterverbreitung.</a:t>
            </a:r>
            <a:endParaRPr lang="de-DE" altLang="de-DE" sz="1000" dirty="0">
              <a:latin typeface="Arial" panose="020B0604020202020204" pitchFamily="34" charset="0"/>
              <a:cs typeface="Arial" panose="020B0604020202020204" pitchFamily="34" charset="0"/>
            </a:endParaRPr>
          </a:p>
        </p:txBody>
      </p:sp>
      <p:sp>
        <p:nvSpPr>
          <p:cNvPr id="3" name="Fußzeilenplatzhalter 2"/>
          <p:cNvSpPr>
            <a:spLocks noGrp="1"/>
          </p:cNvSpPr>
          <p:nvPr>
            <p:ph type="ftr" sz="quarter" idx="11"/>
          </p:nvPr>
        </p:nvSpPr>
        <p:spPr/>
        <p:txBody>
          <a:bodyPr/>
          <a:lstStyle/>
          <a:p>
            <a:r>
              <a:rPr lang="de-DE" dirty="0"/>
              <a:t>Lizenz: CC BY-SA</a:t>
            </a:r>
          </a:p>
        </p:txBody>
      </p:sp>
      <p:sp>
        <p:nvSpPr>
          <p:cNvPr id="8" name="Datumsplatzhalter 7"/>
          <p:cNvSpPr>
            <a:spLocks noGrp="1"/>
          </p:cNvSpPr>
          <p:nvPr>
            <p:ph type="dt" sz="half" idx="10"/>
          </p:nvPr>
        </p:nvSpPr>
        <p:spPr/>
        <p:txBody>
          <a:bodyPr/>
          <a:lstStyle/>
          <a:p>
            <a:fld id="{5B67E292-FDBF-47BD-A43A-F08851CB549E}" type="datetime1">
              <a:rPr lang="de-DE" smtClean="0"/>
              <a:t>14.07.2022</a:t>
            </a:fld>
            <a:endParaRPr lang="de-DE" dirty="0"/>
          </a:p>
        </p:txBody>
      </p:sp>
      <p:grpSp>
        <p:nvGrpSpPr>
          <p:cNvPr id="1167" name="OERSOME"/>
          <p:cNvGrpSpPr/>
          <p:nvPr/>
        </p:nvGrpSpPr>
        <p:grpSpPr>
          <a:xfrm>
            <a:off x="4349227" y="2361919"/>
            <a:ext cx="2648085" cy="2547015"/>
            <a:chOff x="967224" y="1892893"/>
            <a:chExt cx="5748612" cy="5529201"/>
          </a:xfrm>
        </p:grpSpPr>
        <p:grpSp>
          <p:nvGrpSpPr>
            <p:cNvPr id="1168" name="Regal"/>
            <p:cNvGrpSpPr/>
            <p:nvPr/>
          </p:nvGrpSpPr>
          <p:grpSpPr>
            <a:xfrm>
              <a:off x="2192240" y="2697758"/>
              <a:ext cx="4523596" cy="4413991"/>
              <a:chOff x="1631913" y="2959212"/>
              <a:chExt cx="4523596" cy="4413991"/>
            </a:xfrm>
          </p:grpSpPr>
          <p:sp>
            <p:nvSpPr>
              <p:cNvPr id="1255" name="Rechteck 2"/>
              <p:cNvSpPr/>
              <p:nvPr/>
            </p:nvSpPr>
            <p:spPr>
              <a:xfrm>
                <a:off x="1631913" y="2959212"/>
                <a:ext cx="4523596" cy="4413991"/>
              </a:xfrm>
              <a:custGeom>
                <a:avLst/>
                <a:gdLst>
                  <a:gd name="connsiteX0" fmla="*/ 0 w 4320000"/>
                  <a:gd name="connsiteY0" fmla="*/ 0 h 4320000"/>
                  <a:gd name="connsiteX1" fmla="*/ 4320000 w 4320000"/>
                  <a:gd name="connsiteY1" fmla="*/ 0 h 4320000"/>
                  <a:gd name="connsiteX2" fmla="*/ 4320000 w 4320000"/>
                  <a:gd name="connsiteY2" fmla="*/ 4320000 h 4320000"/>
                  <a:gd name="connsiteX3" fmla="*/ 0 w 4320000"/>
                  <a:gd name="connsiteY3" fmla="*/ 4320000 h 4320000"/>
                  <a:gd name="connsiteX4" fmla="*/ 0 w 4320000"/>
                  <a:gd name="connsiteY4" fmla="*/ 0 h 4320000"/>
                  <a:gd name="connsiteX0" fmla="*/ 1617 w 4321617"/>
                  <a:gd name="connsiteY0" fmla="*/ 0 h 4320000"/>
                  <a:gd name="connsiteX1" fmla="*/ 4321617 w 4321617"/>
                  <a:gd name="connsiteY1" fmla="*/ 0 h 4320000"/>
                  <a:gd name="connsiteX2" fmla="*/ 4321617 w 4321617"/>
                  <a:gd name="connsiteY2" fmla="*/ 4320000 h 4320000"/>
                  <a:gd name="connsiteX3" fmla="*/ 1617 w 4321617"/>
                  <a:gd name="connsiteY3" fmla="*/ 4320000 h 4320000"/>
                  <a:gd name="connsiteX4" fmla="*/ 0 w 4321617"/>
                  <a:gd name="connsiteY4" fmla="*/ 147453 h 4320000"/>
                  <a:gd name="connsiteX5" fmla="*/ 1617 w 4321617"/>
                  <a:gd name="connsiteY5" fmla="*/ 0 h 4320000"/>
                  <a:gd name="connsiteX0" fmla="*/ 148330 w 4468330"/>
                  <a:gd name="connsiteY0" fmla="*/ 0 h 4320000"/>
                  <a:gd name="connsiteX1" fmla="*/ 4468330 w 4468330"/>
                  <a:gd name="connsiteY1" fmla="*/ 0 h 4320000"/>
                  <a:gd name="connsiteX2" fmla="*/ 4468330 w 4468330"/>
                  <a:gd name="connsiteY2" fmla="*/ 4320000 h 4320000"/>
                  <a:gd name="connsiteX3" fmla="*/ 148330 w 4468330"/>
                  <a:gd name="connsiteY3" fmla="*/ 4320000 h 4320000"/>
                  <a:gd name="connsiteX4" fmla="*/ 0 w 4468330"/>
                  <a:gd name="connsiteY4" fmla="*/ 120158 h 4320000"/>
                  <a:gd name="connsiteX5" fmla="*/ 148330 w 4468330"/>
                  <a:gd name="connsiteY5" fmla="*/ 0 h 4320000"/>
                  <a:gd name="connsiteX0" fmla="*/ 148330 w 4468330"/>
                  <a:gd name="connsiteY0" fmla="*/ 0 h 4337059"/>
                  <a:gd name="connsiteX1" fmla="*/ 4468330 w 4468330"/>
                  <a:gd name="connsiteY1" fmla="*/ 0 h 4337059"/>
                  <a:gd name="connsiteX2" fmla="*/ 4468330 w 4468330"/>
                  <a:gd name="connsiteY2" fmla="*/ 4320000 h 4337059"/>
                  <a:gd name="connsiteX3" fmla="*/ 11852 w 4468330"/>
                  <a:gd name="connsiteY3" fmla="*/ 4337059 h 4337059"/>
                  <a:gd name="connsiteX4" fmla="*/ 0 w 4468330"/>
                  <a:gd name="connsiteY4" fmla="*/ 120158 h 4337059"/>
                  <a:gd name="connsiteX5" fmla="*/ 148330 w 4468330"/>
                  <a:gd name="connsiteY5" fmla="*/ 0 h 4337059"/>
                  <a:gd name="connsiteX0" fmla="*/ 148330 w 4468330"/>
                  <a:gd name="connsiteY0" fmla="*/ 0 h 4337059"/>
                  <a:gd name="connsiteX1" fmla="*/ 4468330 w 4468330"/>
                  <a:gd name="connsiteY1" fmla="*/ 0 h 4337059"/>
                  <a:gd name="connsiteX2" fmla="*/ 4468330 w 4468330"/>
                  <a:gd name="connsiteY2" fmla="*/ 4320000 h 4337059"/>
                  <a:gd name="connsiteX3" fmla="*/ 4128448 w 4468330"/>
                  <a:gd name="connsiteY3" fmla="*/ 4323667 h 4337059"/>
                  <a:gd name="connsiteX4" fmla="*/ 11852 w 4468330"/>
                  <a:gd name="connsiteY4" fmla="*/ 4337059 h 4337059"/>
                  <a:gd name="connsiteX5" fmla="*/ 0 w 4468330"/>
                  <a:gd name="connsiteY5" fmla="*/ 120158 h 4337059"/>
                  <a:gd name="connsiteX6" fmla="*/ 148330 w 4468330"/>
                  <a:gd name="connsiteY6" fmla="*/ 0 h 4337059"/>
                  <a:gd name="connsiteX0" fmla="*/ 148330 w 4468330"/>
                  <a:gd name="connsiteY0" fmla="*/ 0 h 4408966"/>
                  <a:gd name="connsiteX1" fmla="*/ 4468330 w 4468330"/>
                  <a:gd name="connsiteY1" fmla="*/ 0 h 4408966"/>
                  <a:gd name="connsiteX2" fmla="*/ 4468330 w 4468330"/>
                  <a:gd name="connsiteY2" fmla="*/ 4320000 h 4408966"/>
                  <a:gd name="connsiteX3" fmla="*/ 4302457 w 4468330"/>
                  <a:gd name="connsiteY3" fmla="*/ 4408966 h 4408966"/>
                  <a:gd name="connsiteX4" fmla="*/ 11852 w 4468330"/>
                  <a:gd name="connsiteY4" fmla="*/ 4337059 h 4408966"/>
                  <a:gd name="connsiteX5" fmla="*/ 0 w 4468330"/>
                  <a:gd name="connsiteY5" fmla="*/ 120158 h 4408966"/>
                  <a:gd name="connsiteX6" fmla="*/ 148330 w 4468330"/>
                  <a:gd name="connsiteY6" fmla="*/ 0 h 4408966"/>
                  <a:gd name="connsiteX0" fmla="*/ 203596 w 4523596"/>
                  <a:gd name="connsiteY0" fmla="*/ 0 h 4408966"/>
                  <a:gd name="connsiteX1" fmla="*/ 4523596 w 4523596"/>
                  <a:gd name="connsiteY1" fmla="*/ 0 h 4408966"/>
                  <a:gd name="connsiteX2" fmla="*/ 4523596 w 4523596"/>
                  <a:gd name="connsiteY2" fmla="*/ 4320000 h 4408966"/>
                  <a:gd name="connsiteX3" fmla="*/ 4357723 w 4523596"/>
                  <a:gd name="connsiteY3" fmla="*/ 4408966 h 4408966"/>
                  <a:gd name="connsiteX4" fmla="*/ 67118 w 4523596"/>
                  <a:gd name="connsiteY4" fmla="*/ 4337059 h 4408966"/>
                  <a:gd name="connsiteX5" fmla="*/ 0 w 4523596"/>
                  <a:gd name="connsiteY5" fmla="*/ 115133 h 4408966"/>
                  <a:gd name="connsiteX6" fmla="*/ 203596 w 4523596"/>
                  <a:gd name="connsiteY6" fmla="*/ 0 h 4408966"/>
                  <a:gd name="connsiteX0" fmla="*/ 359345 w 4523596"/>
                  <a:gd name="connsiteY0" fmla="*/ 0 h 4413991"/>
                  <a:gd name="connsiteX1" fmla="*/ 4523596 w 4523596"/>
                  <a:gd name="connsiteY1" fmla="*/ 5025 h 4413991"/>
                  <a:gd name="connsiteX2" fmla="*/ 4523596 w 4523596"/>
                  <a:gd name="connsiteY2" fmla="*/ 4325025 h 4413991"/>
                  <a:gd name="connsiteX3" fmla="*/ 4357723 w 4523596"/>
                  <a:gd name="connsiteY3" fmla="*/ 4413991 h 4413991"/>
                  <a:gd name="connsiteX4" fmla="*/ 67118 w 4523596"/>
                  <a:gd name="connsiteY4" fmla="*/ 4342084 h 4413991"/>
                  <a:gd name="connsiteX5" fmla="*/ 0 w 4523596"/>
                  <a:gd name="connsiteY5" fmla="*/ 120158 h 4413991"/>
                  <a:gd name="connsiteX6" fmla="*/ 359345 w 4523596"/>
                  <a:gd name="connsiteY6" fmla="*/ 0 h 4413991"/>
                  <a:gd name="connsiteX0" fmla="*/ 359345 w 4523596"/>
                  <a:gd name="connsiteY0" fmla="*/ 0 h 4409835"/>
                  <a:gd name="connsiteX1" fmla="*/ 4523596 w 4523596"/>
                  <a:gd name="connsiteY1" fmla="*/ 5025 h 4409835"/>
                  <a:gd name="connsiteX2" fmla="*/ 4523596 w 4523596"/>
                  <a:gd name="connsiteY2" fmla="*/ 4325025 h 4409835"/>
                  <a:gd name="connsiteX3" fmla="*/ 4278752 w 4523596"/>
                  <a:gd name="connsiteY3" fmla="*/ 4409835 h 4409835"/>
                  <a:gd name="connsiteX4" fmla="*/ 67118 w 4523596"/>
                  <a:gd name="connsiteY4" fmla="*/ 4342084 h 4409835"/>
                  <a:gd name="connsiteX5" fmla="*/ 0 w 4523596"/>
                  <a:gd name="connsiteY5" fmla="*/ 120158 h 4409835"/>
                  <a:gd name="connsiteX6" fmla="*/ 359345 w 4523596"/>
                  <a:gd name="connsiteY6" fmla="*/ 0 h 4409835"/>
                  <a:gd name="connsiteX0" fmla="*/ 359345 w 4523596"/>
                  <a:gd name="connsiteY0" fmla="*/ 0 h 4401522"/>
                  <a:gd name="connsiteX1" fmla="*/ 4523596 w 4523596"/>
                  <a:gd name="connsiteY1" fmla="*/ 5025 h 4401522"/>
                  <a:gd name="connsiteX2" fmla="*/ 4523596 w 4523596"/>
                  <a:gd name="connsiteY2" fmla="*/ 4325025 h 4401522"/>
                  <a:gd name="connsiteX3" fmla="*/ 4291221 w 4523596"/>
                  <a:gd name="connsiteY3" fmla="*/ 4401522 h 4401522"/>
                  <a:gd name="connsiteX4" fmla="*/ 67118 w 4523596"/>
                  <a:gd name="connsiteY4" fmla="*/ 4342084 h 4401522"/>
                  <a:gd name="connsiteX5" fmla="*/ 0 w 4523596"/>
                  <a:gd name="connsiteY5" fmla="*/ 120158 h 4401522"/>
                  <a:gd name="connsiteX6" fmla="*/ 359345 w 4523596"/>
                  <a:gd name="connsiteY6" fmla="*/ 0 h 4401522"/>
                  <a:gd name="connsiteX0" fmla="*/ 359345 w 4523596"/>
                  <a:gd name="connsiteY0" fmla="*/ 0 h 4413991"/>
                  <a:gd name="connsiteX1" fmla="*/ 4523596 w 4523596"/>
                  <a:gd name="connsiteY1" fmla="*/ 5025 h 4413991"/>
                  <a:gd name="connsiteX2" fmla="*/ 4523596 w 4523596"/>
                  <a:gd name="connsiteY2" fmla="*/ 4325025 h 4413991"/>
                  <a:gd name="connsiteX3" fmla="*/ 4316159 w 4523596"/>
                  <a:gd name="connsiteY3" fmla="*/ 4413991 h 4413991"/>
                  <a:gd name="connsiteX4" fmla="*/ 67118 w 4523596"/>
                  <a:gd name="connsiteY4" fmla="*/ 4342084 h 4413991"/>
                  <a:gd name="connsiteX5" fmla="*/ 0 w 4523596"/>
                  <a:gd name="connsiteY5" fmla="*/ 120158 h 4413991"/>
                  <a:gd name="connsiteX6" fmla="*/ 359345 w 4523596"/>
                  <a:gd name="connsiteY6" fmla="*/ 0 h 4413991"/>
                  <a:gd name="connsiteX0" fmla="*/ 359345 w 4523596"/>
                  <a:gd name="connsiteY0" fmla="*/ 0 h 4413991"/>
                  <a:gd name="connsiteX1" fmla="*/ 4523596 w 4523596"/>
                  <a:gd name="connsiteY1" fmla="*/ 5025 h 4413991"/>
                  <a:gd name="connsiteX2" fmla="*/ 4523596 w 4523596"/>
                  <a:gd name="connsiteY2" fmla="*/ 4325025 h 4413991"/>
                  <a:gd name="connsiteX3" fmla="*/ 4296599 w 4523596"/>
                  <a:gd name="connsiteY3" fmla="*/ 4413991 h 4413991"/>
                  <a:gd name="connsiteX4" fmla="*/ 67118 w 4523596"/>
                  <a:gd name="connsiteY4" fmla="*/ 4342084 h 4413991"/>
                  <a:gd name="connsiteX5" fmla="*/ 0 w 4523596"/>
                  <a:gd name="connsiteY5" fmla="*/ 120158 h 4413991"/>
                  <a:gd name="connsiteX6" fmla="*/ 359345 w 4523596"/>
                  <a:gd name="connsiteY6" fmla="*/ 0 h 4413991"/>
                  <a:gd name="connsiteX0" fmla="*/ 359345 w 4523596"/>
                  <a:gd name="connsiteY0" fmla="*/ 0 h 4413991"/>
                  <a:gd name="connsiteX1" fmla="*/ 4523596 w 4523596"/>
                  <a:gd name="connsiteY1" fmla="*/ 5025 h 4413991"/>
                  <a:gd name="connsiteX2" fmla="*/ 4523596 w 4523596"/>
                  <a:gd name="connsiteY2" fmla="*/ 4259711 h 4413991"/>
                  <a:gd name="connsiteX3" fmla="*/ 4296599 w 4523596"/>
                  <a:gd name="connsiteY3" fmla="*/ 4413991 h 4413991"/>
                  <a:gd name="connsiteX4" fmla="*/ 67118 w 4523596"/>
                  <a:gd name="connsiteY4" fmla="*/ 4342084 h 4413991"/>
                  <a:gd name="connsiteX5" fmla="*/ 0 w 4523596"/>
                  <a:gd name="connsiteY5" fmla="*/ 120158 h 4413991"/>
                  <a:gd name="connsiteX6" fmla="*/ 359345 w 4523596"/>
                  <a:gd name="connsiteY6" fmla="*/ 0 h 441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23596" h="4413991">
                    <a:moveTo>
                      <a:pt x="359345" y="0"/>
                    </a:moveTo>
                    <a:lnTo>
                      <a:pt x="4523596" y="5025"/>
                    </a:lnTo>
                    <a:lnTo>
                      <a:pt x="4523596" y="4259711"/>
                    </a:lnTo>
                    <a:lnTo>
                      <a:pt x="4296599" y="4413991"/>
                    </a:lnTo>
                    <a:lnTo>
                      <a:pt x="67118" y="4342084"/>
                    </a:lnTo>
                    <a:cubicBezTo>
                      <a:pt x="63167" y="2936450"/>
                      <a:pt x="3951" y="1525792"/>
                      <a:pt x="0" y="120158"/>
                    </a:cubicBezTo>
                    <a:lnTo>
                      <a:pt x="359345" y="0"/>
                    </a:lnTo>
                    <a:close/>
                  </a:path>
                </a:pathLst>
              </a:custGeom>
              <a:solidFill>
                <a:srgbClr val="EEEEEE"/>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6" name="Rechteck 1255"/>
              <p:cNvSpPr/>
              <p:nvPr/>
            </p:nvSpPr>
            <p:spPr>
              <a:xfrm>
                <a:off x="1986360" y="3172729"/>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7" name="Rechteck 1256"/>
              <p:cNvSpPr/>
              <p:nvPr/>
            </p:nvSpPr>
            <p:spPr>
              <a:xfrm>
                <a:off x="3014237" y="3172729"/>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8" name="Rechteck 1257"/>
              <p:cNvSpPr/>
              <p:nvPr/>
            </p:nvSpPr>
            <p:spPr>
              <a:xfrm>
                <a:off x="4042114" y="3172729"/>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9" name="Rechteck 1258"/>
              <p:cNvSpPr/>
              <p:nvPr/>
            </p:nvSpPr>
            <p:spPr>
              <a:xfrm>
                <a:off x="5069991" y="3172729"/>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0" name="Rechteck 1259"/>
              <p:cNvSpPr/>
              <p:nvPr/>
            </p:nvSpPr>
            <p:spPr>
              <a:xfrm>
                <a:off x="1986360" y="4200606"/>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1" name="Rechteck 1260"/>
              <p:cNvSpPr/>
              <p:nvPr/>
            </p:nvSpPr>
            <p:spPr>
              <a:xfrm>
                <a:off x="3014237" y="4200606"/>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2" name="Rechteck 1261"/>
              <p:cNvSpPr/>
              <p:nvPr/>
            </p:nvSpPr>
            <p:spPr>
              <a:xfrm>
                <a:off x="4042114" y="4200606"/>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3" name="Rechteck 1262"/>
              <p:cNvSpPr/>
              <p:nvPr/>
            </p:nvSpPr>
            <p:spPr>
              <a:xfrm>
                <a:off x="5069991" y="4200606"/>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4" name="Rechteck 1263"/>
              <p:cNvSpPr/>
              <p:nvPr/>
            </p:nvSpPr>
            <p:spPr>
              <a:xfrm>
                <a:off x="1986360" y="5228483"/>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5" name="Rechteck 1264"/>
              <p:cNvSpPr/>
              <p:nvPr/>
            </p:nvSpPr>
            <p:spPr>
              <a:xfrm>
                <a:off x="3014237" y="5228483"/>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6" name="Rechteck 1265"/>
              <p:cNvSpPr/>
              <p:nvPr/>
            </p:nvSpPr>
            <p:spPr>
              <a:xfrm>
                <a:off x="4042114" y="5228483"/>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7" name="Rechteck 1266"/>
              <p:cNvSpPr/>
              <p:nvPr/>
            </p:nvSpPr>
            <p:spPr>
              <a:xfrm>
                <a:off x="5069991" y="5228483"/>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8" name="Rechteck 1267"/>
              <p:cNvSpPr/>
              <p:nvPr/>
            </p:nvSpPr>
            <p:spPr>
              <a:xfrm>
                <a:off x="1986360" y="6256360"/>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69" name="Rechteck 1268"/>
              <p:cNvSpPr/>
              <p:nvPr/>
            </p:nvSpPr>
            <p:spPr>
              <a:xfrm>
                <a:off x="3014237" y="6256360"/>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0" name="Rechteck 1269"/>
              <p:cNvSpPr/>
              <p:nvPr/>
            </p:nvSpPr>
            <p:spPr>
              <a:xfrm>
                <a:off x="4042114" y="6256360"/>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1" name="Rechteck 1270"/>
              <p:cNvSpPr/>
              <p:nvPr/>
            </p:nvSpPr>
            <p:spPr>
              <a:xfrm>
                <a:off x="5069991" y="6256360"/>
                <a:ext cx="765601" cy="767129"/>
              </a:xfrm>
              <a:prstGeom prst="rect">
                <a:avLst/>
              </a:prstGeom>
              <a:solidFill>
                <a:srgbClr val="DB003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72" name="Gruppieren 1271"/>
              <p:cNvGrpSpPr/>
              <p:nvPr/>
            </p:nvGrpSpPr>
            <p:grpSpPr>
              <a:xfrm>
                <a:off x="2103842" y="3313986"/>
                <a:ext cx="3659631" cy="3767631"/>
                <a:chOff x="2007980" y="3326708"/>
                <a:chExt cx="3659631" cy="3767631"/>
              </a:xfrm>
            </p:grpSpPr>
            <p:sp>
              <p:nvSpPr>
                <p:cNvPr id="1532" name="Rechteck 1531"/>
                <p:cNvSpPr/>
                <p:nvPr/>
              </p:nvSpPr>
              <p:spPr>
                <a:xfrm>
                  <a:off x="2007980" y="3326708"/>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3" name="Rechteck 1532"/>
                <p:cNvSpPr/>
                <p:nvPr/>
              </p:nvSpPr>
              <p:spPr>
                <a:xfrm>
                  <a:off x="3035857" y="3326708"/>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4" name="Rechteck 1533"/>
                <p:cNvSpPr/>
                <p:nvPr/>
              </p:nvSpPr>
              <p:spPr>
                <a:xfrm>
                  <a:off x="4063734" y="3326708"/>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5" name="Rechteck 1534"/>
                <p:cNvSpPr/>
                <p:nvPr/>
              </p:nvSpPr>
              <p:spPr>
                <a:xfrm>
                  <a:off x="5091611" y="3326708"/>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6" name="Rechteck 1535"/>
                <p:cNvSpPr/>
                <p:nvPr/>
              </p:nvSpPr>
              <p:spPr>
                <a:xfrm>
                  <a:off x="2007980" y="4354585"/>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7" name="Rechteck 1536"/>
                <p:cNvSpPr/>
                <p:nvPr/>
              </p:nvSpPr>
              <p:spPr>
                <a:xfrm>
                  <a:off x="3035857" y="4354585"/>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8" name="Rechteck 1537"/>
                <p:cNvSpPr/>
                <p:nvPr/>
              </p:nvSpPr>
              <p:spPr>
                <a:xfrm>
                  <a:off x="4063734" y="4354585"/>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9" name="Rechteck 1538"/>
                <p:cNvSpPr/>
                <p:nvPr/>
              </p:nvSpPr>
              <p:spPr>
                <a:xfrm>
                  <a:off x="5091611" y="4354585"/>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0" name="Rechteck 1539"/>
                <p:cNvSpPr/>
                <p:nvPr/>
              </p:nvSpPr>
              <p:spPr>
                <a:xfrm>
                  <a:off x="2007980" y="5382462"/>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1" name="Rechteck 1540"/>
                <p:cNvSpPr/>
                <p:nvPr/>
              </p:nvSpPr>
              <p:spPr>
                <a:xfrm>
                  <a:off x="3035857" y="5382462"/>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2" name="Rechteck 1541"/>
                <p:cNvSpPr/>
                <p:nvPr/>
              </p:nvSpPr>
              <p:spPr>
                <a:xfrm>
                  <a:off x="4063734" y="5382462"/>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3" name="Rechteck 1542"/>
                <p:cNvSpPr/>
                <p:nvPr/>
              </p:nvSpPr>
              <p:spPr>
                <a:xfrm>
                  <a:off x="5091611" y="5382462"/>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4" name="Rechteck 1543"/>
                <p:cNvSpPr/>
                <p:nvPr/>
              </p:nvSpPr>
              <p:spPr>
                <a:xfrm>
                  <a:off x="2007980" y="6410339"/>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5" name="Rechteck 1544"/>
                <p:cNvSpPr/>
                <p:nvPr/>
              </p:nvSpPr>
              <p:spPr>
                <a:xfrm>
                  <a:off x="3035857" y="6410339"/>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6" name="Rechteck 1545"/>
                <p:cNvSpPr/>
                <p:nvPr/>
              </p:nvSpPr>
              <p:spPr>
                <a:xfrm>
                  <a:off x="4063734" y="6410339"/>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47" name="Rechteck 1546"/>
                <p:cNvSpPr/>
                <p:nvPr/>
              </p:nvSpPr>
              <p:spPr>
                <a:xfrm>
                  <a:off x="5091611" y="6410339"/>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73" name="Gruppieren 1272"/>
              <p:cNvGrpSpPr/>
              <p:nvPr/>
            </p:nvGrpSpPr>
            <p:grpSpPr>
              <a:xfrm>
                <a:off x="1724084" y="3172729"/>
                <a:ext cx="4111508" cy="4111508"/>
                <a:chOff x="1868556" y="3088925"/>
                <a:chExt cx="3600000" cy="3600000"/>
              </a:xfrm>
              <a:noFill/>
            </p:grpSpPr>
            <p:sp>
              <p:nvSpPr>
                <p:cNvPr id="1516" name="Rechteck 1515"/>
                <p:cNvSpPr/>
                <p:nvPr/>
              </p:nvSpPr>
              <p:spPr>
                <a:xfrm>
                  <a:off x="1868556" y="30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7" name="Rechteck 1516"/>
                <p:cNvSpPr/>
                <p:nvPr/>
              </p:nvSpPr>
              <p:spPr>
                <a:xfrm>
                  <a:off x="2768556" y="30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8" name="Rechteck 1517"/>
                <p:cNvSpPr/>
                <p:nvPr/>
              </p:nvSpPr>
              <p:spPr>
                <a:xfrm>
                  <a:off x="3668556" y="30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9" name="Rechteck 1518"/>
                <p:cNvSpPr/>
                <p:nvPr/>
              </p:nvSpPr>
              <p:spPr>
                <a:xfrm>
                  <a:off x="4568556" y="30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0" name="Rechteck 1519"/>
                <p:cNvSpPr/>
                <p:nvPr/>
              </p:nvSpPr>
              <p:spPr>
                <a:xfrm>
                  <a:off x="1868556" y="39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1" name="Rechteck 1520"/>
                <p:cNvSpPr/>
                <p:nvPr/>
              </p:nvSpPr>
              <p:spPr>
                <a:xfrm>
                  <a:off x="2768556" y="39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2" name="Rechteck 1521"/>
                <p:cNvSpPr/>
                <p:nvPr/>
              </p:nvSpPr>
              <p:spPr>
                <a:xfrm>
                  <a:off x="3668556" y="39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3" name="Rechteck 1522"/>
                <p:cNvSpPr/>
                <p:nvPr/>
              </p:nvSpPr>
              <p:spPr>
                <a:xfrm>
                  <a:off x="4568556" y="39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4" name="Rechteck 1523"/>
                <p:cNvSpPr/>
                <p:nvPr/>
              </p:nvSpPr>
              <p:spPr>
                <a:xfrm>
                  <a:off x="1868556" y="48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5" name="Rechteck 1524"/>
                <p:cNvSpPr/>
                <p:nvPr/>
              </p:nvSpPr>
              <p:spPr>
                <a:xfrm>
                  <a:off x="2768556" y="48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6" name="Rechteck 1525"/>
                <p:cNvSpPr/>
                <p:nvPr/>
              </p:nvSpPr>
              <p:spPr>
                <a:xfrm>
                  <a:off x="3668556" y="48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7" name="Rechteck 1526"/>
                <p:cNvSpPr/>
                <p:nvPr/>
              </p:nvSpPr>
              <p:spPr>
                <a:xfrm>
                  <a:off x="4568556" y="48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8" name="Rechteck 1527"/>
                <p:cNvSpPr/>
                <p:nvPr/>
              </p:nvSpPr>
              <p:spPr>
                <a:xfrm>
                  <a:off x="1868556" y="57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29" name="Rechteck 1528"/>
                <p:cNvSpPr/>
                <p:nvPr/>
              </p:nvSpPr>
              <p:spPr>
                <a:xfrm>
                  <a:off x="2768556" y="57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0" name="Rechteck 1529"/>
                <p:cNvSpPr/>
                <p:nvPr/>
              </p:nvSpPr>
              <p:spPr>
                <a:xfrm>
                  <a:off x="3668556" y="57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31" name="Rechteck 1530"/>
                <p:cNvSpPr/>
                <p:nvPr/>
              </p:nvSpPr>
              <p:spPr>
                <a:xfrm>
                  <a:off x="4568556" y="5788925"/>
                  <a:ext cx="900000" cy="900000"/>
                </a:xfrm>
                <a:prstGeom prst="rect">
                  <a:avLst/>
                </a:prstGeom>
                <a:grp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74" name="Rechteck 1273"/>
              <p:cNvSpPr/>
              <p:nvPr/>
            </p:nvSpPr>
            <p:spPr>
              <a:xfrm>
                <a:off x="1810841" y="3272124"/>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5" name="Rechteck 1274"/>
              <p:cNvSpPr/>
              <p:nvPr/>
            </p:nvSpPr>
            <p:spPr>
              <a:xfrm>
                <a:off x="2840044" y="3272123"/>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6" name="Rechteck 1275"/>
              <p:cNvSpPr/>
              <p:nvPr/>
            </p:nvSpPr>
            <p:spPr>
              <a:xfrm>
                <a:off x="3865889" y="3272123"/>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7" name="Rechteck 1276"/>
              <p:cNvSpPr/>
              <p:nvPr/>
            </p:nvSpPr>
            <p:spPr>
              <a:xfrm>
                <a:off x="4894118" y="3272123"/>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8" name="Rechteck 1277"/>
              <p:cNvSpPr/>
              <p:nvPr/>
            </p:nvSpPr>
            <p:spPr>
              <a:xfrm>
                <a:off x="1810841" y="4300000"/>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79" name="Rechteck 1278"/>
              <p:cNvSpPr/>
              <p:nvPr/>
            </p:nvSpPr>
            <p:spPr>
              <a:xfrm>
                <a:off x="2840044" y="4299999"/>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0" name="Rechteck 1279"/>
              <p:cNvSpPr/>
              <p:nvPr/>
            </p:nvSpPr>
            <p:spPr>
              <a:xfrm>
                <a:off x="3865889" y="4299999"/>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1" name="Rechteck 1280"/>
              <p:cNvSpPr/>
              <p:nvPr/>
            </p:nvSpPr>
            <p:spPr>
              <a:xfrm>
                <a:off x="4894118" y="4299999"/>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2" name="Rechteck 1281"/>
              <p:cNvSpPr/>
              <p:nvPr/>
            </p:nvSpPr>
            <p:spPr>
              <a:xfrm>
                <a:off x="1812271" y="5326486"/>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3" name="Rechteck 1282"/>
              <p:cNvSpPr/>
              <p:nvPr/>
            </p:nvSpPr>
            <p:spPr>
              <a:xfrm>
                <a:off x="2841474" y="5326485"/>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4" name="Rechteck 1283"/>
              <p:cNvSpPr/>
              <p:nvPr/>
            </p:nvSpPr>
            <p:spPr>
              <a:xfrm>
                <a:off x="3867319" y="5326485"/>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5" name="Rechteck 1284"/>
              <p:cNvSpPr/>
              <p:nvPr/>
            </p:nvSpPr>
            <p:spPr>
              <a:xfrm>
                <a:off x="4895548" y="5326485"/>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6" name="Rechteck 1285"/>
              <p:cNvSpPr/>
              <p:nvPr/>
            </p:nvSpPr>
            <p:spPr>
              <a:xfrm>
                <a:off x="1810800" y="6355485"/>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7" name="Rechteck 1286"/>
              <p:cNvSpPr/>
              <p:nvPr/>
            </p:nvSpPr>
            <p:spPr>
              <a:xfrm>
                <a:off x="2840400" y="6355484"/>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8" name="Rechteck 1287"/>
              <p:cNvSpPr/>
              <p:nvPr/>
            </p:nvSpPr>
            <p:spPr>
              <a:xfrm>
                <a:off x="3866400" y="6355484"/>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89" name="Rechteck 1288"/>
              <p:cNvSpPr/>
              <p:nvPr/>
            </p:nvSpPr>
            <p:spPr>
              <a:xfrm>
                <a:off x="4896499" y="6355484"/>
                <a:ext cx="847725" cy="829087"/>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0" name="Rechteck 1289"/>
              <p:cNvSpPr/>
              <p:nvPr/>
            </p:nvSpPr>
            <p:spPr>
              <a:xfrm>
                <a:off x="1631913" y="3074194"/>
                <a:ext cx="4292637" cy="4299009"/>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91" name="Gruppieren 1290"/>
              <p:cNvGrpSpPr/>
              <p:nvPr/>
            </p:nvGrpSpPr>
            <p:grpSpPr>
              <a:xfrm>
                <a:off x="2036073" y="3339882"/>
                <a:ext cx="3659631" cy="3767631"/>
                <a:chOff x="2256242" y="3466386"/>
                <a:chExt cx="3659631" cy="3767631"/>
              </a:xfrm>
            </p:grpSpPr>
            <p:sp>
              <p:nvSpPr>
                <p:cNvPr id="1292" name="Rechteck 1291"/>
                <p:cNvSpPr/>
                <p:nvPr/>
              </p:nvSpPr>
              <p:spPr>
                <a:xfrm>
                  <a:off x="2256242" y="34663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3" name="Rechteck 1292"/>
                <p:cNvSpPr/>
                <p:nvPr/>
              </p:nvSpPr>
              <p:spPr>
                <a:xfrm>
                  <a:off x="3284119" y="34663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4" name="Rechteck 1293"/>
                <p:cNvSpPr/>
                <p:nvPr/>
              </p:nvSpPr>
              <p:spPr>
                <a:xfrm>
                  <a:off x="4311996" y="34663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95" name="Rechteck 1294"/>
                <p:cNvSpPr/>
                <p:nvPr/>
              </p:nvSpPr>
              <p:spPr>
                <a:xfrm>
                  <a:off x="5339873" y="34663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96" name="Gruppieren 1295"/>
                <p:cNvGrpSpPr/>
                <p:nvPr/>
              </p:nvGrpSpPr>
              <p:grpSpPr>
                <a:xfrm>
                  <a:off x="3331806" y="3621368"/>
                  <a:ext cx="478193" cy="360657"/>
                  <a:chOff x="3120968" y="7638182"/>
                  <a:chExt cx="1317739" cy="993848"/>
                </a:xfrm>
              </p:grpSpPr>
              <p:sp>
                <p:nvSpPr>
                  <p:cNvPr id="1506" name="Abgerundetes Rechteck 19"/>
                  <p:cNvSpPr/>
                  <p:nvPr/>
                </p:nvSpPr>
                <p:spPr>
                  <a:xfrm>
                    <a:off x="3120968" y="7755463"/>
                    <a:ext cx="1317739" cy="876567"/>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39" h="957263">
                        <a:moveTo>
                          <a:pt x="0" y="159547"/>
                        </a:moveTo>
                        <a:cubicBezTo>
                          <a:pt x="0" y="71432"/>
                          <a:pt x="71432" y="0"/>
                          <a:pt x="159547" y="0"/>
                        </a:cubicBezTo>
                        <a:lnTo>
                          <a:pt x="1154903" y="0"/>
                        </a:lnTo>
                        <a:cubicBezTo>
                          <a:pt x="1243018" y="0"/>
                          <a:pt x="1314450" y="71432"/>
                          <a:pt x="1314450" y="159547"/>
                        </a:cubicBezTo>
                        <a:cubicBezTo>
                          <a:pt x="1315546" y="387311"/>
                          <a:pt x="1316643" y="615076"/>
                          <a:pt x="1317739" y="842840"/>
                        </a:cubicBezTo>
                        <a:cubicBezTo>
                          <a:pt x="1317739" y="930955"/>
                          <a:pt x="1243018" y="957263"/>
                          <a:pt x="1154903" y="957263"/>
                        </a:cubicBezTo>
                        <a:lnTo>
                          <a:pt x="159547" y="957263"/>
                        </a:lnTo>
                        <a:cubicBezTo>
                          <a:pt x="71432" y="957263"/>
                          <a:pt x="4763" y="933456"/>
                          <a:pt x="4763" y="845341"/>
                        </a:cubicBezTo>
                        <a:cubicBezTo>
                          <a:pt x="4763" y="632618"/>
                          <a:pt x="0" y="372270"/>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7" name="Abgerundetes Rechteck 19"/>
                  <p:cNvSpPr/>
                  <p:nvPr/>
                </p:nvSpPr>
                <p:spPr>
                  <a:xfrm>
                    <a:off x="3550070" y="7638182"/>
                    <a:ext cx="459534" cy="231458"/>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 name="connsiteX0" fmla="*/ 250009 w 1567748"/>
                      <a:gd name="connsiteY0" fmla="*/ 159547 h 957263"/>
                      <a:gd name="connsiteX1" fmla="*/ 409556 w 1567748"/>
                      <a:gd name="connsiteY1" fmla="*/ 0 h 957263"/>
                      <a:gd name="connsiteX2" fmla="*/ 1404912 w 1567748"/>
                      <a:gd name="connsiteY2" fmla="*/ 0 h 957263"/>
                      <a:gd name="connsiteX3" fmla="*/ 1564459 w 1567748"/>
                      <a:gd name="connsiteY3" fmla="*/ 159547 h 957263"/>
                      <a:gd name="connsiteX4" fmla="*/ 1567748 w 1567748"/>
                      <a:gd name="connsiteY4" fmla="*/ 842840 h 957263"/>
                      <a:gd name="connsiteX5" fmla="*/ 1404912 w 1567748"/>
                      <a:gd name="connsiteY5" fmla="*/ 957263 h 957263"/>
                      <a:gd name="connsiteX6" fmla="*/ 409556 w 1567748"/>
                      <a:gd name="connsiteY6" fmla="*/ 957263 h 957263"/>
                      <a:gd name="connsiteX7" fmla="*/ 0 w 1567748"/>
                      <a:gd name="connsiteY7" fmla="*/ 824324 h 957263"/>
                      <a:gd name="connsiteX8" fmla="*/ 250009 w 1567748"/>
                      <a:gd name="connsiteY8" fmla="*/ 159547 h 957263"/>
                      <a:gd name="connsiteX0" fmla="*/ 2141 w 1319880"/>
                      <a:gd name="connsiteY0" fmla="*/ 159547 h 957263"/>
                      <a:gd name="connsiteX1" fmla="*/ 161688 w 1319880"/>
                      <a:gd name="connsiteY1" fmla="*/ 0 h 957263"/>
                      <a:gd name="connsiteX2" fmla="*/ 1157044 w 1319880"/>
                      <a:gd name="connsiteY2" fmla="*/ 0 h 957263"/>
                      <a:gd name="connsiteX3" fmla="*/ 1316591 w 1319880"/>
                      <a:gd name="connsiteY3" fmla="*/ 159547 h 957263"/>
                      <a:gd name="connsiteX4" fmla="*/ 1319880 w 1319880"/>
                      <a:gd name="connsiteY4" fmla="*/ 842840 h 957263"/>
                      <a:gd name="connsiteX5" fmla="*/ 1157044 w 1319880"/>
                      <a:gd name="connsiteY5" fmla="*/ 957263 h 957263"/>
                      <a:gd name="connsiteX6" fmla="*/ 161688 w 1319880"/>
                      <a:gd name="connsiteY6" fmla="*/ 957263 h 957263"/>
                      <a:gd name="connsiteX7" fmla="*/ 2141 w 1319880"/>
                      <a:gd name="connsiteY7"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0 w 1317739"/>
                      <a:gd name="connsiteY6" fmla="*/ 159547 h 957263"/>
                      <a:gd name="connsiteX0" fmla="*/ 0 w 1317739"/>
                      <a:gd name="connsiteY0" fmla="*/ 159547 h 842840"/>
                      <a:gd name="connsiteX1" fmla="*/ 159547 w 1317739"/>
                      <a:gd name="connsiteY1" fmla="*/ 0 h 842840"/>
                      <a:gd name="connsiteX2" fmla="*/ 1154903 w 1317739"/>
                      <a:gd name="connsiteY2" fmla="*/ 0 h 842840"/>
                      <a:gd name="connsiteX3" fmla="*/ 1314450 w 1317739"/>
                      <a:gd name="connsiteY3" fmla="*/ 159547 h 842840"/>
                      <a:gd name="connsiteX4" fmla="*/ 1317739 w 1317739"/>
                      <a:gd name="connsiteY4" fmla="*/ 842840 h 842840"/>
                      <a:gd name="connsiteX5" fmla="*/ 0 w 1317739"/>
                      <a:gd name="connsiteY5" fmla="*/ 159547 h 842840"/>
                      <a:gd name="connsiteX0" fmla="*/ 0 w 1314449"/>
                      <a:gd name="connsiteY0" fmla="*/ 159547 h 179490"/>
                      <a:gd name="connsiteX1" fmla="*/ 159547 w 1314449"/>
                      <a:gd name="connsiteY1" fmla="*/ 0 h 179490"/>
                      <a:gd name="connsiteX2" fmla="*/ 1154903 w 1314449"/>
                      <a:gd name="connsiteY2" fmla="*/ 0 h 179490"/>
                      <a:gd name="connsiteX3" fmla="*/ 1314450 w 1314449"/>
                      <a:gd name="connsiteY3" fmla="*/ 159547 h 179490"/>
                      <a:gd name="connsiteX4" fmla="*/ 0 w 1314449"/>
                      <a:gd name="connsiteY4" fmla="*/ 159547 h 179490"/>
                      <a:gd name="connsiteX0" fmla="*/ 0 w 1674122"/>
                      <a:gd name="connsiteY0" fmla="*/ 159547 h 181327"/>
                      <a:gd name="connsiteX1" fmla="*/ 159547 w 1674122"/>
                      <a:gd name="connsiteY1" fmla="*/ 0 h 181327"/>
                      <a:gd name="connsiteX2" fmla="*/ 1154903 w 1674122"/>
                      <a:gd name="connsiteY2" fmla="*/ 0 h 181327"/>
                      <a:gd name="connsiteX3" fmla="*/ 1674122 w 1674122"/>
                      <a:gd name="connsiteY3" fmla="*/ 163049 h 181327"/>
                      <a:gd name="connsiteX4" fmla="*/ 0 w 1674122"/>
                      <a:gd name="connsiteY4" fmla="*/ 159547 h 181327"/>
                      <a:gd name="connsiteX0" fmla="*/ 0 w 2093741"/>
                      <a:gd name="connsiteY0" fmla="*/ 159547 h 181327"/>
                      <a:gd name="connsiteX1" fmla="*/ 579166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 name="connsiteX0" fmla="*/ 0 w 2093741"/>
                      <a:gd name="connsiteY0" fmla="*/ 159547 h 181327"/>
                      <a:gd name="connsiteX1" fmla="*/ 519218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741" h="181327">
                        <a:moveTo>
                          <a:pt x="0" y="159547"/>
                        </a:moveTo>
                        <a:cubicBezTo>
                          <a:pt x="0" y="71432"/>
                          <a:pt x="431103" y="0"/>
                          <a:pt x="519218" y="0"/>
                        </a:cubicBezTo>
                        <a:lnTo>
                          <a:pt x="1574522" y="0"/>
                        </a:lnTo>
                        <a:cubicBezTo>
                          <a:pt x="1662637" y="0"/>
                          <a:pt x="2093741" y="74934"/>
                          <a:pt x="2093741" y="163049"/>
                        </a:cubicBezTo>
                        <a:cubicBezTo>
                          <a:pt x="1901257" y="189640"/>
                          <a:pt x="192484" y="186138"/>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8" name="Abgerundetes Rechteck 1507"/>
                  <p:cNvSpPr/>
                  <p:nvPr/>
                </p:nvSpPr>
                <p:spPr>
                  <a:xfrm>
                    <a:off x="3291466" y="7718355"/>
                    <a:ext cx="192302" cy="10941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9" name="Abgerundetes Rechteck 1508"/>
                  <p:cNvSpPr/>
                  <p:nvPr/>
                </p:nvSpPr>
                <p:spPr>
                  <a:xfrm>
                    <a:off x="3344358" y="7690911"/>
                    <a:ext cx="86136" cy="7231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510" name="Gruppieren 1509"/>
                  <p:cNvGrpSpPr/>
                  <p:nvPr/>
                </p:nvGrpSpPr>
                <p:grpSpPr>
                  <a:xfrm>
                    <a:off x="3455837" y="7865166"/>
                    <a:ext cx="648000" cy="648000"/>
                    <a:chOff x="3455837" y="5021906"/>
                    <a:chExt cx="648000" cy="648000"/>
                  </a:xfrm>
                </p:grpSpPr>
                <p:sp>
                  <p:nvSpPr>
                    <p:cNvPr id="1514" name="Ellipse 1513"/>
                    <p:cNvSpPr/>
                    <p:nvPr/>
                  </p:nvSpPr>
                  <p:spPr>
                    <a:xfrm>
                      <a:off x="3455837" y="5021906"/>
                      <a:ext cx="648000" cy="64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15" name="Ellipse 1514"/>
                    <p:cNvSpPr/>
                    <p:nvPr/>
                  </p:nvSpPr>
                  <p:spPr>
                    <a:xfrm>
                      <a:off x="3527837" y="5093906"/>
                      <a:ext cx="504000" cy="50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511" name="Bogen 1510"/>
                  <p:cNvSpPr/>
                  <p:nvPr/>
                </p:nvSpPr>
                <p:spPr>
                  <a:xfrm>
                    <a:off x="3653821" y="8023539"/>
                    <a:ext cx="292894" cy="302418"/>
                  </a:xfrm>
                  <a:prstGeom prst="arc">
                    <a:avLst/>
                  </a:prstGeom>
                  <a:ln w="1143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512" name="Abgerundetes Rechteck 1511"/>
                  <p:cNvSpPr/>
                  <p:nvPr/>
                </p:nvSpPr>
                <p:spPr>
                  <a:xfrm>
                    <a:off x="4150519" y="7846219"/>
                    <a:ext cx="195262" cy="980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513" name="Gerader Verbinder 1512"/>
                  <p:cNvCxnSpPr/>
                  <p:nvPr/>
                </p:nvCxnSpPr>
                <p:spPr>
                  <a:xfrm>
                    <a:off x="3320548" y="7932326"/>
                    <a:ext cx="0" cy="530638"/>
                  </a:xfrm>
                  <a:prstGeom prst="line">
                    <a:avLst/>
                  </a:prstGeom>
                  <a:ln w="8890" cap="rnd">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97" name="Gruppieren 1296"/>
                <p:cNvGrpSpPr/>
                <p:nvPr/>
              </p:nvGrpSpPr>
              <p:grpSpPr>
                <a:xfrm>
                  <a:off x="4361691" y="3586260"/>
                  <a:ext cx="480011" cy="467368"/>
                  <a:chOff x="3440258" y="7710837"/>
                  <a:chExt cx="1234859" cy="1202335"/>
                </a:xfrm>
              </p:grpSpPr>
              <p:grpSp>
                <p:nvGrpSpPr>
                  <p:cNvPr id="1497" name="Gruppieren 1496"/>
                  <p:cNvGrpSpPr/>
                  <p:nvPr/>
                </p:nvGrpSpPr>
                <p:grpSpPr>
                  <a:xfrm rot="16200000">
                    <a:off x="3178670" y="7972425"/>
                    <a:ext cx="1202335" cy="679160"/>
                    <a:chOff x="3178670" y="7972425"/>
                    <a:chExt cx="1202335" cy="679160"/>
                  </a:xfrm>
                </p:grpSpPr>
                <p:sp>
                  <p:nvSpPr>
                    <p:cNvPr id="1504" name="Trapezoid 35"/>
                    <p:cNvSpPr/>
                    <p:nvPr/>
                  </p:nvSpPr>
                  <p:spPr>
                    <a:xfrm>
                      <a:off x="3178670" y="7974809"/>
                      <a:ext cx="1202335" cy="67677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5" name="Abgerundetes Rechteck 1504"/>
                    <p:cNvSpPr/>
                    <p:nvPr/>
                  </p:nvSpPr>
                  <p:spPr>
                    <a:xfrm>
                      <a:off x="3536306" y="7972425"/>
                      <a:ext cx="487063" cy="4072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98" name="Ellipse 42"/>
                  <p:cNvSpPr/>
                  <p:nvPr/>
                </p:nvSpPr>
                <p:spPr>
                  <a:xfrm>
                    <a:off x="4222922" y="8160796"/>
                    <a:ext cx="86299" cy="30241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9" name="Ellipse 42"/>
                  <p:cNvSpPr/>
                  <p:nvPr/>
                </p:nvSpPr>
                <p:spPr>
                  <a:xfrm>
                    <a:off x="4313274" y="7996151"/>
                    <a:ext cx="180266" cy="63170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0" name="Ellipse 42"/>
                  <p:cNvSpPr/>
                  <p:nvPr/>
                </p:nvSpPr>
                <p:spPr>
                  <a:xfrm>
                    <a:off x="4407563" y="7843208"/>
                    <a:ext cx="267554" cy="937594"/>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1" name="Rechteck 1500"/>
                  <p:cNvSpPr/>
                  <p:nvPr/>
                </p:nvSpPr>
                <p:spPr>
                  <a:xfrm>
                    <a:off x="3679796" y="8050192"/>
                    <a:ext cx="45719" cy="551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2" name="Rechteck 1501"/>
                  <p:cNvSpPr/>
                  <p:nvPr/>
                </p:nvSpPr>
                <p:spPr>
                  <a:xfrm>
                    <a:off x="3492284" y="8101766"/>
                    <a:ext cx="143938" cy="457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03" name="Trapezoid 51"/>
                  <p:cNvSpPr/>
                  <p:nvPr/>
                </p:nvSpPr>
                <p:spPr>
                  <a:xfrm rot="14703881">
                    <a:off x="3848831" y="7783619"/>
                    <a:ext cx="148901" cy="379560"/>
                  </a:xfrm>
                  <a:custGeom>
                    <a:avLst/>
                    <a:gdLst>
                      <a:gd name="connsiteX0" fmla="*/ 0 w 121535"/>
                      <a:gd name="connsiteY0" fmla="*/ 381966 h 381966"/>
                      <a:gd name="connsiteX1" fmla="*/ 30384 w 121535"/>
                      <a:gd name="connsiteY1" fmla="*/ 0 h 381966"/>
                      <a:gd name="connsiteX2" fmla="*/ 91151 w 121535"/>
                      <a:gd name="connsiteY2" fmla="*/ 0 h 381966"/>
                      <a:gd name="connsiteX3" fmla="*/ 121535 w 121535"/>
                      <a:gd name="connsiteY3" fmla="*/ 381966 h 381966"/>
                      <a:gd name="connsiteX4" fmla="*/ 0 w 121535"/>
                      <a:gd name="connsiteY4" fmla="*/ 381966 h 381966"/>
                      <a:gd name="connsiteX0" fmla="*/ 0 w 216181"/>
                      <a:gd name="connsiteY0" fmla="*/ 381966 h 432354"/>
                      <a:gd name="connsiteX1" fmla="*/ 30384 w 216181"/>
                      <a:gd name="connsiteY1" fmla="*/ 0 h 432354"/>
                      <a:gd name="connsiteX2" fmla="*/ 91151 w 216181"/>
                      <a:gd name="connsiteY2" fmla="*/ 0 h 432354"/>
                      <a:gd name="connsiteX3" fmla="*/ 216181 w 216181"/>
                      <a:gd name="connsiteY3" fmla="*/ 432354 h 432354"/>
                      <a:gd name="connsiteX4" fmla="*/ 0 w 216181"/>
                      <a:gd name="connsiteY4" fmla="*/ 381966 h 432354"/>
                      <a:gd name="connsiteX0" fmla="*/ 0 w 190562"/>
                      <a:gd name="connsiteY0" fmla="*/ 326863 h 432354"/>
                      <a:gd name="connsiteX1" fmla="*/ 4765 w 190562"/>
                      <a:gd name="connsiteY1" fmla="*/ 0 h 432354"/>
                      <a:gd name="connsiteX2" fmla="*/ 65532 w 190562"/>
                      <a:gd name="connsiteY2" fmla="*/ 0 h 432354"/>
                      <a:gd name="connsiteX3" fmla="*/ 190562 w 190562"/>
                      <a:gd name="connsiteY3" fmla="*/ 432354 h 432354"/>
                      <a:gd name="connsiteX4" fmla="*/ 0 w 190562"/>
                      <a:gd name="connsiteY4" fmla="*/ 326863 h 432354"/>
                      <a:gd name="connsiteX0" fmla="*/ 0 w 190562"/>
                      <a:gd name="connsiteY0" fmla="*/ 326863 h 432354"/>
                      <a:gd name="connsiteX1" fmla="*/ 4765 w 190562"/>
                      <a:gd name="connsiteY1" fmla="*/ 0 h 432354"/>
                      <a:gd name="connsiteX2" fmla="*/ 87627 w 190562"/>
                      <a:gd name="connsiteY2" fmla="*/ 48567 h 432354"/>
                      <a:gd name="connsiteX3" fmla="*/ 190562 w 190562"/>
                      <a:gd name="connsiteY3" fmla="*/ 432354 h 432354"/>
                      <a:gd name="connsiteX4" fmla="*/ 0 w 190562"/>
                      <a:gd name="connsiteY4" fmla="*/ 326863 h 432354"/>
                      <a:gd name="connsiteX0" fmla="*/ 7845 w 198407"/>
                      <a:gd name="connsiteY0" fmla="*/ 354990 h 460481"/>
                      <a:gd name="connsiteX1" fmla="*/ 159 w 198407"/>
                      <a:gd name="connsiteY1" fmla="*/ 0 h 460481"/>
                      <a:gd name="connsiteX2" fmla="*/ 95472 w 198407"/>
                      <a:gd name="connsiteY2" fmla="*/ 76694 h 460481"/>
                      <a:gd name="connsiteX3" fmla="*/ 198407 w 198407"/>
                      <a:gd name="connsiteY3" fmla="*/ 460481 h 460481"/>
                      <a:gd name="connsiteX4" fmla="*/ 7845 w 198407"/>
                      <a:gd name="connsiteY4" fmla="*/ 354990 h 460481"/>
                      <a:gd name="connsiteX0" fmla="*/ 7845 w 198407"/>
                      <a:gd name="connsiteY0" fmla="*/ 354990 h 460481"/>
                      <a:gd name="connsiteX1" fmla="*/ 159 w 198407"/>
                      <a:gd name="connsiteY1" fmla="*/ 0 h 460481"/>
                      <a:gd name="connsiteX2" fmla="*/ 82468 w 198407"/>
                      <a:gd name="connsiteY2" fmla="*/ 29163 h 460481"/>
                      <a:gd name="connsiteX3" fmla="*/ 198407 w 198407"/>
                      <a:gd name="connsiteY3" fmla="*/ 460481 h 460481"/>
                      <a:gd name="connsiteX4" fmla="*/ 7845 w 198407"/>
                      <a:gd name="connsiteY4" fmla="*/ 354990 h 460481"/>
                      <a:gd name="connsiteX0" fmla="*/ 0 w 190562"/>
                      <a:gd name="connsiteY0" fmla="*/ 333698 h 439189"/>
                      <a:gd name="connsiteX1" fmla="*/ 17518 w 190562"/>
                      <a:gd name="connsiteY1" fmla="*/ 0 h 439189"/>
                      <a:gd name="connsiteX2" fmla="*/ 74623 w 190562"/>
                      <a:gd name="connsiteY2" fmla="*/ 7871 h 439189"/>
                      <a:gd name="connsiteX3" fmla="*/ 190562 w 190562"/>
                      <a:gd name="connsiteY3" fmla="*/ 439189 h 439189"/>
                      <a:gd name="connsiteX4" fmla="*/ 0 w 190562"/>
                      <a:gd name="connsiteY4" fmla="*/ 333698 h 439189"/>
                      <a:gd name="connsiteX0" fmla="*/ 25082 w 173109"/>
                      <a:gd name="connsiteY0" fmla="*/ 372620 h 439189"/>
                      <a:gd name="connsiteX1" fmla="*/ 65 w 173109"/>
                      <a:gd name="connsiteY1" fmla="*/ 0 h 439189"/>
                      <a:gd name="connsiteX2" fmla="*/ 57170 w 173109"/>
                      <a:gd name="connsiteY2" fmla="*/ 7871 h 439189"/>
                      <a:gd name="connsiteX3" fmla="*/ 173109 w 173109"/>
                      <a:gd name="connsiteY3" fmla="*/ 439189 h 439189"/>
                      <a:gd name="connsiteX4" fmla="*/ 25082 w 173109"/>
                      <a:gd name="connsiteY4" fmla="*/ 372620 h 439189"/>
                      <a:gd name="connsiteX0" fmla="*/ 2089 w 150116"/>
                      <a:gd name="connsiteY0" fmla="*/ 374577 h 441146"/>
                      <a:gd name="connsiteX1" fmla="*/ 319 w 150116"/>
                      <a:gd name="connsiteY1" fmla="*/ 0 h 441146"/>
                      <a:gd name="connsiteX2" fmla="*/ 34177 w 150116"/>
                      <a:gd name="connsiteY2" fmla="*/ 9828 h 441146"/>
                      <a:gd name="connsiteX3" fmla="*/ 150116 w 150116"/>
                      <a:gd name="connsiteY3" fmla="*/ 441146 h 441146"/>
                      <a:gd name="connsiteX4" fmla="*/ 2089 w 150116"/>
                      <a:gd name="connsiteY4" fmla="*/ 374577 h 441146"/>
                      <a:gd name="connsiteX0" fmla="*/ 33124 w 149848"/>
                      <a:gd name="connsiteY0" fmla="*/ 382750 h 441146"/>
                      <a:gd name="connsiteX1" fmla="*/ 51 w 149848"/>
                      <a:gd name="connsiteY1" fmla="*/ 0 h 441146"/>
                      <a:gd name="connsiteX2" fmla="*/ 33909 w 149848"/>
                      <a:gd name="connsiteY2" fmla="*/ 9828 h 441146"/>
                      <a:gd name="connsiteX3" fmla="*/ 149848 w 149848"/>
                      <a:gd name="connsiteY3" fmla="*/ 441146 h 441146"/>
                      <a:gd name="connsiteX4" fmla="*/ 33124 w 149848"/>
                      <a:gd name="connsiteY4" fmla="*/ 382750 h 441146"/>
                      <a:gd name="connsiteX0" fmla="*/ 619 w 150235"/>
                      <a:gd name="connsiteY0" fmla="*/ 364268 h 441146"/>
                      <a:gd name="connsiteX1" fmla="*/ 438 w 150235"/>
                      <a:gd name="connsiteY1" fmla="*/ 0 h 441146"/>
                      <a:gd name="connsiteX2" fmla="*/ 34296 w 150235"/>
                      <a:gd name="connsiteY2" fmla="*/ 9828 h 441146"/>
                      <a:gd name="connsiteX3" fmla="*/ 150235 w 150235"/>
                      <a:gd name="connsiteY3" fmla="*/ 441146 h 441146"/>
                      <a:gd name="connsiteX4" fmla="*/ 619 w 150235"/>
                      <a:gd name="connsiteY4" fmla="*/ 364268 h 441146"/>
                      <a:gd name="connsiteX0" fmla="*/ 619 w 150235"/>
                      <a:gd name="connsiteY0" fmla="*/ 364268 h 441146"/>
                      <a:gd name="connsiteX1" fmla="*/ 438 w 150235"/>
                      <a:gd name="connsiteY1" fmla="*/ 0 h 441146"/>
                      <a:gd name="connsiteX2" fmla="*/ 46248 w 150235"/>
                      <a:gd name="connsiteY2" fmla="*/ 18010 h 441146"/>
                      <a:gd name="connsiteX3" fmla="*/ 150235 w 150235"/>
                      <a:gd name="connsiteY3" fmla="*/ 441146 h 441146"/>
                      <a:gd name="connsiteX4" fmla="*/ 619 w 150235"/>
                      <a:gd name="connsiteY4" fmla="*/ 364268 h 441146"/>
                      <a:gd name="connsiteX0" fmla="*/ 0 w 149616"/>
                      <a:gd name="connsiteY0" fmla="*/ 347448 h 424326"/>
                      <a:gd name="connsiteX1" fmla="*/ 7756 w 149616"/>
                      <a:gd name="connsiteY1" fmla="*/ 0 h 424326"/>
                      <a:gd name="connsiteX2" fmla="*/ 45629 w 149616"/>
                      <a:gd name="connsiteY2" fmla="*/ 1190 h 424326"/>
                      <a:gd name="connsiteX3" fmla="*/ 149616 w 149616"/>
                      <a:gd name="connsiteY3" fmla="*/ 424326 h 424326"/>
                      <a:gd name="connsiteX4" fmla="*/ 0 w 149616"/>
                      <a:gd name="connsiteY4" fmla="*/ 347448 h 424326"/>
                      <a:gd name="connsiteX0" fmla="*/ 0 w 149616"/>
                      <a:gd name="connsiteY0" fmla="*/ 370746 h 447624"/>
                      <a:gd name="connsiteX1" fmla="*/ 2832 w 149616"/>
                      <a:gd name="connsiteY1" fmla="*/ 0 h 447624"/>
                      <a:gd name="connsiteX2" fmla="*/ 45629 w 149616"/>
                      <a:gd name="connsiteY2" fmla="*/ 24488 h 447624"/>
                      <a:gd name="connsiteX3" fmla="*/ 149616 w 149616"/>
                      <a:gd name="connsiteY3" fmla="*/ 447624 h 447624"/>
                      <a:gd name="connsiteX4" fmla="*/ 0 w 149616"/>
                      <a:gd name="connsiteY4" fmla="*/ 370746 h 447624"/>
                      <a:gd name="connsiteX0" fmla="*/ 0 w 149616"/>
                      <a:gd name="connsiteY0" fmla="*/ 366428 h 443306"/>
                      <a:gd name="connsiteX1" fmla="*/ 824 w 149616"/>
                      <a:gd name="connsiteY1" fmla="*/ 0 h 443306"/>
                      <a:gd name="connsiteX2" fmla="*/ 45629 w 149616"/>
                      <a:gd name="connsiteY2" fmla="*/ 20170 h 443306"/>
                      <a:gd name="connsiteX3" fmla="*/ 149616 w 149616"/>
                      <a:gd name="connsiteY3" fmla="*/ 443306 h 443306"/>
                      <a:gd name="connsiteX4" fmla="*/ 0 w 149616"/>
                      <a:gd name="connsiteY4" fmla="*/ 366428 h 443306"/>
                      <a:gd name="connsiteX0" fmla="*/ 28763 w 148850"/>
                      <a:gd name="connsiteY0" fmla="*/ 393287 h 443306"/>
                      <a:gd name="connsiteX1" fmla="*/ 58 w 148850"/>
                      <a:gd name="connsiteY1" fmla="*/ 0 h 443306"/>
                      <a:gd name="connsiteX2" fmla="*/ 44863 w 148850"/>
                      <a:gd name="connsiteY2" fmla="*/ 20170 h 443306"/>
                      <a:gd name="connsiteX3" fmla="*/ 148850 w 148850"/>
                      <a:gd name="connsiteY3" fmla="*/ 443306 h 443306"/>
                      <a:gd name="connsiteX4" fmla="*/ 28763 w 148850"/>
                      <a:gd name="connsiteY4" fmla="*/ 393287 h 443306"/>
                      <a:gd name="connsiteX0" fmla="*/ 26305 w 148854"/>
                      <a:gd name="connsiteY0" fmla="*/ 381638 h 443306"/>
                      <a:gd name="connsiteX1" fmla="*/ 62 w 148854"/>
                      <a:gd name="connsiteY1" fmla="*/ 0 h 443306"/>
                      <a:gd name="connsiteX2" fmla="*/ 44867 w 148854"/>
                      <a:gd name="connsiteY2" fmla="*/ 20170 h 443306"/>
                      <a:gd name="connsiteX3" fmla="*/ 148854 w 148854"/>
                      <a:gd name="connsiteY3" fmla="*/ 443306 h 443306"/>
                      <a:gd name="connsiteX4" fmla="*/ 26305 w 148854"/>
                      <a:gd name="connsiteY4" fmla="*/ 381638 h 443306"/>
                      <a:gd name="connsiteX0" fmla="*/ 13245 w 148901"/>
                      <a:gd name="connsiteY0" fmla="*/ 368387 h 443306"/>
                      <a:gd name="connsiteX1" fmla="*/ 109 w 148901"/>
                      <a:gd name="connsiteY1" fmla="*/ 0 h 443306"/>
                      <a:gd name="connsiteX2" fmla="*/ 44914 w 148901"/>
                      <a:gd name="connsiteY2" fmla="*/ 20170 h 443306"/>
                      <a:gd name="connsiteX3" fmla="*/ 148901 w 148901"/>
                      <a:gd name="connsiteY3" fmla="*/ 443306 h 443306"/>
                      <a:gd name="connsiteX4" fmla="*/ 13245 w 148901"/>
                      <a:gd name="connsiteY4" fmla="*/ 368387 h 44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901" h="443306">
                        <a:moveTo>
                          <a:pt x="13245" y="368387"/>
                        </a:moveTo>
                        <a:cubicBezTo>
                          <a:pt x="14833" y="259433"/>
                          <a:pt x="-1479" y="108954"/>
                          <a:pt x="109" y="0"/>
                        </a:cubicBezTo>
                        <a:lnTo>
                          <a:pt x="44914" y="20170"/>
                        </a:lnTo>
                        <a:lnTo>
                          <a:pt x="148901" y="443306"/>
                        </a:lnTo>
                        <a:lnTo>
                          <a:pt x="13245" y="368387"/>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98" name="Gruppieren 1297"/>
                <p:cNvGrpSpPr/>
                <p:nvPr/>
              </p:nvGrpSpPr>
              <p:grpSpPr>
                <a:xfrm>
                  <a:off x="2379260" y="3612668"/>
                  <a:ext cx="322997" cy="357186"/>
                  <a:chOff x="2379260" y="3612668"/>
                  <a:chExt cx="322997" cy="357186"/>
                </a:xfrm>
              </p:grpSpPr>
              <p:cxnSp>
                <p:nvCxnSpPr>
                  <p:cNvPr id="1493" name="Gerader Verbinder 1492"/>
                  <p:cNvCxnSpPr/>
                  <p:nvPr/>
                </p:nvCxnSpPr>
                <p:spPr>
                  <a:xfrm>
                    <a:off x="2379260" y="3612668"/>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4" name="Gerader Verbinder 1493"/>
                  <p:cNvCxnSpPr/>
                  <p:nvPr/>
                </p:nvCxnSpPr>
                <p:spPr>
                  <a:xfrm>
                    <a:off x="2379260" y="3731730"/>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5" name="Gerader Verbinder 1494"/>
                  <p:cNvCxnSpPr/>
                  <p:nvPr/>
                </p:nvCxnSpPr>
                <p:spPr>
                  <a:xfrm>
                    <a:off x="2379260" y="3850792"/>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6" name="Gerader Verbinder 1495"/>
                  <p:cNvCxnSpPr/>
                  <p:nvPr/>
                </p:nvCxnSpPr>
                <p:spPr>
                  <a:xfrm>
                    <a:off x="2379260" y="3969854"/>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99" name="Gruppieren 1298"/>
                <p:cNvGrpSpPr/>
                <p:nvPr/>
              </p:nvGrpSpPr>
              <p:grpSpPr>
                <a:xfrm>
                  <a:off x="5376507" y="3624172"/>
                  <a:ext cx="504405" cy="376387"/>
                  <a:chOff x="2675960" y="8003686"/>
                  <a:chExt cx="2143116" cy="1599192"/>
                </a:xfrm>
              </p:grpSpPr>
              <p:grpSp>
                <p:nvGrpSpPr>
                  <p:cNvPr id="1468" name="Gruppieren 1467"/>
                  <p:cNvGrpSpPr/>
                  <p:nvPr/>
                </p:nvGrpSpPr>
                <p:grpSpPr>
                  <a:xfrm>
                    <a:off x="2722413" y="8149224"/>
                    <a:ext cx="2096663" cy="1453654"/>
                    <a:chOff x="2310615" y="8149224"/>
                    <a:chExt cx="2096663" cy="1453654"/>
                  </a:xfrm>
                </p:grpSpPr>
                <p:sp>
                  <p:nvSpPr>
                    <p:cNvPr id="1482" name="Abgerundetes Rechteck 1481"/>
                    <p:cNvSpPr/>
                    <p:nvPr/>
                  </p:nvSpPr>
                  <p:spPr>
                    <a:xfrm>
                      <a:off x="2403576" y="8194204"/>
                      <a:ext cx="1905364" cy="140867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3" name="Rechteck 1482"/>
                    <p:cNvSpPr/>
                    <p:nvPr/>
                  </p:nvSpPr>
                  <p:spPr>
                    <a:xfrm>
                      <a:off x="2399871" y="8436653"/>
                      <a:ext cx="1909069" cy="27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484" name="Gruppieren 1483"/>
                    <p:cNvGrpSpPr/>
                    <p:nvPr/>
                  </p:nvGrpSpPr>
                  <p:grpSpPr>
                    <a:xfrm flipV="1">
                      <a:off x="2379959" y="8266232"/>
                      <a:ext cx="1884909" cy="647079"/>
                      <a:chOff x="2590996" y="7451584"/>
                      <a:chExt cx="1884909" cy="647079"/>
                    </a:xfrm>
                  </p:grpSpPr>
                  <p:sp>
                    <p:nvSpPr>
                      <p:cNvPr id="1488" name="Rechteck 57"/>
                      <p:cNvSpPr/>
                      <p:nvPr/>
                    </p:nvSpPr>
                    <p:spPr>
                      <a:xfrm rot="19476601">
                        <a:off x="2590996" y="7524449"/>
                        <a:ext cx="193567" cy="574214"/>
                      </a:xfrm>
                      <a:custGeom>
                        <a:avLst/>
                        <a:gdLst>
                          <a:gd name="connsiteX0" fmla="*/ 0 w 50575"/>
                          <a:gd name="connsiteY0" fmla="*/ 0 h 150030"/>
                          <a:gd name="connsiteX1" fmla="*/ 50575 w 50575"/>
                          <a:gd name="connsiteY1" fmla="*/ 0 h 150030"/>
                          <a:gd name="connsiteX2" fmla="*/ 50575 w 50575"/>
                          <a:gd name="connsiteY2" fmla="*/ 150030 h 150030"/>
                          <a:gd name="connsiteX3" fmla="*/ 0 w 50575"/>
                          <a:gd name="connsiteY3" fmla="*/ 150030 h 150030"/>
                          <a:gd name="connsiteX4" fmla="*/ 0 w 50575"/>
                          <a:gd name="connsiteY4" fmla="*/ 0 h 150030"/>
                          <a:gd name="connsiteX0" fmla="*/ 1484 w 50575"/>
                          <a:gd name="connsiteY0" fmla="*/ 39027 h 150030"/>
                          <a:gd name="connsiteX1" fmla="*/ 50575 w 50575"/>
                          <a:gd name="connsiteY1" fmla="*/ 0 h 150030"/>
                          <a:gd name="connsiteX2" fmla="*/ 50575 w 50575"/>
                          <a:gd name="connsiteY2" fmla="*/ 150030 h 150030"/>
                          <a:gd name="connsiteX3" fmla="*/ 0 w 50575"/>
                          <a:gd name="connsiteY3" fmla="*/ 150030 h 150030"/>
                          <a:gd name="connsiteX4" fmla="*/ 1484 w 50575"/>
                          <a:gd name="connsiteY4" fmla="*/ 39027 h 150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75" h="150030">
                            <a:moveTo>
                              <a:pt x="1484" y="39027"/>
                            </a:moveTo>
                            <a:lnTo>
                              <a:pt x="50575" y="0"/>
                            </a:lnTo>
                            <a:lnTo>
                              <a:pt x="50575" y="150030"/>
                            </a:lnTo>
                            <a:lnTo>
                              <a:pt x="0" y="150030"/>
                            </a:lnTo>
                            <a:cubicBezTo>
                              <a:pt x="495" y="113029"/>
                              <a:pt x="989" y="76028"/>
                              <a:pt x="1484" y="390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9" name="Rechteck 1488"/>
                      <p:cNvSpPr/>
                      <p:nvPr/>
                    </p:nvSpPr>
                    <p:spPr>
                      <a:xfrm rot="19476601">
                        <a:off x="2995499" y="750474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0" name="Rechteck 1489"/>
                      <p:cNvSpPr/>
                      <p:nvPr/>
                    </p:nvSpPr>
                    <p:spPr>
                      <a:xfrm rot="19476601">
                        <a:off x="3423622" y="750116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1" name="Rechteck 1490"/>
                      <p:cNvSpPr/>
                      <p:nvPr/>
                    </p:nvSpPr>
                    <p:spPr>
                      <a:xfrm rot="19476601">
                        <a:off x="3861649" y="749758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92" name="Rechteck 1491"/>
                      <p:cNvSpPr/>
                      <p:nvPr/>
                    </p:nvSpPr>
                    <p:spPr>
                      <a:xfrm rot="19476601">
                        <a:off x="4282337" y="7451584"/>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85" name="Rechteck 1484"/>
                    <p:cNvSpPr/>
                    <p:nvPr/>
                  </p:nvSpPr>
                  <p:spPr>
                    <a:xfrm>
                      <a:off x="2326896" y="8149224"/>
                      <a:ext cx="2055018" cy="336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6" name="Rechteck 1485"/>
                    <p:cNvSpPr/>
                    <p:nvPr/>
                  </p:nvSpPr>
                  <p:spPr>
                    <a:xfrm>
                      <a:off x="4310829" y="8382734"/>
                      <a:ext cx="96449" cy="365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7" name="Rechteck 1486"/>
                    <p:cNvSpPr/>
                    <p:nvPr/>
                  </p:nvSpPr>
                  <p:spPr>
                    <a:xfrm>
                      <a:off x="2310615" y="8506490"/>
                      <a:ext cx="96449" cy="4133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469" name="Gruppieren 1468"/>
                  <p:cNvGrpSpPr/>
                  <p:nvPr/>
                </p:nvGrpSpPr>
                <p:grpSpPr>
                  <a:xfrm rot="21159409">
                    <a:off x="2675960" y="8003686"/>
                    <a:ext cx="2127754" cy="441399"/>
                    <a:chOff x="2695610" y="8140945"/>
                    <a:chExt cx="2127754" cy="441399"/>
                  </a:xfrm>
                </p:grpSpPr>
                <p:grpSp>
                  <p:nvGrpSpPr>
                    <p:cNvPr id="1472" name="Gruppieren 1471"/>
                    <p:cNvGrpSpPr/>
                    <p:nvPr/>
                  </p:nvGrpSpPr>
                  <p:grpSpPr>
                    <a:xfrm>
                      <a:off x="2695610" y="8140945"/>
                      <a:ext cx="2055018" cy="441399"/>
                      <a:chOff x="2321943" y="8144186"/>
                      <a:chExt cx="2055018" cy="441399"/>
                    </a:xfrm>
                  </p:grpSpPr>
                  <p:grpSp>
                    <p:nvGrpSpPr>
                      <p:cNvPr id="1474" name="Gruppieren 1473"/>
                      <p:cNvGrpSpPr/>
                      <p:nvPr/>
                    </p:nvGrpSpPr>
                    <p:grpSpPr>
                      <a:xfrm>
                        <a:off x="2321943" y="8144186"/>
                        <a:ext cx="2055018" cy="441399"/>
                        <a:chOff x="4666108" y="7380377"/>
                        <a:chExt cx="2055018" cy="441399"/>
                      </a:xfrm>
                    </p:grpSpPr>
                    <p:sp>
                      <p:nvSpPr>
                        <p:cNvPr id="1476" name="Rechteck 1475"/>
                        <p:cNvSpPr/>
                        <p:nvPr/>
                      </p:nvSpPr>
                      <p:spPr>
                        <a:xfrm>
                          <a:off x="4666108" y="7482521"/>
                          <a:ext cx="2055018" cy="232879"/>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7" name="Rechteck 65"/>
                        <p:cNvSpPr/>
                        <p:nvPr/>
                      </p:nvSpPr>
                      <p:spPr>
                        <a:xfrm rot="19476601">
                          <a:off x="4709574" y="7437962"/>
                          <a:ext cx="232504" cy="383814"/>
                        </a:xfrm>
                        <a:custGeom>
                          <a:avLst/>
                          <a:gdLst>
                            <a:gd name="connsiteX0" fmla="*/ 0 w 193568"/>
                            <a:gd name="connsiteY0" fmla="*/ 0 h 418329"/>
                            <a:gd name="connsiteX1" fmla="*/ 193568 w 193568"/>
                            <a:gd name="connsiteY1" fmla="*/ 0 h 418329"/>
                            <a:gd name="connsiteX2" fmla="*/ 193568 w 193568"/>
                            <a:gd name="connsiteY2" fmla="*/ 418329 h 418329"/>
                            <a:gd name="connsiteX3" fmla="*/ 0 w 193568"/>
                            <a:gd name="connsiteY3" fmla="*/ 418329 h 418329"/>
                            <a:gd name="connsiteX4" fmla="*/ 0 w 193568"/>
                            <a:gd name="connsiteY4" fmla="*/ 0 h 418329"/>
                            <a:gd name="connsiteX0" fmla="*/ 1218 w 194786"/>
                            <a:gd name="connsiteY0" fmla="*/ 0 h 418329"/>
                            <a:gd name="connsiteX1" fmla="*/ 194786 w 194786"/>
                            <a:gd name="connsiteY1" fmla="*/ 0 h 418329"/>
                            <a:gd name="connsiteX2" fmla="*/ 194786 w 194786"/>
                            <a:gd name="connsiteY2" fmla="*/ 418329 h 418329"/>
                            <a:gd name="connsiteX3" fmla="*/ 0 w 194786"/>
                            <a:gd name="connsiteY3" fmla="*/ 276508 h 418329"/>
                            <a:gd name="connsiteX4" fmla="*/ 1218 w 194786"/>
                            <a:gd name="connsiteY4" fmla="*/ 0 h 418329"/>
                            <a:gd name="connsiteX0" fmla="*/ 1218 w 199034"/>
                            <a:gd name="connsiteY0" fmla="*/ 0 h 412349"/>
                            <a:gd name="connsiteX1" fmla="*/ 194786 w 199034"/>
                            <a:gd name="connsiteY1" fmla="*/ 0 h 412349"/>
                            <a:gd name="connsiteX2" fmla="*/ 199034 w 199034"/>
                            <a:gd name="connsiteY2" fmla="*/ 412349 h 412349"/>
                            <a:gd name="connsiteX3" fmla="*/ 0 w 199034"/>
                            <a:gd name="connsiteY3" fmla="*/ 276508 h 412349"/>
                            <a:gd name="connsiteX4" fmla="*/ 1218 w 199034"/>
                            <a:gd name="connsiteY4" fmla="*/ 0 h 412349"/>
                            <a:gd name="connsiteX0" fmla="*/ 1218 w 199034"/>
                            <a:gd name="connsiteY0" fmla="*/ 0 h 412349"/>
                            <a:gd name="connsiteX1" fmla="*/ 196212 w 199034"/>
                            <a:gd name="connsiteY1" fmla="*/ 111978 h 412349"/>
                            <a:gd name="connsiteX2" fmla="*/ 199034 w 199034"/>
                            <a:gd name="connsiteY2" fmla="*/ 412349 h 412349"/>
                            <a:gd name="connsiteX3" fmla="*/ 0 w 199034"/>
                            <a:gd name="connsiteY3" fmla="*/ 276508 h 412349"/>
                            <a:gd name="connsiteX4" fmla="*/ 1218 w 199034"/>
                            <a:gd name="connsiteY4" fmla="*/ 0 h 412349"/>
                            <a:gd name="connsiteX0" fmla="*/ 5727 w 199034"/>
                            <a:gd name="connsiteY0" fmla="*/ 0 h 427139"/>
                            <a:gd name="connsiteX1" fmla="*/ 196212 w 199034"/>
                            <a:gd name="connsiteY1" fmla="*/ 126768 h 427139"/>
                            <a:gd name="connsiteX2" fmla="*/ 199034 w 199034"/>
                            <a:gd name="connsiteY2" fmla="*/ 427139 h 427139"/>
                            <a:gd name="connsiteX3" fmla="*/ 0 w 199034"/>
                            <a:gd name="connsiteY3" fmla="*/ 291298 h 427139"/>
                            <a:gd name="connsiteX4" fmla="*/ 5727 w 199034"/>
                            <a:gd name="connsiteY4" fmla="*/ 0 h 427139"/>
                            <a:gd name="connsiteX0" fmla="*/ 4349 w 197656"/>
                            <a:gd name="connsiteY0" fmla="*/ 0 h 427139"/>
                            <a:gd name="connsiteX1" fmla="*/ 194834 w 197656"/>
                            <a:gd name="connsiteY1" fmla="*/ 126768 h 427139"/>
                            <a:gd name="connsiteX2" fmla="*/ 197656 w 197656"/>
                            <a:gd name="connsiteY2" fmla="*/ 427139 h 427139"/>
                            <a:gd name="connsiteX3" fmla="*/ 0 w 197656"/>
                            <a:gd name="connsiteY3" fmla="*/ 289357 h 427139"/>
                            <a:gd name="connsiteX4" fmla="*/ 4349 w 197656"/>
                            <a:gd name="connsiteY4" fmla="*/ 0 h 427139"/>
                            <a:gd name="connsiteX0" fmla="*/ 1029 w 194336"/>
                            <a:gd name="connsiteY0" fmla="*/ 0 h 427139"/>
                            <a:gd name="connsiteX1" fmla="*/ 191514 w 194336"/>
                            <a:gd name="connsiteY1" fmla="*/ 126768 h 427139"/>
                            <a:gd name="connsiteX2" fmla="*/ 194336 w 194336"/>
                            <a:gd name="connsiteY2" fmla="*/ 427139 h 427139"/>
                            <a:gd name="connsiteX3" fmla="*/ 0 w 194336"/>
                            <a:gd name="connsiteY3" fmla="*/ 288794 h 427139"/>
                            <a:gd name="connsiteX4" fmla="*/ 1029 w 194336"/>
                            <a:gd name="connsiteY4" fmla="*/ 0 h 427139"/>
                            <a:gd name="connsiteX0" fmla="*/ 77180 w 270487"/>
                            <a:gd name="connsiteY0" fmla="*/ 0 h 427139"/>
                            <a:gd name="connsiteX1" fmla="*/ 267665 w 270487"/>
                            <a:gd name="connsiteY1" fmla="*/ 126768 h 427139"/>
                            <a:gd name="connsiteX2" fmla="*/ 270487 w 270487"/>
                            <a:gd name="connsiteY2" fmla="*/ 427139 h 427139"/>
                            <a:gd name="connsiteX3" fmla="*/ 0 w 270487"/>
                            <a:gd name="connsiteY3" fmla="*/ 242485 h 427139"/>
                            <a:gd name="connsiteX4" fmla="*/ 77180 w 270487"/>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105356 w 232504"/>
                            <a:gd name="connsiteY0" fmla="*/ 0 h 383814"/>
                            <a:gd name="connsiteX1" fmla="*/ 229682 w 232504"/>
                            <a:gd name="connsiteY1" fmla="*/ 83443 h 383814"/>
                            <a:gd name="connsiteX2" fmla="*/ 232504 w 232504"/>
                            <a:gd name="connsiteY2" fmla="*/ 383814 h 383814"/>
                            <a:gd name="connsiteX3" fmla="*/ 0 w 232504"/>
                            <a:gd name="connsiteY3" fmla="*/ 228291 h 383814"/>
                            <a:gd name="connsiteX4" fmla="*/ 105356 w 232504"/>
                            <a:gd name="connsiteY4" fmla="*/ 0 h 3838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504" h="383814">
                              <a:moveTo>
                                <a:pt x="105356" y="0"/>
                              </a:moveTo>
                              <a:cubicBezTo>
                                <a:pt x="109312" y="10931"/>
                                <a:pt x="166187" y="41187"/>
                                <a:pt x="229682" y="83443"/>
                              </a:cubicBezTo>
                              <a:cubicBezTo>
                                <a:pt x="230623" y="183567"/>
                                <a:pt x="231563" y="283690"/>
                                <a:pt x="232504" y="383814"/>
                              </a:cubicBezTo>
                              <a:lnTo>
                                <a:pt x="0" y="228291"/>
                              </a:lnTo>
                              <a:cubicBezTo>
                                <a:pt x="1450" y="131839"/>
                                <a:pt x="107055" y="22720"/>
                                <a:pt x="10535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8" name="Rechteck 66"/>
                        <p:cNvSpPr/>
                        <p:nvPr/>
                      </p:nvSpPr>
                      <p:spPr>
                        <a:xfrm rot="19476601">
                          <a:off x="5162190" y="7386414"/>
                          <a:ext cx="191824" cy="424231"/>
                        </a:xfrm>
                        <a:custGeom>
                          <a:avLst/>
                          <a:gdLst>
                            <a:gd name="connsiteX0" fmla="*/ 0 w 193568"/>
                            <a:gd name="connsiteY0" fmla="*/ 0 h 440833"/>
                            <a:gd name="connsiteX1" fmla="*/ 193568 w 193568"/>
                            <a:gd name="connsiteY1" fmla="*/ 0 h 440833"/>
                            <a:gd name="connsiteX2" fmla="*/ 193568 w 193568"/>
                            <a:gd name="connsiteY2" fmla="*/ 440833 h 440833"/>
                            <a:gd name="connsiteX3" fmla="*/ 0 w 193568"/>
                            <a:gd name="connsiteY3" fmla="*/ 440833 h 440833"/>
                            <a:gd name="connsiteX4" fmla="*/ 0 w 193568"/>
                            <a:gd name="connsiteY4" fmla="*/ 0 h 440833"/>
                            <a:gd name="connsiteX0" fmla="*/ 0 w 193568"/>
                            <a:gd name="connsiteY0" fmla="*/ 0 h 440833"/>
                            <a:gd name="connsiteX1" fmla="*/ 191434 w 193568"/>
                            <a:gd name="connsiteY1" fmla="*/ 138690 h 440833"/>
                            <a:gd name="connsiteX2" fmla="*/ 193568 w 193568"/>
                            <a:gd name="connsiteY2" fmla="*/ 440833 h 440833"/>
                            <a:gd name="connsiteX3" fmla="*/ 0 w 193568"/>
                            <a:gd name="connsiteY3" fmla="*/ 440833 h 440833"/>
                            <a:gd name="connsiteX4" fmla="*/ 0 w 193568"/>
                            <a:gd name="connsiteY4" fmla="*/ 0 h 440833"/>
                            <a:gd name="connsiteX0" fmla="*/ 0 w 193823"/>
                            <a:gd name="connsiteY0" fmla="*/ 0 h 432251"/>
                            <a:gd name="connsiteX1" fmla="*/ 191689 w 193823"/>
                            <a:gd name="connsiteY1" fmla="*/ 130108 h 432251"/>
                            <a:gd name="connsiteX2" fmla="*/ 193823 w 193823"/>
                            <a:gd name="connsiteY2" fmla="*/ 432251 h 432251"/>
                            <a:gd name="connsiteX3" fmla="*/ 255 w 193823"/>
                            <a:gd name="connsiteY3" fmla="*/ 432251 h 432251"/>
                            <a:gd name="connsiteX4" fmla="*/ 0 w 193823"/>
                            <a:gd name="connsiteY4" fmla="*/ 0 h 432251"/>
                            <a:gd name="connsiteX0" fmla="*/ 0 w 193823"/>
                            <a:gd name="connsiteY0" fmla="*/ 0 h 432251"/>
                            <a:gd name="connsiteX1" fmla="*/ 191689 w 193823"/>
                            <a:gd name="connsiteY1" fmla="*/ 130108 h 432251"/>
                            <a:gd name="connsiteX2" fmla="*/ 193823 w 193823"/>
                            <a:gd name="connsiteY2" fmla="*/ 432251 h 432251"/>
                            <a:gd name="connsiteX3" fmla="*/ 448 w 193823"/>
                            <a:gd name="connsiteY3" fmla="*/ 292182 h 432251"/>
                            <a:gd name="connsiteX4" fmla="*/ 0 w 193823"/>
                            <a:gd name="connsiteY4" fmla="*/ 0 h 432251"/>
                            <a:gd name="connsiteX0" fmla="*/ 0 w 191824"/>
                            <a:gd name="connsiteY0" fmla="*/ 0 h 424231"/>
                            <a:gd name="connsiteX1" fmla="*/ 191689 w 191824"/>
                            <a:gd name="connsiteY1" fmla="*/ 130108 h 424231"/>
                            <a:gd name="connsiteX2" fmla="*/ 190757 w 191824"/>
                            <a:gd name="connsiteY2" fmla="*/ 424231 h 424231"/>
                            <a:gd name="connsiteX3" fmla="*/ 448 w 191824"/>
                            <a:gd name="connsiteY3" fmla="*/ 292182 h 424231"/>
                            <a:gd name="connsiteX4" fmla="*/ 0 w 191824"/>
                            <a:gd name="connsiteY4" fmla="*/ 0 h 424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824" h="424231">
                              <a:moveTo>
                                <a:pt x="0" y="0"/>
                              </a:moveTo>
                              <a:lnTo>
                                <a:pt x="191689" y="130108"/>
                              </a:lnTo>
                              <a:cubicBezTo>
                                <a:pt x="192400" y="230822"/>
                                <a:pt x="190046" y="323517"/>
                                <a:pt x="190757" y="424231"/>
                              </a:cubicBezTo>
                              <a:lnTo>
                                <a:pt x="448" y="292182"/>
                              </a:lnTo>
                              <a:cubicBezTo>
                                <a:pt x="299" y="194788"/>
                                <a:pt x="149" y="97394"/>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9" name="Rechteck 67"/>
                        <p:cNvSpPr/>
                        <p:nvPr/>
                      </p:nvSpPr>
                      <p:spPr>
                        <a:xfrm rot="19476601">
                          <a:off x="5591679" y="7380377"/>
                          <a:ext cx="195553" cy="436499"/>
                        </a:xfrm>
                        <a:custGeom>
                          <a:avLst/>
                          <a:gdLst>
                            <a:gd name="connsiteX0" fmla="*/ 0 w 193568"/>
                            <a:gd name="connsiteY0" fmla="*/ 0 h 445080"/>
                            <a:gd name="connsiteX1" fmla="*/ 193568 w 193568"/>
                            <a:gd name="connsiteY1" fmla="*/ 0 h 445080"/>
                            <a:gd name="connsiteX2" fmla="*/ 193568 w 193568"/>
                            <a:gd name="connsiteY2" fmla="*/ 445080 h 445080"/>
                            <a:gd name="connsiteX3" fmla="*/ 0 w 193568"/>
                            <a:gd name="connsiteY3" fmla="*/ 445080 h 445080"/>
                            <a:gd name="connsiteX4" fmla="*/ 0 w 193568"/>
                            <a:gd name="connsiteY4" fmla="*/ 0 h 445080"/>
                            <a:gd name="connsiteX0" fmla="*/ 0 w 193938"/>
                            <a:gd name="connsiteY0" fmla="*/ 0 h 445080"/>
                            <a:gd name="connsiteX1" fmla="*/ 193938 w 193938"/>
                            <a:gd name="connsiteY1" fmla="*/ 143390 h 445080"/>
                            <a:gd name="connsiteX2" fmla="*/ 193568 w 193938"/>
                            <a:gd name="connsiteY2" fmla="*/ 445080 h 445080"/>
                            <a:gd name="connsiteX3" fmla="*/ 0 w 193938"/>
                            <a:gd name="connsiteY3" fmla="*/ 445080 h 445080"/>
                            <a:gd name="connsiteX4" fmla="*/ 0 w 193938"/>
                            <a:gd name="connsiteY4" fmla="*/ 0 h 445080"/>
                            <a:gd name="connsiteX0" fmla="*/ 0 w 195316"/>
                            <a:gd name="connsiteY0" fmla="*/ 0 h 443139"/>
                            <a:gd name="connsiteX1" fmla="*/ 195316 w 195316"/>
                            <a:gd name="connsiteY1" fmla="*/ 141449 h 443139"/>
                            <a:gd name="connsiteX2" fmla="*/ 194946 w 195316"/>
                            <a:gd name="connsiteY2" fmla="*/ 443139 h 443139"/>
                            <a:gd name="connsiteX3" fmla="*/ 1378 w 195316"/>
                            <a:gd name="connsiteY3" fmla="*/ 443139 h 443139"/>
                            <a:gd name="connsiteX4" fmla="*/ 0 w 195316"/>
                            <a:gd name="connsiteY4" fmla="*/ 0 h 443139"/>
                            <a:gd name="connsiteX0" fmla="*/ 237 w 195553"/>
                            <a:gd name="connsiteY0" fmla="*/ 0 h 443139"/>
                            <a:gd name="connsiteX1" fmla="*/ 195553 w 195553"/>
                            <a:gd name="connsiteY1" fmla="*/ 141449 h 443139"/>
                            <a:gd name="connsiteX2" fmla="*/ 195183 w 195553"/>
                            <a:gd name="connsiteY2" fmla="*/ 443139 h 443139"/>
                            <a:gd name="connsiteX3" fmla="*/ 120 w 195553"/>
                            <a:gd name="connsiteY3" fmla="*/ 293109 h 443139"/>
                            <a:gd name="connsiteX4" fmla="*/ 237 w 195553"/>
                            <a:gd name="connsiteY4" fmla="*/ 0 h 443139"/>
                            <a:gd name="connsiteX0" fmla="*/ 237 w 195553"/>
                            <a:gd name="connsiteY0" fmla="*/ 0 h 436499"/>
                            <a:gd name="connsiteX1" fmla="*/ 195553 w 195553"/>
                            <a:gd name="connsiteY1" fmla="*/ 141449 h 436499"/>
                            <a:gd name="connsiteX2" fmla="*/ 194058 w 195553"/>
                            <a:gd name="connsiteY2" fmla="*/ 436499 h 436499"/>
                            <a:gd name="connsiteX3" fmla="*/ 120 w 195553"/>
                            <a:gd name="connsiteY3" fmla="*/ 293109 h 436499"/>
                            <a:gd name="connsiteX4" fmla="*/ 237 w 195553"/>
                            <a:gd name="connsiteY4" fmla="*/ 0 h 436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553" h="436499">
                              <a:moveTo>
                                <a:pt x="237" y="0"/>
                              </a:moveTo>
                              <a:lnTo>
                                <a:pt x="195553" y="141449"/>
                              </a:lnTo>
                              <a:cubicBezTo>
                                <a:pt x="195430" y="242012"/>
                                <a:pt x="194181" y="335936"/>
                                <a:pt x="194058" y="436499"/>
                              </a:cubicBezTo>
                              <a:lnTo>
                                <a:pt x="120" y="293109"/>
                              </a:lnTo>
                              <a:cubicBezTo>
                                <a:pt x="-339" y="145396"/>
                                <a:pt x="696" y="147713"/>
                                <a:pt x="23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0" name="Rechteck 68"/>
                        <p:cNvSpPr/>
                        <p:nvPr/>
                      </p:nvSpPr>
                      <p:spPr>
                        <a:xfrm rot="19476601">
                          <a:off x="6033582" y="7380509"/>
                          <a:ext cx="197258" cy="438626"/>
                        </a:xfrm>
                        <a:custGeom>
                          <a:avLst/>
                          <a:gdLst>
                            <a:gd name="connsiteX0" fmla="*/ 0 w 193568"/>
                            <a:gd name="connsiteY0" fmla="*/ 0 h 442509"/>
                            <a:gd name="connsiteX1" fmla="*/ 193568 w 193568"/>
                            <a:gd name="connsiteY1" fmla="*/ 0 h 442509"/>
                            <a:gd name="connsiteX2" fmla="*/ 193568 w 193568"/>
                            <a:gd name="connsiteY2" fmla="*/ 442509 h 442509"/>
                            <a:gd name="connsiteX3" fmla="*/ 0 w 193568"/>
                            <a:gd name="connsiteY3" fmla="*/ 442509 h 442509"/>
                            <a:gd name="connsiteX4" fmla="*/ 0 w 193568"/>
                            <a:gd name="connsiteY4" fmla="*/ 0 h 442509"/>
                            <a:gd name="connsiteX0" fmla="*/ 0 w 195879"/>
                            <a:gd name="connsiteY0" fmla="*/ 0 h 442509"/>
                            <a:gd name="connsiteX1" fmla="*/ 195879 w 195879"/>
                            <a:gd name="connsiteY1" fmla="*/ 144768 h 442509"/>
                            <a:gd name="connsiteX2" fmla="*/ 193568 w 195879"/>
                            <a:gd name="connsiteY2" fmla="*/ 442509 h 442509"/>
                            <a:gd name="connsiteX3" fmla="*/ 0 w 195879"/>
                            <a:gd name="connsiteY3" fmla="*/ 442509 h 442509"/>
                            <a:gd name="connsiteX4" fmla="*/ 0 w 195879"/>
                            <a:gd name="connsiteY4" fmla="*/ 0 h 442509"/>
                            <a:gd name="connsiteX0" fmla="*/ 0 w 197258"/>
                            <a:gd name="connsiteY0" fmla="*/ 0 h 440568"/>
                            <a:gd name="connsiteX1" fmla="*/ 197258 w 197258"/>
                            <a:gd name="connsiteY1" fmla="*/ 142827 h 440568"/>
                            <a:gd name="connsiteX2" fmla="*/ 194947 w 197258"/>
                            <a:gd name="connsiteY2" fmla="*/ 440568 h 440568"/>
                            <a:gd name="connsiteX3" fmla="*/ 1379 w 197258"/>
                            <a:gd name="connsiteY3" fmla="*/ 440568 h 440568"/>
                            <a:gd name="connsiteX4" fmla="*/ 0 w 197258"/>
                            <a:gd name="connsiteY4" fmla="*/ 0 h 440568"/>
                            <a:gd name="connsiteX0" fmla="*/ 0 w 197258"/>
                            <a:gd name="connsiteY0" fmla="*/ 0 h 440568"/>
                            <a:gd name="connsiteX1" fmla="*/ 197258 w 197258"/>
                            <a:gd name="connsiteY1" fmla="*/ 142827 h 440568"/>
                            <a:gd name="connsiteX2" fmla="*/ 194947 w 197258"/>
                            <a:gd name="connsiteY2" fmla="*/ 440568 h 440568"/>
                            <a:gd name="connsiteX3" fmla="*/ 1009 w 197258"/>
                            <a:gd name="connsiteY3" fmla="*/ 297178 h 440568"/>
                            <a:gd name="connsiteX4" fmla="*/ 0 w 197258"/>
                            <a:gd name="connsiteY4" fmla="*/ 0 h 440568"/>
                            <a:gd name="connsiteX0" fmla="*/ 0 w 197258"/>
                            <a:gd name="connsiteY0" fmla="*/ 0 h 438626"/>
                            <a:gd name="connsiteX1" fmla="*/ 197258 w 197258"/>
                            <a:gd name="connsiteY1" fmla="*/ 142827 h 438626"/>
                            <a:gd name="connsiteX2" fmla="*/ 196326 w 197258"/>
                            <a:gd name="connsiteY2" fmla="*/ 438626 h 438626"/>
                            <a:gd name="connsiteX3" fmla="*/ 1009 w 197258"/>
                            <a:gd name="connsiteY3" fmla="*/ 297178 h 438626"/>
                            <a:gd name="connsiteX4" fmla="*/ 0 w 197258"/>
                            <a:gd name="connsiteY4" fmla="*/ 0 h 438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58" h="438626">
                              <a:moveTo>
                                <a:pt x="0" y="0"/>
                              </a:moveTo>
                              <a:lnTo>
                                <a:pt x="197258" y="142827"/>
                              </a:lnTo>
                              <a:cubicBezTo>
                                <a:pt x="196488" y="242074"/>
                                <a:pt x="197096" y="339379"/>
                                <a:pt x="196326" y="438626"/>
                              </a:cubicBezTo>
                              <a:lnTo>
                                <a:pt x="1009" y="297178"/>
                              </a:lnTo>
                              <a:cubicBezTo>
                                <a:pt x="549" y="150322"/>
                                <a:pt x="460" y="146856"/>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81" name="Rechteck 69"/>
                        <p:cNvSpPr/>
                        <p:nvPr/>
                      </p:nvSpPr>
                      <p:spPr>
                        <a:xfrm rot="19476601">
                          <a:off x="6488371" y="7386562"/>
                          <a:ext cx="192446" cy="423420"/>
                        </a:xfrm>
                        <a:custGeom>
                          <a:avLst/>
                          <a:gdLst>
                            <a:gd name="connsiteX0" fmla="*/ 0 w 193568"/>
                            <a:gd name="connsiteY0" fmla="*/ 0 h 433381"/>
                            <a:gd name="connsiteX1" fmla="*/ 193568 w 193568"/>
                            <a:gd name="connsiteY1" fmla="*/ 0 h 433381"/>
                            <a:gd name="connsiteX2" fmla="*/ 193568 w 193568"/>
                            <a:gd name="connsiteY2" fmla="*/ 433381 h 433381"/>
                            <a:gd name="connsiteX3" fmla="*/ 0 w 193568"/>
                            <a:gd name="connsiteY3" fmla="*/ 433381 h 433381"/>
                            <a:gd name="connsiteX4" fmla="*/ 0 w 193568"/>
                            <a:gd name="connsiteY4" fmla="*/ 0 h 433381"/>
                            <a:gd name="connsiteX0" fmla="*/ 0 w 193568"/>
                            <a:gd name="connsiteY0" fmla="*/ 0 h 433381"/>
                            <a:gd name="connsiteX1" fmla="*/ 193568 w 193568"/>
                            <a:gd name="connsiteY1" fmla="*/ 0 h 433381"/>
                            <a:gd name="connsiteX2" fmla="*/ 193568 w 193568"/>
                            <a:gd name="connsiteY2" fmla="*/ 433381 h 433381"/>
                            <a:gd name="connsiteX3" fmla="*/ 1317 w 193568"/>
                            <a:gd name="connsiteY3" fmla="*/ 299951 h 433381"/>
                            <a:gd name="connsiteX4" fmla="*/ 0 w 193568"/>
                            <a:gd name="connsiteY4" fmla="*/ 0 h 433381"/>
                            <a:gd name="connsiteX0" fmla="*/ 0 w 194246"/>
                            <a:gd name="connsiteY0" fmla="*/ 0 h 433381"/>
                            <a:gd name="connsiteX1" fmla="*/ 194246 w 194246"/>
                            <a:gd name="connsiteY1" fmla="*/ 155293 h 433381"/>
                            <a:gd name="connsiteX2" fmla="*/ 193568 w 194246"/>
                            <a:gd name="connsiteY2" fmla="*/ 433381 h 433381"/>
                            <a:gd name="connsiteX3" fmla="*/ 1317 w 194246"/>
                            <a:gd name="connsiteY3" fmla="*/ 299951 h 433381"/>
                            <a:gd name="connsiteX4" fmla="*/ 0 w 194246"/>
                            <a:gd name="connsiteY4" fmla="*/ 0 h 433381"/>
                            <a:gd name="connsiteX0" fmla="*/ 0 w 195318"/>
                            <a:gd name="connsiteY0" fmla="*/ 0 h 419538"/>
                            <a:gd name="connsiteX1" fmla="*/ 195318 w 195318"/>
                            <a:gd name="connsiteY1" fmla="*/ 141450 h 419538"/>
                            <a:gd name="connsiteX2" fmla="*/ 194640 w 195318"/>
                            <a:gd name="connsiteY2" fmla="*/ 419538 h 419538"/>
                            <a:gd name="connsiteX3" fmla="*/ 2389 w 195318"/>
                            <a:gd name="connsiteY3" fmla="*/ 286108 h 419538"/>
                            <a:gd name="connsiteX4" fmla="*/ 0 w 195318"/>
                            <a:gd name="connsiteY4" fmla="*/ 0 h 419538"/>
                            <a:gd name="connsiteX0" fmla="*/ 0 w 194640"/>
                            <a:gd name="connsiteY0" fmla="*/ 0 h 419538"/>
                            <a:gd name="connsiteX1" fmla="*/ 192814 w 194640"/>
                            <a:gd name="connsiteY1" fmla="*/ 136752 h 419538"/>
                            <a:gd name="connsiteX2" fmla="*/ 194640 w 194640"/>
                            <a:gd name="connsiteY2" fmla="*/ 419538 h 419538"/>
                            <a:gd name="connsiteX3" fmla="*/ 2389 w 194640"/>
                            <a:gd name="connsiteY3" fmla="*/ 286108 h 419538"/>
                            <a:gd name="connsiteX4" fmla="*/ 0 w 194640"/>
                            <a:gd name="connsiteY4" fmla="*/ 0 h 419538"/>
                            <a:gd name="connsiteX0" fmla="*/ 0 w 194640"/>
                            <a:gd name="connsiteY0" fmla="*/ 0 h 419538"/>
                            <a:gd name="connsiteX1" fmla="*/ 193630 w 194640"/>
                            <a:gd name="connsiteY1" fmla="*/ 131491 h 419538"/>
                            <a:gd name="connsiteX2" fmla="*/ 194640 w 194640"/>
                            <a:gd name="connsiteY2" fmla="*/ 419538 h 419538"/>
                            <a:gd name="connsiteX3" fmla="*/ 2389 w 194640"/>
                            <a:gd name="connsiteY3" fmla="*/ 286108 h 419538"/>
                            <a:gd name="connsiteX4" fmla="*/ 0 w 194640"/>
                            <a:gd name="connsiteY4" fmla="*/ 0 h 419538"/>
                            <a:gd name="connsiteX0" fmla="*/ 564 w 192446"/>
                            <a:gd name="connsiteY0" fmla="*/ 0 h 423420"/>
                            <a:gd name="connsiteX1" fmla="*/ 191436 w 192446"/>
                            <a:gd name="connsiteY1" fmla="*/ 135373 h 423420"/>
                            <a:gd name="connsiteX2" fmla="*/ 192446 w 192446"/>
                            <a:gd name="connsiteY2" fmla="*/ 423420 h 423420"/>
                            <a:gd name="connsiteX3" fmla="*/ 195 w 192446"/>
                            <a:gd name="connsiteY3" fmla="*/ 289990 h 423420"/>
                            <a:gd name="connsiteX4" fmla="*/ 564 w 192446"/>
                            <a:gd name="connsiteY4" fmla="*/ 0 h 423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46" h="423420">
                              <a:moveTo>
                                <a:pt x="564" y="0"/>
                              </a:moveTo>
                              <a:lnTo>
                                <a:pt x="191436" y="135373"/>
                              </a:lnTo>
                              <a:cubicBezTo>
                                <a:pt x="192045" y="229635"/>
                                <a:pt x="191837" y="329158"/>
                                <a:pt x="192446" y="423420"/>
                              </a:cubicBezTo>
                              <a:lnTo>
                                <a:pt x="195" y="289990"/>
                              </a:lnTo>
                              <a:cubicBezTo>
                                <a:pt x="-601" y="194621"/>
                                <a:pt x="1360" y="95369"/>
                                <a:pt x="5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75" name="Rechteck 1474"/>
                      <p:cNvSpPr/>
                      <p:nvPr/>
                    </p:nvSpPr>
                    <p:spPr>
                      <a:xfrm>
                        <a:off x="2329990" y="8218798"/>
                        <a:ext cx="96449" cy="27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73" name="Rechteck 1472"/>
                    <p:cNvSpPr/>
                    <p:nvPr/>
                  </p:nvSpPr>
                  <p:spPr>
                    <a:xfrm>
                      <a:off x="4713137" y="8226775"/>
                      <a:ext cx="110227" cy="275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70" name="Ellipse 1469"/>
                  <p:cNvSpPr/>
                  <p:nvPr/>
                </p:nvSpPr>
                <p:spPr>
                  <a:xfrm>
                    <a:off x="3401837" y="8770147"/>
                    <a:ext cx="756000" cy="75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71" name="Gleichschenkliges Dreieck 1470"/>
                  <p:cNvSpPr/>
                  <p:nvPr/>
                </p:nvSpPr>
                <p:spPr>
                  <a:xfrm rot="5400000">
                    <a:off x="3597848" y="8936764"/>
                    <a:ext cx="494972" cy="4125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00" name="Rechteck 1299"/>
                <p:cNvSpPr/>
                <p:nvPr/>
              </p:nvSpPr>
              <p:spPr>
                <a:xfrm>
                  <a:off x="2256242" y="4494340"/>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1" name="Rechteck 1300"/>
                <p:cNvSpPr/>
                <p:nvPr/>
              </p:nvSpPr>
              <p:spPr>
                <a:xfrm>
                  <a:off x="3284119" y="4494340"/>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2" name="Rechteck 1301"/>
                <p:cNvSpPr/>
                <p:nvPr/>
              </p:nvSpPr>
              <p:spPr>
                <a:xfrm>
                  <a:off x="4311996" y="4494340"/>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3" name="Rechteck 1302"/>
                <p:cNvSpPr/>
                <p:nvPr/>
              </p:nvSpPr>
              <p:spPr>
                <a:xfrm>
                  <a:off x="5339873" y="4494340"/>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04" name="Gruppieren 1303"/>
                <p:cNvGrpSpPr/>
                <p:nvPr/>
              </p:nvGrpSpPr>
              <p:grpSpPr>
                <a:xfrm>
                  <a:off x="3331806" y="4649322"/>
                  <a:ext cx="478193" cy="360657"/>
                  <a:chOff x="3120968" y="7638182"/>
                  <a:chExt cx="1317739" cy="993848"/>
                </a:xfrm>
              </p:grpSpPr>
              <p:sp>
                <p:nvSpPr>
                  <p:cNvPr id="1458" name="Abgerundetes Rechteck 19"/>
                  <p:cNvSpPr/>
                  <p:nvPr/>
                </p:nvSpPr>
                <p:spPr>
                  <a:xfrm>
                    <a:off x="3120968" y="7755463"/>
                    <a:ext cx="1317739" cy="876567"/>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39" h="957263">
                        <a:moveTo>
                          <a:pt x="0" y="159547"/>
                        </a:moveTo>
                        <a:cubicBezTo>
                          <a:pt x="0" y="71432"/>
                          <a:pt x="71432" y="0"/>
                          <a:pt x="159547" y="0"/>
                        </a:cubicBezTo>
                        <a:lnTo>
                          <a:pt x="1154903" y="0"/>
                        </a:lnTo>
                        <a:cubicBezTo>
                          <a:pt x="1243018" y="0"/>
                          <a:pt x="1314450" y="71432"/>
                          <a:pt x="1314450" y="159547"/>
                        </a:cubicBezTo>
                        <a:cubicBezTo>
                          <a:pt x="1315546" y="387311"/>
                          <a:pt x="1316643" y="615076"/>
                          <a:pt x="1317739" y="842840"/>
                        </a:cubicBezTo>
                        <a:cubicBezTo>
                          <a:pt x="1317739" y="930955"/>
                          <a:pt x="1243018" y="957263"/>
                          <a:pt x="1154903" y="957263"/>
                        </a:cubicBezTo>
                        <a:lnTo>
                          <a:pt x="159547" y="957263"/>
                        </a:lnTo>
                        <a:cubicBezTo>
                          <a:pt x="71432" y="957263"/>
                          <a:pt x="4763" y="933456"/>
                          <a:pt x="4763" y="845341"/>
                        </a:cubicBezTo>
                        <a:cubicBezTo>
                          <a:pt x="4763" y="632618"/>
                          <a:pt x="0" y="372270"/>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9" name="Abgerundetes Rechteck 19"/>
                  <p:cNvSpPr/>
                  <p:nvPr/>
                </p:nvSpPr>
                <p:spPr>
                  <a:xfrm>
                    <a:off x="3550070" y="7638182"/>
                    <a:ext cx="459534" cy="231458"/>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 name="connsiteX0" fmla="*/ 250009 w 1567748"/>
                      <a:gd name="connsiteY0" fmla="*/ 159547 h 957263"/>
                      <a:gd name="connsiteX1" fmla="*/ 409556 w 1567748"/>
                      <a:gd name="connsiteY1" fmla="*/ 0 h 957263"/>
                      <a:gd name="connsiteX2" fmla="*/ 1404912 w 1567748"/>
                      <a:gd name="connsiteY2" fmla="*/ 0 h 957263"/>
                      <a:gd name="connsiteX3" fmla="*/ 1564459 w 1567748"/>
                      <a:gd name="connsiteY3" fmla="*/ 159547 h 957263"/>
                      <a:gd name="connsiteX4" fmla="*/ 1567748 w 1567748"/>
                      <a:gd name="connsiteY4" fmla="*/ 842840 h 957263"/>
                      <a:gd name="connsiteX5" fmla="*/ 1404912 w 1567748"/>
                      <a:gd name="connsiteY5" fmla="*/ 957263 h 957263"/>
                      <a:gd name="connsiteX6" fmla="*/ 409556 w 1567748"/>
                      <a:gd name="connsiteY6" fmla="*/ 957263 h 957263"/>
                      <a:gd name="connsiteX7" fmla="*/ 0 w 1567748"/>
                      <a:gd name="connsiteY7" fmla="*/ 824324 h 957263"/>
                      <a:gd name="connsiteX8" fmla="*/ 250009 w 1567748"/>
                      <a:gd name="connsiteY8" fmla="*/ 159547 h 957263"/>
                      <a:gd name="connsiteX0" fmla="*/ 2141 w 1319880"/>
                      <a:gd name="connsiteY0" fmla="*/ 159547 h 957263"/>
                      <a:gd name="connsiteX1" fmla="*/ 161688 w 1319880"/>
                      <a:gd name="connsiteY1" fmla="*/ 0 h 957263"/>
                      <a:gd name="connsiteX2" fmla="*/ 1157044 w 1319880"/>
                      <a:gd name="connsiteY2" fmla="*/ 0 h 957263"/>
                      <a:gd name="connsiteX3" fmla="*/ 1316591 w 1319880"/>
                      <a:gd name="connsiteY3" fmla="*/ 159547 h 957263"/>
                      <a:gd name="connsiteX4" fmla="*/ 1319880 w 1319880"/>
                      <a:gd name="connsiteY4" fmla="*/ 842840 h 957263"/>
                      <a:gd name="connsiteX5" fmla="*/ 1157044 w 1319880"/>
                      <a:gd name="connsiteY5" fmla="*/ 957263 h 957263"/>
                      <a:gd name="connsiteX6" fmla="*/ 161688 w 1319880"/>
                      <a:gd name="connsiteY6" fmla="*/ 957263 h 957263"/>
                      <a:gd name="connsiteX7" fmla="*/ 2141 w 1319880"/>
                      <a:gd name="connsiteY7"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0 w 1317739"/>
                      <a:gd name="connsiteY6" fmla="*/ 159547 h 957263"/>
                      <a:gd name="connsiteX0" fmla="*/ 0 w 1317739"/>
                      <a:gd name="connsiteY0" fmla="*/ 159547 h 842840"/>
                      <a:gd name="connsiteX1" fmla="*/ 159547 w 1317739"/>
                      <a:gd name="connsiteY1" fmla="*/ 0 h 842840"/>
                      <a:gd name="connsiteX2" fmla="*/ 1154903 w 1317739"/>
                      <a:gd name="connsiteY2" fmla="*/ 0 h 842840"/>
                      <a:gd name="connsiteX3" fmla="*/ 1314450 w 1317739"/>
                      <a:gd name="connsiteY3" fmla="*/ 159547 h 842840"/>
                      <a:gd name="connsiteX4" fmla="*/ 1317739 w 1317739"/>
                      <a:gd name="connsiteY4" fmla="*/ 842840 h 842840"/>
                      <a:gd name="connsiteX5" fmla="*/ 0 w 1317739"/>
                      <a:gd name="connsiteY5" fmla="*/ 159547 h 842840"/>
                      <a:gd name="connsiteX0" fmla="*/ 0 w 1314449"/>
                      <a:gd name="connsiteY0" fmla="*/ 159547 h 179490"/>
                      <a:gd name="connsiteX1" fmla="*/ 159547 w 1314449"/>
                      <a:gd name="connsiteY1" fmla="*/ 0 h 179490"/>
                      <a:gd name="connsiteX2" fmla="*/ 1154903 w 1314449"/>
                      <a:gd name="connsiteY2" fmla="*/ 0 h 179490"/>
                      <a:gd name="connsiteX3" fmla="*/ 1314450 w 1314449"/>
                      <a:gd name="connsiteY3" fmla="*/ 159547 h 179490"/>
                      <a:gd name="connsiteX4" fmla="*/ 0 w 1314449"/>
                      <a:gd name="connsiteY4" fmla="*/ 159547 h 179490"/>
                      <a:gd name="connsiteX0" fmla="*/ 0 w 1674122"/>
                      <a:gd name="connsiteY0" fmla="*/ 159547 h 181327"/>
                      <a:gd name="connsiteX1" fmla="*/ 159547 w 1674122"/>
                      <a:gd name="connsiteY1" fmla="*/ 0 h 181327"/>
                      <a:gd name="connsiteX2" fmla="*/ 1154903 w 1674122"/>
                      <a:gd name="connsiteY2" fmla="*/ 0 h 181327"/>
                      <a:gd name="connsiteX3" fmla="*/ 1674122 w 1674122"/>
                      <a:gd name="connsiteY3" fmla="*/ 163049 h 181327"/>
                      <a:gd name="connsiteX4" fmla="*/ 0 w 1674122"/>
                      <a:gd name="connsiteY4" fmla="*/ 159547 h 181327"/>
                      <a:gd name="connsiteX0" fmla="*/ 0 w 2093741"/>
                      <a:gd name="connsiteY0" fmla="*/ 159547 h 181327"/>
                      <a:gd name="connsiteX1" fmla="*/ 579166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 name="connsiteX0" fmla="*/ 0 w 2093741"/>
                      <a:gd name="connsiteY0" fmla="*/ 159547 h 181327"/>
                      <a:gd name="connsiteX1" fmla="*/ 519218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741" h="181327">
                        <a:moveTo>
                          <a:pt x="0" y="159547"/>
                        </a:moveTo>
                        <a:cubicBezTo>
                          <a:pt x="0" y="71432"/>
                          <a:pt x="431103" y="0"/>
                          <a:pt x="519218" y="0"/>
                        </a:cubicBezTo>
                        <a:lnTo>
                          <a:pt x="1574522" y="0"/>
                        </a:lnTo>
                        <a:cubicBezTo>
                          <a:pt x="1662637" y="0"/>
                          <a:pt x="2093741" y="74934"/>
                          <a:pt x="2093741" y="163049"/>
                        </a:cubicBezTo>
                        <a:cubicBezTo>
                          <a:pt x="1901257" y="189640"/>
                          <a:pt x="192484" y="186138"/>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0" name="Abgerundetes Rechteck 1459"/>
                  <p:cNvSpPr/>
                  <p:nvPr/>
                </p:nvSpPr>
                <p:spPr>
                  <a:xfrm>
                    <a:off x="3291466" y="7718355"/>
                    <a:ext cx="192302" cy="10941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1" name="Abgerundetes Rechteck 1460"/>
                  <p:cNvSpPr/>
                  <p:nvPr/>
                </p:nvSpPr>
                <p:spPr>
                  <a:xfrm>
                    <a:off x="3344358" y="7690911"/>
                    <a:ext cx="86136" cy="7231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462" name="Gruppieren 1461"/>
                  <p:cNvGrpSpPr/>
                  <p:nvPr/>
                </p:nvGrpSpPr>
                <p:grpSpPr>
                  <a:xfrm>
                    <a:off x="3455837" y="7865166"/>
                    <a:ext cx="648000" cy="648000"/>
                    <a:chOff x="3455837" y="5021906"/>
                    <a:chExt cx="648000" cy="648000"/>
                  </a:xfrm>
                </p:grpSpPr>
                <p:sp>
                  <p:nvSpPr>
                    <p:cNvPr id="1466" name="Ellipse 1465"/>
                    <p:cNvSpPr/>
                    <p:nvPr/>
                  </p:nvSpPr>
                  <p:spPr>
                    <a:xfrm>
                      <a:off x="3455837" y="5021906"/>
                      <a:ext cx="648000" cy="64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67" name="Ellipse 1466"/>
                    <p:cNvSpPr/>
                    <p:nvPr/>
                  </p:nvSpPr>
                  <p:spPr>
                    <a:xfrm>
                      <a:off x="3527837" y="5093906"/>
                      <a:ext cx="504000" cy="50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63" name="Bogen 1462"/>
                  <p:cNvSpPr/>
                  <p:nvPr/>
                </p:nvSpPr>
                <p:spPr>
                  <a:xfrm>
                    <a:off x="3653821" y="8023539"/>
                    <a:ext cx="292894" cy="302418"/>
                  </a:xfrm>
                  <a:prstGeom prst="arc">
                    <a:avLst/>
                  </a:prstGeom>
                  <a:ln w="1143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464" name="Abgerundetes Rechteck 1463"/>
                  <p:cNvSpPr/>
                  <p:nvPr/>
                </p:nvSpPr>
                <p:spPr>
                  <a:xfrm>
                    <a:off x="4150519" y="7846219"/>
                    <a:ext cx="195262" cy="980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65" name="Gerader Verbinder 1464"/>
                  <p:cNvCxnSpPr/>
                  <p:nvPr/>
                </p:nvCxnSpPr>
                <p:spPr>
                  <a:xfrm>
                    <a:off x="3320548" y="7932326"/>
                    <a:ext cx="0" cy="530638"/>
                  </a:xfrm>
                  <a:prstGeom prst="line">
                    <a:avLst/>
                  </a:prstGeom>
                  <a:ln w="8890" cap="rnd">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05" name="Gruppieren 1304"/>
                <p:cNvGrpSpPr/>
                <p:nvPr/>
              </p:nvGrpSpPr>
              <p:grpSpPr>
                <a:xfrm>
                  <a:off x="4361691" y="4614214"/>
                  <a:ext cx="480011" cy="467368"/>
                  <a:chOff x="3440258" y="7710837"/>
                  <a:chExt cx="1234859" cy="1202335"/>
                </a:xfrm>
              </p:grpSpPr>
              <p:grpSp>
                <p:nvGrpSpPr>
                  <p:cNvPr id="1449" name="Gruppieren 1448"/>
                  <p:cNvGrpSpPr/>
                  <p:nvPr/>
                </p:nvGrpSpPr>
                <p:grpSpPr>
                  <a:xfrm rot="16200000">
                    <a:off x="3178670" y="7972425"/>
                    <a:ext cx="1202335" cy="679160"/>
                    <a:chOff x="3178670" y="7972425"/>
                    <a:chExt cx="1202335" cy="679160"/>
                  </a:xfrm>
                </p:grpSpPr>
                <p:sp>
                  <p:nvSpPr>
                    <p:cNvPr id="1456" name="Trapezoid 35"/>
                    <p:cNvSpPr/>
                    <p:nvPr/>
                  </p:nvSpPr>
                  <p:spPr>
                    <a:xfrm>
                      <a:off x="3178670" y="7974809"/>
                      <a:ext cx="1202335" cy="67677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7" name="Abgerundetes Rechteck 1456"/>
                    <p:cNvSpPr/>
                    <p:nvPr/>
                  </p:nvSpPr>
                  <p:spPr>
                    <a:xfrm>
                      <a:off x="3536306" y="7972425"/>
                      <a:ext cx="487063" cy="4072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50" name="Ellipse 42"/>
                  <p:cNvSpPr/>
                  <p:nvPr/>
                </p:nvSpPr>
                <p:spPr>
                  <a:xfrm>
                    <a:off x="4222922" y="8160796"/>
                    <a:ext cx="86299" cy="30241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1" name="Ellipse 42"/>
                  <p:cNvSpPr/>
                  <p:nvPr/>
                </p:nvSpPr>
                <p:spPr>
                  <a:xfrm>
                    <a:off x="4313274" y="7996151"/>
                    <a:ext cx="180266" cy="63170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2" name="Ellipse 42"/>
                  <p:cNvSpPr/>
                  <p:nvPr/>
                </p:nvSpPr>
                <p:spPr>
                  <a:xfrm>
                    <a:off x="4407563" y="7843208"/>
                    <a:ext cx="267554" cy="937594"/>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3" name="Rechteck 1452"/>
                  <p:cNvSpPr/>
                  <p:nvPr/>
                </p:nvSpPr>
                <p:spPr>
                  <a:xfrm>
                    <a:off x="3679796" y="8050192"/>
                    <a:ext cx="45719" cy="551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4" name="Rechteck 1453"/>
                  <p:cNvSpPr/>
                  <p:nvPr/>
                </p:nvSpPr>
                <p:spPr>
                  <a:xfrm>
                    <a:off x="3492284" y="8101766"/>
                    <a:ext cx="143938" cy="457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55" name="Trapezoid 51"/>
                  <p:cNvSpPr/>
                  <p:nvPr/>
                </p:nvSpPr>
                <p:spPr>
                  <a:xfrm rot="14703881">
                    <a:off x="3848831" y="7783619"/>
                    <a:ext cx="148901" cy="379560"/>
                  </a:xfrm>
                  <a:custGeom>
                    <a:avLst/>
                    <a:gdLst>
                      <a:gd name="connsiteX0" fmla="*/ 0 w 121535"/>
                      <a:gd name="connsiteY0" fmla="*/ 381966 h 381966"/>
                      <a:gd name="connsiteX1" fmla="*/ 30384 w 121535"/>
                      <a:gd name="connsiteY1" fmla="*/ 0 h 381966"/>
                      <a:gd name="connsiteX2" fmla="*/ 91151 w 121535"/>
                      <a:gd name="connsiteY2" fmla="*/ 0 h 381966"/>
                      <a:gd name="connsiteX3" fmla="*/ 121535 w 121535"/>
                      <a:gd name="connsiteY3" fmla="*/ 381966 h 381966"/>
                      <a:gd name="connsiteX4" fmla="*/ 0 w 121535"/>
                      <a:gd name="connsiteY4" fmla="*/ 381966 h 381966"/>
                      <a:gd name="connsiteX0" fmla="*/ 0 w 216181"/>
                      <a:gd name="connsiteY0" fmla="*/ 381966 h 432354"/>
                      <a:gd name="connsiteX1" fmla="*/ 30384 w 216181"/>
                      <a:gd name="connsiteY1" fmla="*/ 0 h 432354"/>
                      <a:gd name="connsiteX2" fmla="*/ 91151 w 216181"/>
                      <a:gd name="connsiteY2" fmla="*/ 0 h 432354"/>
                      <a:gd name="connsiteX3" fmla="*/ 216181 w 216181"/>
                      <a:gd name="connsiteY3" fmla="*/ 432354 h 432354"/>
                      <a:gd name="connsiteX4" fmla="*/ 0 w 216181"/>
                      <a:gd name="connsiteY4" fmla="*/ 381966 h 432354"/>
                      <a:gd name="connsiteX0" fmla="*/ 0 w 190562"/>
                      <a:gd name="connsiteY0" fmla="*/ 326863 h 432354"/>
                      <a:gd name="connsiteX1" fmla="*/ 4765 w 190562"/>
                      <a:gd name="connsiteY1" fmla="*/ 0 h 432354"/>
                      <a:gd name="connsiteX2" fmla="*/ 65532 w 190562"/>
                      <a:gd name="connsiteY2" fmla="*/ 0 h 432354"/>
                      <a:gd name="connsiteX3" fmla="*/ 190562 w 190562"/>
                      <a:gd name="connsiteY3" fmla="*/ 432354 h 432354"/>
                      <a:gd name="connsiteX4" fmla="*/ 0 w 190562"/>
                      <a:gd name="connsiteY4" fmla="*/ 326863 h 432354"/>
                      <a:gd name="connsiteX0" fmla="*/ 0 w 190562"/>
                      <a:gd name="connsiteY0" fmla="*/ 326863 h 432354"/>
                      <a:gd name="connsiteX1" fmla="*/ 4765 w 190562"/>
                      <a:gd name="connsiteY1" fmla="*/ 0 h 432354"/>
                      <a:gd name="connsiteX2" fmla="*/ 87627 w 190562"/>
                      <a:gd name="connsiteY2" fmla="*/ 48567 h 432354"/>
                      <a:gd name="connsiteX3" fmla="*/ 190562 w 190562"/>
                      <a:gd name="connsiteY3" fmla="*/ 432354 h 432354"/>
                      <a:gd name="connsiteX4" fmla="*/ 0 w 190562"/>
                      <a:gd name="connsiteY4" fmla="*/ 326863 h 432354"/>
                      <a:gd name="connsiteX0" fmla="*/ 7845 w 198407"/>
                      <a:gd name="connsiteY0" fmla="*/ 354990 h 460481"/>
                      <a:gd name="connsiteX1" fmla="*/ 159 w 198407"/>
                      <a:gd name="connsiteY1" fmla="*/ 0 h 460481"/>
                      <a:gd name="connsiteX2" fmla="*/ 95472 w 198407"/>
                      <a:gd name="connsiteY2" fmla="*/ 76694 h 460481"/>
                      <a:gd name="connsiteX3" fmla="*/ 198407 w 198407"/>
                      <a:gd name="connsiteY3" fmla="*/ 460481 h 460481"/>
                      <a:gd name="connsiteX4" fmla="*/ 7845 w 198407"/>
                      <a:gd name="connsiteY4" fmla="*/ 354990 h 460481"/>
                      <a:gd name="connsiteX0" fmla="*/ 7845 w 198407"/>
                      <a:gd name="connsiteY0" fmla="*/ 354990 h 460481"/>
                      <a:gd name="connsiteX1" fmla="*/ 159 w 198407"/>
                      <a:gd name="connsiteY1" fmla="*/ 0 h 460481"/>
                      <a:gd name="connsiteX2" fmla="*/ 82468 w 198407"/>
                      <a:gd name="connsiteY2" fmla="*/ 29163 h 460481"/>
                      <a:gd name="connsiteX3" fmla="*/ 198407 w 198407"/>
                      <a:gd name="connsiteY3" fmla="*/ 460481 h 460481"/>
                      <a:gd name="connsiteX4" fmla="*/ 7845 w 198407"/>
                      <a:gd name="connsiteY4" fmla="*/ 354990 h 460481"/>
                      <a:gd name="connsiteX0" fmla="*/ 0 w 190562"/>
                      <a:gd name="connsiteY0" fmla="*/ 333698 h 439189"/>
                      <a:gd name="connsiteX1" fmla="*/ 17518 w 190562"/>
                      <a:gd name="connsiteY1" fmla="*/ 0 h 439189"/>
                      <a:gd name="connsiteX2" fmla="*/ 74623 w 190562"/>
                      <a:gd name="connsiteY2" fmla="*/ 7871 h 439189"/>
                      <a:gd name="connsiteX3" fmla="*/ 190562 w 190562"/>
                      <a:gd name="connsiteY3" fmla="*/ 439189 h 439189"/>
                      <a:gd name="connsiteX4" fmla="*/ 0 w 190562"/>
                      <a:gd name="connsiteY4" fmla="*/ 333698 h 439189"/>
                      <a:gd name="connsiteX0" fmla="*/ 25082 w 173109"/>
                      <a:gd name="connsiteY0" fmla="*/ 372620 h 439189"/>
                      <a:gd name="connsiteX1" fmla="*/ 65 w 173109"/>
                      <a:gd name="connsiteY1" fmla="*/ 0 h 439189"/>
                      <a:gd name="connsiteX2" fmla="*/ 57170 w 173109"/>
                      <a:gd name="connsiteY2" fmla="*/ 7871 h 439189"/>
                      <a:gd name="connsiteX3" fmla="*/ 173109 w 173109"/>
                      <a:gd name="connsiteY3" fmla="*/ 439189 h 439189"/>
                      <a:gd name="connsiteX4" fmla="*/ 25082 w 173109"/>
                      <a:gd name="connsiteY4" fmla="*/ 372620 h 439189"/>
                      <a:gd name="connsiteX0" fmla="*/ 2089 w 150116"/>
                      <a:gd name="connsiteY0" fmla="*/ 374577 h 441146"/>
                      <a:gd name="connsiteX1" fmla="*/ 319 w 150116"/>
                      <a:gd name="connsiteY1" fmla="*/ 0 h 441146"/>
                      <a:gd name="connsiteX2" fmla="*/ 34177 w 150116"/>
                      <a:gd name="connsiteY2" fmla="*/ 9828 h 441146"/>
                      <a:gd name="connsiteX3" fmla="*/ 150116 w 150116"/>
                      <a:gd name="connsiteY3" fmla="*/ 441146 h 441146"/>
                      <a:gd name="connsiteX4" fmla="*/ 2089 w 150116"/>
                      <a:gd name="connsiteY4" fmla="*/ 374577 h 441146"/>
                      <a:gd name="connsiteX0" fmla="*/ 33124 w 149848"/>
                      <a:gd name="connsiteY0" fmla="*/ 382750 h 441146"/>
                      <a:gd name="connsiteX1" fmla="*/ 51 w 149848"/>
                      <a:gd name="connsiteY1" fmla="*/ 0 h 441146"/>
                      <a:gd name="connsiteX2" fmla="*/ 33909 w 149848"/>
                      <a:gd name="connsiteY2" fmla="*/ 9828 h 441146"/>
                      <a:gd name="connsiteX3" fmla="*/ 149848 w 149848"/>
                      <a:gd name="connsiteY3" fmla="*/ 441146 h 441146"/>
                      <a:gd name="connsiteX4" fmla="*/ 33124 w 149848"/>
                      <a:gd name="connsiteY4" fmla="*/ 382750 h 441146"/>
                      <a:gd name="connsiteX0" fmla="*/ 619 w 150235"/>
                      <a:gd name="connsiteY0" fmla="*/ 364268 h 441146"/>
                      <a:gd name="connsiteX1" fmla="*/ 438 w 150235"/>
                      <a:gd name="connsiteY1" fmla="*/ 0 h 441146"/>
                      <a:gd name="connsiteX2" fmla="*/ 34296 w 150235"/>
                      <a:gd name="connsiteY2" fmla="*/ 9828 h 441146"/>
                      <a:gd name="connsiteX3" fmla="*/ 150235 w 150235"/>
                      <a:gd name="connsiteY3" fmla="*/ 441146 h 441146"/>
                      <a:gd name="connsiteX4" fmla="*/ 619 w 150235"/>
                      <a:gd name="connsiteY4" fmla="*/ 364268 h 441146"/>
                      <a:gd name="connsiteX0" fmla="*/ 619 w 150235"/>
                      <a:gd name="connsiteY0" fmla="*/ 364268 h 441146"/>
                      <a:gd name="connsiteX1" fmla="*/ 438 w 150235"/>
                      <a:gd name="connsiteY1" fmla="*/ 0 h 441146"/>
                      <a:gd name="connsiteX2" fmla="*/ 46248 w 150235"/>
                      <a:gd name="connsiteY2" fmla="*/ 18010 h 441146"/>
                      <a:gd name="connsiteX3" fmla="*/ 150235 w 150235"/>
                      <a:gd name="connsiteY3" fmla="*/ 441146 h 441146"/>
                      <a:gd name="connsiteX4" fmla="*/ 619 w 150235"/>
                      <a:gd name="connsiteY4" fmla="*/ 364268 h 441146"/>
                      <a:gd name="connsiteX0" fmla="*/ 0 w 149616"/>
                      <a:gd name="connsiteY0" fmla="*/ 347448 h 424326"/>
                      <a:gd name="connsiteX1" fmla="*/ 7756 w 149616"/>
                      <a:gd name="connsiteY1" fmla="*/ 0 h 424326"/>
                      <a:gd name="connsiteX2" fmla="*/ 45629 w 149616"/>
                      <a:gd name="connsiteY2" fmla="*/ 1190 h 424326"/>
                      <a:gd name="connsiteX3" fmla="*/ 149616 w 149616"/>
                      <a:gd name="connsiteY3" fmla="*/ 424326 h 424326"/>
                      <a:gd name="connsiteX4" fmla="*/ 0 w 149616"/>
                      <a:gd name="connsiteY4" fmla="*/ 347448 h 424326"/>
                      <a:gd name="connsiteX0" fmla="*/ 0 w 149616"/>
                      <a:gd name="connsiteY0" fmla="*/ 370746 h 447624"/>
                      <a:gd name="connsiteX1" fmla="*/ 2832 w 149616"/>
                      <a:gd name="connsiteY1" fmla="*/ 0 h 447624"/>
                      <a:gd name="connsiteX2" fmla="*/ 45629 w 149616"/>
                      <a:gd name="connsiteY2" fmla="*/ 24488 h 447624"/>
                      <a:gd name="connsiteX3" fmla="*/ 149616 w 149616"/>
                      <a:gd name="connsiteY3" fmla="*/ 447624 h 447624"/>
                      <a:gd name="connsiteX4" fmla="*/ 0 w 149616"/>
                      <a:gd name="connsiteY4" fmla="*/ 370746 h 447624"/>
                      <a:gd name="connsiteX0" fmla="*/ 0 w 149616"/>
                      <a:gd name="connsiteY0" fmla="*/ 366428 h 443306"/>
                      <a:gd name="connsiteX1" fmla="*/ 824 w 149616"/>
                      <a:gd name="connsiteY1" fmla="*/ 0 h 443306"/>
                      <a:gd name="connsiteX2" fmla="*/ 45629 w 149616"/>
                      <a:gd name="connsiteY2" fmla="*/ 20170 h 443306"/>
                      <a:gd name="connsiteX3" fmla="*/ 149616 w 149616"/>
                      <a:gd name="connsiteY3" fmla="*/ 443306 h 443306"/>
                      <a:gd name="connsiteX4" fmla="*/ 0 w 149616"/>
                      <a:gd name="connsiteY4" fmla="*/ 366428 h 443306"/>
                      <a:gd name="connsiteX0" fmla="*/ 28763 w 148850"/>
                      <a:gd name="connsiteY0" fmla="*/ 393287 h 443306"/>
                      <a:gd name="connsiteX1" fmla="*/ 58 w 148850"/>
                      <a:gd name="connsiteY1" fmla="*/ 0 h 443306"/>
                      <a:gd name="connsiteX2" fmla="*/ 44863 w 148850"/>
                      <a:gd name="connsiteY2" fmla="*/ 20170 h 443306"/>
                      <a:gd name="connsiteX3" fmla="*/ 148850 w 148850"/>
                      <a:gd name="connsiteY3" fmla="*/ 443306 h 443306"/>
                      <a:gd name="connsiteX4" fmla="*/ 28763 w 148850"/>
                      <a:gd name="connsiteY4" fmla="*/ 393287 h 443306"/>
                      <a:gd name="connsiteX0" fmla="*/ 26305 w 148854"/>
                      <a:gd name="connsiteY0" fmla="*/ 381638 h 443306"/>
                      <a:gd name="connsiteX1" fmla="*/ 62 w 148854"/>
                      <a:gd name="connsiteY1" fmla="*/ 0 h 443306"/>
                      <a:gd name="connsiteX2" fmla="*/ 44867 w 148854"/>
                      <a:gd name="connsiteY2" fmla="*/ 20170 h 443306"/>
                      <a:gd name="connsiteX3" fmla="*/ 148854 w 148854"/>
                      <a:gd name="connsiteY3" fmla="*/ 443306 h 443306"/>
                      <a:gd name="connsiteX4" fmla="*/ 26305 w 148854"/>
                      <a:gd name="connsiteY4" fmla="*/ 381638 h 443306"/>
                      <a:gd name="connsiteX0" fmla="*/ 13245 w 148901"/>
                      <a:gd name="connsiteY0" fmla="*/ 368387 h 443306"/>
                      <a:gd name="connsiteX1" fmla="*/ 109 w 148901"/>
                      <a:gd name="connsiteY1" fmla="*/ 0 h 443306"/>
                      <a:gd name="connsiteX2" fmla="*/ 44914 w 148901"/>
                      <a:gd name="connsiteY2" fmla="*/ 20170 h 443306"/>
                      <a:gd name="connsiteX3" fmla="*/ 148901 w 148901"/>
                      <a:gd name="connsiteY3" fmla="*/ 443306 h 443306"/>
                      <a:gd name="connsiteX4" fmla="*/ 13245 w 148901"/>
                      <a:gd name="connsiteY4" fmla="*/ 368387 h 44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901" h="443306">
                        <a:moveTo>
                          <a:pt x="13245" y="368387"/>
                        </a:moveTo>
                        <a:cubicBezTo>
                          <a:pt x="14833" y="259433"/>
                          <a:pt x="-1479" y="108954"/>
                          <a:pt x="109" y="0"/>
                        </a:cubicBezTo>
                        <a:lnTo>
                          <a:pt x="44914" y="20170"/>
                        </a:lnTo>
                        <a:lnTo>
                          <a:pt x="148901" y="443306"/>
                        </a:lnTo>
                        <a:lnTo>
                          <a:pt x="13245" y="368387"/>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06" name="Gruppieren 1305"/>
                <p:cNvGrpSpPr/>
                <p:nvPr/>
              </p:nvGrpSpPr>
              <p:grpSpPr>
                <a:xfrm>
                  <a:off x="2379260" y="4640622"/>
                  <a:ext cx="322997" cy="357186"/>
                  <a:chOff x="2379260" y="3612668"/>
                  <a:chExt cx="322997" cy="357186"/>
                </a:xfrm>
              </p:grpSpPr>
              <p:cxnSp>
                <p:nvCxnSpPr>
                  <p:cNvPr id="1445" name="Gerader Verbinder 1444"/>
                  <p:cNvCxnSpPr/>
                  <p:nvPr/>
                </p:nvCxnSpPr>
                <p:spPr>
                  <a:xfrm>
                    <a:off x="2379260" y="3612668"/>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 name="Gerader Verbinder 1445"/>
                  <p:cNvCxnSpPr/>
                  <p:nvPr/>
                </p:nvCxnSpPr>
                <p:spPr>
                  <a:xfrm>
                    <a:off x="2379260" y="3731730"/>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7" name="Gerader Verbinder 1446"/>
                  <p:cNvCxnSpPr/>
                  <p:nvPr/>
                </p:nvCxnSpPr>
                <p:spPr>
                  <a:xfrm>
                    <a:off x="2379260" y="3850792"/>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8" name="Gerader Verbinder 1447"/>
                  <p:cNvCxnSpPr/>
                  <p:nvPr/>
                </p:nvCxnSpPr>
                <p:spPr>
                  <a:xfrm>
                    <a:off x="2379260" y="3969854"/>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07" name="Gruppieren 1306"/>
                <p:cNvGrpSpPr/>
                <p:nvPr/>
              </p:nvGrpSpPr>
              <p:grpSpPr>
                <a:xfrm>
                  <a:off x="5376507" y="4652126"/>
                  <a:ext cx="504405" cy="376387"/>
                  <a:chOff x="2675960" y="8003686"/>
                  <a:chExt cx="2143116" cy="1599192"/>
                </a:xfrm>
              </p:grpSpPr>
              <p:grpSp>
                <p:nvGrpSpPr>
                  <p:cNvPr id="1420" name="Gruppieren 1419"/>
                  <p:cNvGrpSpPr/>
                  <p:nvPr/>
                </p:nvGrpSpPr>
                <p:grpSpPr>
                  <a:xfrm>
                    <a:off x="2722413" y="8149224"/>
                    <a:ext cx="2096663" cy="1453654"/>
                    <a:chOff x="2310615" y="8149224"/>
                    <a:chExt cx="2096663" cy="1453654"/>
                  </a:xfrm>
                </p:grpSpPr>
                <p:sp>
                  <p:nvSpPr>
                    <p:cNvPr id="1434" name="Abgerundetes Rechteck 1433"/>
                    <p:cNvSpPr/>
                    <p:nvPr/>
                  </p:nvSpPr>
                  <p:spPr>
                    <a:xfrm>
                      <a:off x="2403576" y="8194204"/>
                      <a:ext cx="1905364" cy="140867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5" name="Rechteck 1434"/>
                    <p:cNvSpPr/>
                    <p:nvPr/>
                  </p:nvSpPr>
                  <p:spPr>
                    <a:xfrm>
                      <a:off x="2399871" y="8436653"/>
                      <a:ext cx="1909069" cy="27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436" name="Gruppieren 1435"/>
                    <p:cNvGrpSpPr/>
                    <p:nvPr/>
                  </p:nvGrpSpPr>
                  <p:grpSpPr>
                    <a:xfrm flipV="1">
                      <a:off x="2379959" y="8266232"/>
                      <a:ext cx="1884909" cy="647079"/>
                      <a:chOff x="2590996" y="7451584"/>
                      <a:chExt cx="1884909" cy="647079"/>
                    </a:xfrm>
                  </p:grpSpPr>
                  <p:sp>
                    <p:nvSpPr>
                      <p:cNvPr id="1440" name="Rechteck 57"/>
                      <p:cNvSpPr/>
                      <p:nvPr/>
                    </p:nvSpPr>
                    <p:spPr>
                      <a:xfrm rot="19476601">
                        <a:off x="2590996" y="7524449"/>
                        <a:ext cx="193567" cy="574214"/>
                      </a:xfrm>
                      <a:custGeom>
                        <a:avLst/>
                        <a:gdLst>
                          <a:gd name="connsiteX0" fmla="*/ 0 w 50575"/>
                          <a:gd name="connsiteY0" fmla="*/ 0 h 150030"/>
                          <a:gd name="connsiteX1" fmla="*/ 50575 w 50575"/>
                          <a:gd name="connsiteY1" fmla="*/ 0 h 150030"/>
                          <a:gd name="connsiteX2" fmla="*/ 50575 w 50575"/>
                          <a:gd name="connsiteY2" fmla="*/ 150030 h 150030"/>
                          <a:gd name="connsiteX3" fmla="*/ 0 w 50575"/>
                          <a:gd name="connsiteY3" fmla="*/ 150030 h 150030"/>
                          <a:gd name="connsiteX4" fmla="*/ 0 w 50575"/>
                          <a:gd name="connsiteY4" fmla="*/ 0 h 150030"/>
                          <a:gd name="connsiteX0" fmla="*/ 1484 w 50575"/>
                          <a:gd name="connsiteY0" fmla="*/ 39027 h 150030"/>
                          <a:gd name="connsiteX1" fmla="*/ 50575 w 50575"/>
                          <a:gd name="connsiteY1" fmla="*/ 0 h 150030"/>
                          <a:gd name="connsiteX2" fmla="*/ 50575 w 50575"/>
                          <a:gd name="connsiteY2" fmla="*/ 150030 h 150030"/>
                          <a:gd name="connsiteX3" fmla="*/ 0 w 50575"/>
                          <a:gd name="connsiteY3" fmla="*/ 150030 h 150030"/>
                          <a:gd name="connsiteX4" fmla="*/ 1484 w 50575"/>
                          <a:gd name="connsiteY4" fmla="*/ 39027 h 150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75" h="150030">
                            <a:moveTo>
                              <a:pt x="1484" y="39027"/>
                            </a:moveTo>
                            <a:lnTo>
                              <a:pt x="50575" y="0"/>
                            </a:lnTo>
                            <a:lnTo>
                              <a:pt x="50575" y="150030"/>
                            </a:lnTo>
                            <a:lnTo>
                              <a:pt x="0" y="150030"/>
                            </a:lnTo>
                            <a:cubicBezTo>
                              <a:pt x="495" y="113029"/>
                              <a:pt x="989" y="76028"/>
                              <a:pt x="1484" y="390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1" name="Rechteck 1440"/>
                      <p:cNvSpPr/>
                      <p:nvPr/>
                    </p:nvSpPr>
                    <p:spPr>
                      <a:xfrm rot="19476601">
                        <a:off x="2995499" y="750474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2" name="Rechteck 1441"/>
                      <p:cNvSpPr/>
                      <p:nvPr/>
                    </p:nvSpPr>
                    <p:spPr>
                      <a:xfrm rot="19476601">
                        <a:off x="3423622" y="750116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3" name="Rechteck 1442"/>
                      <p:cNvSpPr/>
                      <p:nvPr/>
                    </p:nvSpPr>
                    <p:spPr>
                      <a:xfrm rot="19476601">
                        <a:off x="3861649" y="749758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44" name="Rechteck 1443"/>
                      <p:cNvSpPr/>
                      <p:nvPr/>
                    </p:nvSpPr>
                    <p:spPr>
                      <a:xfrm rot="19476601">
                        <a:off x="4282337" y="7451584"/>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37" name="Rechteck 1436"/>
                    <p:cNvSpPr/>
                    <p:nvPr/>
                  </p:nvSpPr>
                  <p:spPr>
                    <a:xfrm>
                      <a:off x="2326896" y="8149224"/>
                      <a:ext cx="2055018" cy="336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8" name="Rechteck 1437"/>
                    <p:cNvSpPr/>
                    <p:nvPr/>
                  </p:nvSpPr>
                  <p:spPr>
                    <a:xfrm>
                      <a:off x="4310829" y="8382734"/>
                      <a:ext cx="96449" cy="365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9" name="Rechteck 1438"/>
                    <p:cNvSpPr/>
                    <p:nvPr/>
                  </p:nvSpPr>
                  <p:spPr>
                    <a:xfrm>
                      <a:off x="2310615" y="8506490"/>
                      <a:ext cx="96449" cy="4133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421" name="Gruppieren 1420"/>
                  <p:cNvGrpSpPr/>
                  <p:nvPr/>
                </p:nvGrpSpPr>
                <p:grpSpPr>
                  <a:xfrm rot="21159409">
                    <a:off x="2675960" y="8003686"/>
                    <a:ext cx="2127754" cy="441399"/>
                    <a:chOff x="2695610" y="8140945"/>
                    <a:chExt cx="2127754" cy="441399"/>
                  </a:xfrm>
                </p:grpSpPr>
                <p:grpSp>
                  <p:nvGrpSpPr>
                    <p:cNvPr id="1424" name="Gruppieren 1423"/>
                    <p:cNvGrpSpPr/>
                    <p:nvPr/>
                  </p:nvGrpSpPr>
                  <p:grpSpPr>
                    <a:xfrm>
                      <a:off x="2695610" y="8140945"/>
                      <a:ext cx="2055018" cy="441399"/>
                      <a:chOff x="2321943" y="8144186"/>
                      <a:chExt cx="2055018" cy="441399"/>
                    </a:xfrm>
                  </p:grpSpPr>
                  <p:grpSp>
                    <p:nvGrpSpPr>
                      <p:cNvPr id="1426" name="Gruppieren 1425"/>
                      <p:cNvGrpSpPr/>
                      <p:nvPr/>
                    </p:nvGrpSpPr>
                    <p:grpSpPr>
                      <a:xfrm>
                        <a:off x="2321943" y="8144186"/>
                        <a:ext cx="2055018" cy="441399"/>
                        <a:chOff x="4666108" y="7380377"/>
                        <a:chExt cx="2055018" cy="441399"/>
                      </a:xfrm>
                    </p:grpSpPr>
                    <p:sp>
                      <p:nvSpPr>
                        <p:cNvPr id="1428" name="Rechteck 1427"/>
                        <p:cNvSpPr/>
                        <p:nvPr/>
                      </p:nvSpPr>
                      <p:spPr>
                        <a:xfrm>
                          <a:off x="4666108" y="7482521"/>
                          <a:ext cx="2055018" cy="232879"/>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9" name="Rechteck 65"/>
                        <p:cNvSpPr/>
                        <p:nvPr/>
                      </p:nvSpPr>
                      <p:spPr>
                        <a:xfrm rot="19476601">
                          <a:off x="4709574" y="7437962"/>
                          <a:ext cx="232504" cy="383814"/>
                        </a:xfrm>
                        <a:custGeom>
                          <a:avLst/>
                          <a:gdLst>
                            <a:gd name="connsiteX0" fmla="*/ 0 w 193568"/>
                            <a:gd name="connsiteY0" fmla="*/ 0 h 418329"/>
                            <a:gd name="connsiteX1" fmla="*/ 193568 w 193568"/>
                            <a:gd name="connsiteY1" fmla="*/ 0 h 418329"/>
                            <a:gd name="connsiteX2" fmla="*/ 193568 w 193568"/>
                            <a:gd name="connsiteY2" fmla="*/ 418329 h 418329"/>
                            <a:gd name="connsiteX3" fmla="*/ 0 w 193568"/>
                            <a:gd name="connsiteY3" fmla="*/ 418329 h 418329"/>
                            <a:gd name="connsiteX4" fmla="*/ 0 w 193568"/>
                            <a:gd name="connsiteY4" fmla="*/ 0 h 418329"/>
                            <a:gd name="connsiteX0" fmla="*/ 1218 w 194786"/>
                            <a:gd name="connsiteY0" fmla="*/ 0 h 418329"/>
                            <a:gd name="connsiteX1" fmla="*/ 194786 w 194786"/>
                            <a:gd name="connsiteY1" fmla="*/ 0 h 418329"/>
                            <a:gd name="connsiteX2" fmla="*/ 194786 w 194786"/>
                            <a:gd name="connsiteY2" fmla="*/ 418329 h 418329"/>
                            <a:gd name="connsiteX3" fmla="*/ 0 w 194786"/>
                            <a:gd name="connsiteY3" fmla="*/ 276508 h 418329"/>
                            <a:gd name="connsiteX4" fmla="*/ 1218 w 194786"/>
                            <a:gd name="connsiteY4" fmla="*/ 0 h 418329"/>
                            <a:gd name="connsiteX0" fmla="*/ 1218 w 199034"/>
                            <a:gd name="connsiteY0" fmla="*/ 0 h 412349"/>
                            <a:gd name="connsiteX1" fmla="*/ 194786 w 199034"/>
                            <a:gd name="connsiteY1" fmla="*/ 0 h 412349"/>
                            <a:gd name="connsiteX2" fmla="*/ 199034 w 199034"/>
                            <a:gd name="connsiteY2" fmla="*/ 412349 h 412349"/>
                            <a:gd name="connsiteX3" fmla="*/ 0 w 199034"/>
                            <a:gd name="connsiteY3" fmla="*/ 276508 h 412349"/>
                            <a:gd name="connsiteX4" fmla="*/ 1218 w 199034"/>
                            <a:gd name="connsiteY4" fmla="*/ 0 h 412349"/>
                            <a:gd name="connsiteX0" fmla="*/ 1218 w 199034"/>
                            <a:gd name="connsiteY0" fmla="*/ 0 h 412349"/>
                            <a:gd name="connsiteX1" fmla="*/ 196212 w 199034"/>
                            <a:gd name="connsiteY1" fmla="*/ 111978 h 412349"/>
                            <a:gd name="connsiteX2" fmla="*/ 199034 w 199034"/>
                            <a:gd name="connsiteY2" fmla="*/ 412349 h 412349"/>
                            <a:gd name="connsiteX3" fmla="*/ 0 w 199034"/>
                            <a:gd name="connsiteY3" fmla="*/ 276508 h 412349"/>
                            <a:gd name="connsiteX4" fmla="*/ 1218 w 199034"/>
                            <a:gd name="connsiteY4" fmla="*/ 0 h 412349"/>
                            <a:gd name="connsiteX0" fmla="*/ 5727 w 199034"/>
                            <a:gd name="connsiteY0" fmla="*/ 0 h 427139"/>
                            <a:gd name="connsiteX1" fmla="*/ 196212 w 199034"/>
                            <a:gd name="connsiteY1" fmla="*/ 126768 h 427139"/>
                            <a:gd name="connsiteX2" fmla="*/ 199034 w 199034"/>
                            <a:gd name="connsiteY2" fmla="*/ 427139 h 427139"/>
                            <a:gd name="connsiteX3" fmla="*/ 0 w 199034"/>
                            <a:gd name="connsiteY3" fmla="*/ 291298 h 427139"/>
                            <a:gd name="connsiteX4" fmla="*/ 5727 w 199034"/>
                            <a:gd name="connsiteY4" fmla="*/ 0 h 427139"/>
                            <a:gd name="connsiteX0" fmla="*/ 4349 w 197656"/>
                            <a:gd name="connsiteY0" fmla="*/ 0 h 427139"/>
                            <a:gd name="connsiteX1" fmla="*/ 194834 w 197656"/>
                            <a:gd name="connsiteY1" fmla="*/ 126768 h 427139"/>
                            <a:gd name="connsiteX2" fmla="*/ 197656 w 197656"/>
                            <a:gd name="connsiteY2" fmla="*/ 427139 h 427139"/>
                            <a:gd name="connsiteX3" fmla="*/ 0 w 197656"/>
                            <a:gd name="connsiteY3" fmla="*/ 289357 h 427139"/>
                            <a:gd name="connsiteX4" fmla="*/ 4349 w 197656"/>
                            <a:gd name="connsiteY4" fmla="*/ 0 h 427139"/>
                            <a:gd name="connsiteX0" fmla="*/ 1029 w 194336"/>
                            <a:gd name="connsiteY0" fmla="*/ 0 h 427139"/>
                            <a:gd name="connsiteX1" fmla="*/ 191514 w 194336"/>
                            <a:gd name="connsiteY1" fmla="*/ 126768 h 427139"/>
                            <a:gd name="connsiteX2" fmla="*/ 194336 w 194336"/>
                            <a:gd name="connsiteY2" fmla="*/ 427139 h 427139"/>
                            <a:gd name="connsiteX3" fmla="*/ 0 w 194336"/>
                            <a:gd name="connsiteY3" fmla="*/ 288794 h 427139"/>
                            <a:gd name="connsiteX4" fmla="*/ 1029 w 194336"/>
                            <a:gd name="connsiteY4" fmla="*/ 0 h 427139"/>
                            <a:gd name="connsiteX0" fmla="*/ 77180 w 270487"/>
                            <a:gd name="connsiteY0" fmla="*/ 0 h 427139"/>
                            <a:gd name="connsiteX1" fmla="*/ 267665 w 270487"/>
                            <a:gd name="connsiteY1" fmla="*/ 126768 h 427139"/>
                            <a:gd name="connsiteX2" fmla="*/ 270487 w 270487"/>
                            <a:gd name="connsiteY2" fmla="*/ 427139 h 427139"/>
                            <a:gd name="connsiteX3" fmla="*/ 0 w 270487"/>
                            <a:gd name="connsiteY3" fmla="*/ 242485 h 427139"/>
                            <a:gd name="connsiteX4" fmla="*/ 77180 w 270487"/>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105356 w 232504"/>
                            <a:gd name="connsiteY0" fmla="*/ 0 h 383814"/>
                            <a:gd name="connsiteX1" fmla="*/ 229682 w 232504"/>
                            <a:gd name="connsiteY1" fmla="*/ 83443 h 383814"/>
                            <a:gd name="connsiteX2" fmla="*/ 232504 w 232504"/>
                            <a:gd name="connsiteY2" fmla="*/ 383814 h 383814"/>
                            <a:gd name="connsiteX3" fmla="*/ 0 w 232504"/>
                            <a:gd name="connsiteY3" fmla="*/ 228291 h 383814"/>
                            <a:gd name="connsiteX4" fmla="*/ 105356 w 232504"/>
                            <a:gd name="connsiteY4" fmla="*/ 0 h 3838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504" h="383814">
                              <a:moveTo>
                                <a:pt x="105356" y="0"/>
                              </a:moveTo>
                              <a:cubicBezTo>
                                <a:pt x="109312" y="10931"/>
                                <a:pt x="166187" y="41187"/>
                                <a:pt x="229682" y="83443"/>
                              </a:cubicBezTo>
                              <a:cubicBezTo>
                                <a:pt x="230623" y="183567"/>
                                <a:pt x="231563" y="283690"/>
                                <a:pt x="232504" y="383814"/>
                              </a:cubicBezTo>
                              <a:lnTo>
                                <a:pt x="0" y="228291"/>
                              </a:lnTo>
                              <a:cubicBezTo>
                                <a:pt x="1450" y="131839"/>
                                <a:pt x="107055" y="22720"/>
                                <a:pt x="10535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0" name="Rechteck 66"/>
                        <p:cNvSpPr/>
                        <p:nvPr/>
                      </p:nvSpPr>
                      <p:spPr>
                        <a:xfrm rot="19476601">
                          <a:off x="5162190" y="7386414"/>
                          <a:ext cx="191824" cy="424231"/>
                        </a:xfrm>
                        <a:custGeom>
                          <a:avLst/>
                          <a:gdLst>
                            <a:gd name="connsiteX0" fmla="*/ 0 w 193568"/>
                            <a:gd name="connsiteY0" fmla="*/ 0 h 440833"/>
                            <a:gd name="connsiteX1" fmla="*/ 193568 w 193568"/>
                            <a:gd name="connsiteY1" fmla="*/ 0 h 440833"/>
                            <a:gd name="connsiteX2" fmla="*/ 193568 w 193568"/>
                            <a:gd name="connsiteY2" fmla="*/ 440833 h 440833"/>
                            <a:gd name="connsiteX3" fmla="*/ 0 w 193568"/>
                            <a:gd name="connsiteY3" fmla="*/ 440833 h 440833"/>
                            <a:gd name="connsiteX4" fmla="*/ 0 w 193568"/>
                            <a:gd name="connsiteY4" fmla="*/ 0 h 440833"/>
                            <a:gd name="connsiteX0" fmla="*/ 0 w 193568"/>
                            <a:gd name="connsiteY0" fmla="*/ 0 h 440833"/>
                            <a:gd name="connsiteX1" fmla="*/ 191434 w 193568"/>
                            <a:gd name="connsiteY1" fmla="*/ 138690 h 440833"/>
                            <a:gd name="connsiteX2" fmla="*/ 193568 w 193568"/>
                            <a:gd name="connsiteY2" fmla="*/ 440833 h 440833"/>
                            <a:gd name="connsiteX3" fmla="*/ 0 w 193568"/>
                            <a:gd name="connsiteY3" fmla="*/ 440833 h 440833"/>
                            <a:gd name="connsiteX4" fmla="*/ 0 w 193568"/>
                            <a:gd name="connsiteY4" fmla="*/ 0 h 440833"/>
                            <a:gd name="connsiteX0" fmla="*/ 0 w 193823"/>
                            <a:gd name="connsiteY0" fmla="*/ 0 h 432251"/>
                            <a:gd name="connsiteX1" fmla="*/ 191689 w 193823"/>
                            <a:gd name="connsiteY1" fmla="*/ 130108 h 432251"/>
                            <a:gd name="connsiteX2" fmla="*/ 193823 w 193823"/>
                            <a:gd name="connsiteY2" fmla="*/ 432251 h 432251"/>
                            <a:gd name="connsiteX3" fmla="*/ 255 w 193823"/>
                            <a:gd name="connsiteY3" fmla="*/ 432251 h 432251"/>
                            <a:gd name="connsiteX4" fmla="*/ 0 w 193823"/>
                            <a:gd name="connsiteY4" fmla="*/ 0 h 432251"/>
                            <a:gd name="connsiteX0" fmla="*/ 0 w 193823"/>
                            <a:gd name="connsiteY0" fmla="*/ 0 h 432251"/>
                            <a:gd name="connsiteX1" fmla="*/ 191689 w 193823"/>
                            <a:gd name="connsiteY1" fmla="*/ 130108 h 432251"/>
                            <a:gd name="connsiteX2" fmla="*/ 193823 w 193823"/>
                            <a:gd name="connsiteY2" fmla="*/ 432251 h 432251"/>
                            <a:gd name="connsiteX3" fmla="*/ 448 w 193823"/>
                            <a:gd name="connsiteY3" fmla="*/ 292182 h 432251"/>
                            <a:gd name="connsiteX4" fmla="*/ 0 w 193823"/>
                            <a:gd name="connsiteY4" fmla="*/ 0 h 432251"/>
                            <a:gd name="connsiteX0" fmla="*/ 0 w 191824"/>
                            <a:gd name="connsiteY0" fmla="*/ 0 h 424231"/>
                            <a:gd name="connsiteX1" fmla="*/ 191689 w 191824"/>
                            <a:gd name="connsiteY1" fmla="*/ 130108 h 424231"/>
                            <a:gd name="connsiteX2" fmla="*/ 190757 w 191824"/>
                            <a:gd name="connsiteY2" fmla="*/ 424231 h 424231"/>
                            <a:gd name="connsiteX3" fmla="*/ 448 w 191824"/>
                            <a:gd name="connsiteY3" fmla="*/ 292182 h 424231"/>
                            <a:gd name="connsiteX4" fmla="*/ 0 w 191824"/>
                            <a:gd name="connsiteY4" fmla="*/ 0 h 424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824" h="424231">
                              <a:moveTo>
                                <a:pt x="0" y="0"/>
                              </a:moveTo>
                              <a:lnTo>
                                <a:pt x="191689" y="130108"/>
                              </a:lnTo>
                              <a:cubicBezTo>
                                <a:pt x="192400" y="230822"/>
                                <a:pt x="190046" y="323517"/>
                                <a:pt x="190757" y="424231"/>
                              </a:cubicBezTo>
                              <a:lnTo>
                                <a:pt x="448" y="292182"/>
                              </a:lnTo>
                              <a:cubicBezTo>
                                <a:pt x="299" y="194788"/>
                                <a:pt x="149" y="97394"/>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1" name="Rechteck 67"/>
                        <p:cNvSpPr/>
                        <p:nvPr/>
                      </p:nvSpPr>
                      <p:spPr>
                        <a:xfrm rot="19476601">
                          <a:off x="5591679" y="7380377"/>
                          <a:ext cx="195553" cy="436499"/>
                        </a:xfrm>
                        <a:custGeom>
                          <a:avLst/>
                          <a:gdLst>
                            <a:gd name="connsiteX0" fmla="*/ 0 w 193568"/>
                            <a:gd name="connsiteY0" fmla="*/ 0 h 445080"/>
                            <a:gd name="connsiteX1" fmla="*/ 193568 w 193568"/>
                            <a:gd name="connsiteY1" fmla="*/ 0 h 445080"/>
                            <a:gd name="connsiteX2" fmla="*/ 193568 w 193568"/>
                            <a:gd name="connsiteY2" fmla="*/ 445080 h 445080"/>
                            <a:gd name="connsiteX3" fmla="*/ 0 w 193568"/>
                            <a:gd name="connsiteY3" fmla="*/ 445080 h 445080"/>
                            <a:gd name="connsiteX4" fmla="*/ 0 w 193568"/>
                            <a:gd name="connsiteY4" fmla="*/ 0 h 445080"/>
                            <a:gd name="connsiteX0" fmla="*/ 0 w 193938"/>
                            <a:gd name="connsiteY0" fmla="*/ 0 h 445080"/>
                            <a:gd name="connsiteX1" fmla="*/ 193938 w 193938"/>
                            <a:gd name="connsiteY1" fmla="*/ 143390 h 445080"/>
                            <a:gd name="connsiteX2" fmla="*/ 193568 w 193938"/>
                            <a:gd name="connsiteY2" fmla="*/ 445080 h 445080"/>
                            <a:gd name="connsiteX3" fmla="*/ 0 w 193938"/>
                            <a:gd name="connsiteY3" fmla="*/ 445080 h 445080"/>
                            <a:gd name="connsiteX4" fmla="*/ 0 w 193938"/>
                            <a:gd name="connsiteY4" fmla="*/ 0 h 445080"/>
                            <a:gd name="connsiteX0" fmla="*/ 0 w 195316"/>
                            <a:gd name="connsiteY0" fmla="*/ 0 h 443139"/>
                            <a:gd name="connsiteX1" fmla="*/ 195316 w 195316"/>
                            <a:gd name="connsiteY1" fmla="*/ 141449 h 443139"/>
                            <a:gd name="connsiteX2" fmla="*/ 194946 w 195316"/>
                            <a:gd name="connsiteY2" fmla="*/ 443139 h 443139"/>
                            <a:gd name="connsiteX3" fmla="*/ 1378 w 195316"/>
                            <a:gd name="connsiteY3" fmla="*/ 443139 h 443139"/>
                            <a:gd name="connsiteX4" fmla="*/ 0 w 195316"/>
                            <a:gd name="connsiteY4" fmla="*/ 0 h 443139"/>
                            <a:gd name="connsiteX0" fmla="*/ 237 w 195553"/>
                            <a:gd name="connsiteY0" fmla="*/ 0 h 443139"/>
                            <a:gd name="connsiteX1" fmla="*/ 195553 w 195553"/>
                            <a:gd name="connsiteY1" fmla="*/ 141449 h 443139"/>
                            <a:gd name="connsiteX2" fmla="*/ 195183 w 195553"/>
                            <a:gd name="connsiteY2" fmla="*/ 443139 h 443139"/>
                            <a:gd name="connsiteX3" fmla="*/ 120 w 195553"/>
                            <a:gd name="connsiteY3" fmla="*/ 293109 h 443139"/>
                            <a:gd name="connsiteX4" fmla="*/ 237 w 195553"/>
                            <a:gd name="connsiteY4" fmla="*/ 0 h 443139"/>
                            <a:gd name="connsiteX0" fmla="*/ 237 w 195553"/>
                            <a:gd name="connsiteY0" fmla="*/ 0 h 436499"/>
                            <a:gd name="connsiteX1" fmla="*/ 195553 w 195553"/>
                            <a:gd name="connsiteY1" fmla="*/ 141449 h 436499"/>
                            <a:gd name="connsiteX2" fmla="*/ 194058 w 195553"/>
                            <a:gd name="connsiteY2" fmla="*/ 436499 h 436499"/>
                            <a:gd name="connsiteX3" fmla="*/ 120 w 195553"/>
                            <a:gd name="connsiteY3" fmla="*/ 293109 h 436499"/>
                            <a:gd name="connsiteX4" fmla="*/ 237 w 195553"/>
                            <a:gd name="connsiteY4" fmla="*/ 0 h 436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553" h="436499">
                              <a:moveTo>
                                <a:pt x="237" y="0"/>
                              </a:moveTo>
                              <a:lnTo>
                                <a:pt x="195553" y="141449"/>
                              </a:lnTo>
                              <a:cubicBezTo>
                                <a:pt x="195430" y="242012"/>
                                <a:pt x="194181" y="335936"/>
                                <a:pt x="194058" y="436499"/>
                              </a:cubicBezTo>
                              <a:lnTo>
                                <a:pt x="120" y="293109"/>
                              </a:lnTo>
                              <a:cubicBezTo>
                                <a:pt x="-339" y="145396"/>
                                <a:pt x="696" y="147713"/>
                                <a:pt x="23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2" name="Rechteck 68"/>
                        <p:cNvSpPr/>
                        <p:nvPr/>
                      </p:nvSpPr>
                      <p:spPr>
                        <a:xfrm rot="19476601">
                          <a:off x="6033582" y="7380509"/>
                          <a:ext cx="197258" cy="438626"/>
                        </a:xfrm>
                        <a:custGeom>
                          <a:avLst/>
                          <a:gdLst>
                            <a:gd name="connsiteX0" fmla="*/ 0 w 193568"/>
                            <a:gd name="connsiteY0" fmla="*/ 0 h 442509"/>
                            <a:gd name="connsiteX1" fmla="*/ 193568 w 193568"/>
                            <a:gd name="connsiteY1" fmla="*/ 0 h 442509"/>
                            <a:gd name="connsiteX2" fmla="*/ 193568 w 193568"/>
                            <a:gd name="connsiteY2" fmla="*/ 442509 h 442509"/>
                            <a:gd name="connsiteX3" fmla="*/ 0 w 193568"/>
                            <a:gd name="connsiteY3" fmla="*/ 442509 h 442509"/>
                            <a:gd name="connsiteX4" fmla="*/ 0 w 193568"/>
                            <a:gd name="connsiteY4" fmla="*/ 0 h 442509"/>
                            <a:gd name="connsiteX0" fmla="*/ 0 w 195879"/>
                            <a:gd name="connsiteY0" fmla="*/ 0 h 442509"/>
                            <a:gd name="connsiteX1" fmla="*/ 195879 w 195879"/>
                            <a:gd name="connsiteY1" fmla="*/ 144768 h 442509"/>
                            <a:gd name="connsiteX2" fmla="*/ 193568 w 195879"/>
                            <a:gd name="connsiteY2" fmla="*/ 442509 h 442509"/>
                            <a:gd name="connsiteX3" fmla="*/ 0 w 195879"/>
                            <a:gd name="connsiteY3" fmla="*/ 442509 h 442509"/>
                            <a:gd name="connsiteX4" fmla="*/ 0 w 195879"/>
                            <a:gd name="connsiteY4" fmla="*/ 0 h 442509"/>
                            <a:gd name="connsiteX0" fmla="*/ 0 w 197258"/>
                            <a:gd name="connsiteY0" fmla="*/ 0 h 440568"/>
                            <a:gd name="connsiteX1" fmla="*/ 197258 w 197258"/>
                            <a:gd name="connsiteY1" fmla="*/ 142827 h 440568"/>
                            <a:gd name="connsiteX2" fmla="*/ 194947 w 197258"/>
                            <a:gd name="connsiteY2" fmla="*/ 440568 h 440568"/>
                            <a:gd name="connsiteX3" fmla="*/ 1379 w 197258"/>
                            <a:gd name="connsiteY3" fmla="*/ 440568 h 440568"/>
                            <a:gd name="connsiteX4" fmla="*/ 0 w 197258"/>
                            <a:gd name="connsiteY4" fmla="*/ 0 h 440568"/>
                            <a:gd name="connsiteX0" fmla="*/ 0 w 197258"/>
                            <a:gd name="connsiteY0" fmla="*/ 0 h 440568"/>
                            <a:gd name="connsiteX1" fmla="*/ 197258 w 197258"/>
                            <a:gd name="connsiteY1" fmla="*/ 142827 h 440568"/>
                            <a:gd name="connsiteX2" fmla="*/ 194947 w 197258"/>
                            <a:gd name="connsiteY2" fmla="*/ 440568 h 440568"/>
                            <a:gd name="connsiteX3" fmla="*/ 1009 w 197258"/>
                            <a:gd name="connsiteY3" fmla="*/ 297178 h 440568"/>
                            <a:gd name="connsiteX4" fmla="*/ 0 w 197258"/>
                            <a:gd name="connsiteY4" fmla="*/ 0 h 440568"/>
                            <a:gd name="connsiteX0" fmla="*/ 0 w 197258"/>
                            <a:gd name="connsiteY0" fmla="*/ 0 h 438626"/>
                            <a:gd name="connsiteX1" fmla="*/ 197258 w 197258"/>
                            <a:gd name="connsiteY1" fmla="*/ 142827 h 438626"/>
                            <a:gd name="connsiteX2" fmla="*/ 196326 w 197258"/>
                            <a:gd name="connsiteY2" fmla="*/ 438626 h 438626"/>
                            <a:gd name="connsiteX3" fmla="*/ 1009 w 197258"/>
                            <a:gd name="connsiteY3" fmla="*/ 297178 h 438626"/>
                            <a:gd name="connsiteX4" fmla="*/ 0 w 197258"/>
                            <a:gd name="connsiteY4" fmla="*/ 0 h 438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58" h="438626">
                              <a:moveTo>
                                <a:pt x="0" y="0"/>
                              </a:moveTo>
                              <a:lnTo>
                                <a:pt x="197258" y="142827"/>
                              </a:lnTo>
                              <a:cubicBezTo>
                                <a:pt x="196488" y="242074"/>
                                <a:pt x="197096" y="339379"/>
                                <a:pt x="196326" y="438626"/>
                              </a:cubicBezTo>
                              <a:lnTo>
                                <a:pt x="1009" y="297178"/>
                              </a:lnTo>
                              <a:cubicBezTo>
                                <a:pt x="549" y="150322"/>
                                <a:pt x="460" y="146856"/>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33" name="Rechteck 69"/>
                        <p:cNvSpPr/>
                        <p:nvPr/>
                      </p:nvSpPr>
                      <p:spPr>
                        <a:xfrm rot="19476601">
                          <a:off x="6488371" y="7386562"/>
                          <a:ext cx="192446" cy="423420"/>
                        </a:xfrm>
                        <a:custGeom>
                          <a:avLst/>
                          <a:gdLst>
                            <a:gd name="connsiteX0" fmla="*/ 0 w 193568"/>
                            <a:gd name="connsiteY0" fmla="*/ 0 h 433381"/>
                            <a:gd name="connsiteX1" fmla="*/ 193568 w 193568"/>
                            <a:gd name="connsiteY1" fmla="*/ 0 h 433381"/>
                            <a:gd name="connsiteX2" fmla="*/ 193568 w 193568"/>
                            <a:gd name="connsiteY2" fmla="*/ 433381 h 433381"/>
                            <a:gd name="connsiteX3" fmla="*/ 0 w 193568"/>
                            <a:gd name="connsiteY3" fmla="*/ 433381 h 433381"/>
                            <a:gd name="connsiteX4" fmla="*/ 0 w 193568"/>
                            <a:gd name="connsiteY4" fmla="*/ 0 h 433381"/>
                            <a:gd name="connsiteX0" fmla="*/ 0 w 193568"/>
                            <a:gd name="connsiteY0" fmla="*/ 0 h 433381"/>
                            <a:gd name="connsiteX1" fmla="*/ 193568 w 193568"/>
                            <a:gd name="connsiteY1" fmla="*/ 0 h 433381"/>
                            <a:gd name="connsiteX2" fmla="*/ 193568 w 193568"/>
                            <a:gd name="connsiteY2" fmla="*/ 433381 h 433381"/>
                            <a:gd name="connsiteX3" fmla="*/ 1317 w 193568"/>
                            <a:gd name="connsiteY3" fmla="*/ 299951 h 433381"/>
                            <a:gd name="connsiteX4" fmla="*/ 0 w 193568"/>
                            <a:gd name="connsiteY4" fmla="*/ 0 h 433381"/>
                            <a:gd name="connsiteX0" fmla="*/ 0 w 194246"/>
                            <a:gd name="connsiteY0" fmla="*/ 0 h 433381"/>
                            <a:gd name="connsiteX1" fmla="*/ 194246 w 194246"/>
                            <a:gd name="connsiteY1" fmla="*/ 155293 h 433381"/>
                            <a:gd name="connsiteX2" fmla="*/ 193568 w 194246"/>
                            <a:gd name="connsiteY2" fmla="*/ 433381 h 433381"/>
                            <a:gd name="connsiteX3" fmla="*/ 1317 w 194246"/>
                            <a:gd name="connsiteY3" fmla="*/ 299951 h 433381"/>
                            <a:gd name="connsiteX4" fmla="*/ 0 w 194246"/>
                            <a:gd name="connsiteY4" fmla="*/ 0 h 433381"/>
                            <a:gd name="connsiteX0" fmla="*/ 0 w 195318"/>
                            <a:gd name="connsiteY0" fmla="*/ 0 h 419538"/>
                            <a:gd name="connsiteX1" fmla="*/ 195318 w 195318"/>
                            <a:gd name="connsiteY1" fmla="*/ 141450 h 419538"/>
                            <a:gd name="connsiteX2" fmla="*/ 194640 w 195318"/>
                            <a:gd name="connsiteY2" fmla="*/ 419538 h 419538"/>
                            <a:gd name="connsiteX3" fmla="*/ 2389 w 195318"/>
                            <a:gd name="connsiteY3" fmla="*/ 286108 h 419538"/>
                            <a:gd name="connsiteX4" fmla="*/ 0 w 195318"/>
                            <a:gd name="connsiteY4" fmla="*/ 0 h 419538"/>
                            <a:gd name="connsiteX0" fmla="*/ 0 w 194640"/>
                            <a:gd name="connsiteY0" fmla="*/ 0 h 419538"/>
                            <a:gd name="connsiteX1" fmla="*/ 192814 w 194640"/>
                            <a:gd name="connsiteY1" fmla="*/ 136752 h 419538"/>
                            <a:gd name="connsiteX2" fmla="*/ 194640 w 194640"/>
                            <a:gd name="connsiteY2" fmla="*/ 419538 h 419538"/>
                            <a:gd name="connsiteX3" fmla="*/ 2389 w 194640"/>
                            <a:gd name="connsiteY3" fmla="*/ 286108 h 419538"/>
                            <a:gd name="connsiteX4" fmla="*/ 0 w 194640"/>
                            <a:gd name="connsiteY4" fmla="*/ 0 h 419538"/>
                            <a:gd name="connsiteX0" fmla="*/ 0 w 194640"/>
                            <a:gd name="connsiteY0" fmla="*/ 0 h 419538"/>
                            <a:gd name="connsiteX1" fmla="*/ 193630 w 194640"/>
                            <a:gd name="connsiteY1" fmla="*/ 131491 h 419538"/>
                            <a:gd name="connsiteX2" fmla="*/ 194640 w 194640"/>
                            <a:gd name="connsiteY2" fmla="*/ 419538 h 419538"/>
                            <a:gd name="connsiteX3" fmla="*/ 2389 w 194640"/>
                            <a:gd name="connsiteY3" fmla="*/ 286108 h 419538"/>
                            <a:gd name="connsiteX4" fmla="*/ 0 w 194640"/>
                            <a:gd name="connsiteY4" fmla="*/ 0 h 419538"/>
                            <a:gd name="connsiteX0" fmla="*/ 564 w 192446"/>
                            <a:gd name="connsiteY0" fmla="*/ 0 h 423420"/>
                            <a:gd name="connsiteX1" fmla="*/ 191436 w 192446"/>
                            <a:gd name="connsiteY1" fmla="*/ 135373 h 423420"/>
                            <a:gd name="connsiteX2" fmla="*/ 192446 w 192446"/>
                            <a:gd name="connsiteY2" fmla="*/ 423420 h 423420"/>
                            <a:gd name="connsiteX3" fmla="*/ 195 w 192446"/>
                            <a:gd name="connsiteY3" fmla="*/ 289990 h 423420"/>
                            <a:gd name="connsiteX4" fmla="*/ 564 w 192446"/>
                            <a:gd name="connsiteY4" fmla="*/ 0 h 423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46" h="423420">
                              <a:moveTo>
                                <a:pt x="564" y="0"/>
                              </a:moveTo>
                              <a:lnTo>
                                <a:pt x="191436" y="135373"/>
                              </a:lnTo>
                              <a:cubicBezTo>
                                <a:pt x="192045" y="229635"/>
                                <a:pt x="191837" y="329158"/>
                                <a:pt x="192446" y="423420"/>
                              </a:cubicBezTo>
                              <a:lnTo>
                                <a:pt x="195" y="289990"/>
                              </a:lnTo>
                              <a:cubicBezTo>
                                <a:pt x="-601" y="194621"/>
                                <a:pt x="1360" y="95369"/>
                                <a:pt x="5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27" name="Rechteck 1426"/>
                      <p:cNvSpPr/>
                      <p:nvPr/>
                    </p:nvSpPr>
                    <p:spPr>
                      <a:xfrm>
                        <a:off x="2329990" y="8218798"/>
                        <a:ext cx="96449" cy="27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25" name="Rechteck 1424"/>
                    <p:cNvSpPr/>
                    <p:nvPr/>
                  </p:nvSpPr>
                  <p:spPr>
                    <a:xfrm>
                      <a:off x="4713137" y="8226775"/>
                      <a:ext cx="110227" cy="275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22" name="Ellipse 1421"/>
                  <p:cNvSpPr/>
                  <p:nvPr/>
                </p:nvSpPr>
                <p:spPr>
                  <a:xfrm>
                    <a:off x="3401837" y="8770147"/>
                    <a:ext cx="756000" cy="75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23" name="Gleichschenkliges Dreieck 1422"/>
                  <p:cNvSpPr/>
                  <p:nvPr/>
                </p:nvSpPr>
                <p:spPr>
                  <a:xfrm rot="5400000">
                    <a:off x="3597848" y="8936764"/>
                    <a:ext cx="494972" cy="4125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08" name="Rechteck 1307"/>
                <p:cNvSpPr/>
                <p:nvPr/>
              </p:nvSpPr>
              <p:spPr>
                <a:xfrm>
                  <a:off x="2256242" y="55218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09" name="Rechteck 1308"/>
                <p:cNvSpPr/>
                <p:nvPr/>
              </p:nvSpPr>
              <p:spPr>
                <a:xfrm>
                  <a:off x="3284119" y="55218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0" name="Rechteck 1309"/>
                <p:cNvSpPr/>
                <p:nvPr/>
              </p:nvSpPr>
              <p:spPr>
                <a:xfrm>
                  <a:off x="4311996" y="55218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1" name="Rechteck 1310"/>
                <p:cNvSpPr/>
                <p:nvPr/>
              </p:nvSpPr>
              <p:spPr>
                <a:xfrm>
                  <a:off x="5339873" y="5521886"/>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12" name="Gruppieren 1311"/>
                <p:cNvGrpSpPr/>
                <p:nvPr/>
              </p:nvGrpSpPr>
              <p:grpSpPr>
                <a:xfrm>
                  <a:off x="3331806" y="5676868"/>
                  <a:ext cx="478193" cy="360657"/>
                  <a:chOff x="3120968" y="7638182"/>
                  <a:chExt cx="1317739" cy="993848"/>
                </a:xfrm>
              </p:grpSpPr>
              <p:sp>
                <p:nvSpPr>
                  <p:cNvPr id="1410" name="Abgerundetes Rechteck 19"/>
                  <p:cNvSpPr/>
                  <p:nvPr/>
                </p:nvSpPr>
                <p:spPr>
                  <a:xfrm>
                    <a:off x="3120968" y="7755463"/>
                    <a:ext cx="1317739" cy="876567"/>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39" h="957263">
                        <a:moveTo>
                          <a:pt x="0" y="159547"/>
                        </a:moveTo>
                        <a:cubicBezTo>
                          <a:pt x="0" y="71432"/>
                          <a:pt x="71432" y="0"/>
                          <a:pt x="159547" y="0"/>
                        </a:cubicBezTo>
                        <a:lnTo>
                          <a:pt x="1154903" y="0"/>
                        </a:lnTo>
                        <a:cubicBezTo>
                          <a:pt x="1243018" y="0"/>
                          <a:pt x="1314450" y="71432"/>
                          <a:pt x="1314450" y="159547"/>
                        </a:cubicBezTo>
                        <a:cubicBezTo>
                          <a:pt x="1315546" y="387311"/>
                          <a:pt x="1316643" y="615076"/>
                          <a:pt x="1317739" y="842840"/>
                        </a:cubicBezTo>
                        <a:cubicBezTo>
                          <a:pt x="1317739" y="930955"/>
                          <a:pt x="1243018" y="957263"/>
                          <a:pt x="1154903" y="957263"/>
                        </a:cubicBezTo>
                        <a:lnTo>
                          <a:pt x="159547" y="957263"/>
                        </a:lnTo>
                        <a:cubicBezTo>
                          <a:pt x="71432" y="957263"/>
                          <a:pt x="4763" y="933456"/>
                          <a:pt x="4763" y="845341"/>
                        </a:cubicBezTo>
                        <a:cubicBezTo>
                          <a:pt x="4763" y="632618"/>
                          <a:pt x="0" y="372270"/>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1" name="Abgerundetes Rechteck 19"/>
                  <p:cNvSpPr/>
                  <p:nvPr/>
                </p:nvSpPr>
                <p:spPr>
                  <a:xfrm>
                    <a:off x="3550070" y="7638182"/>
                    <a:ext cx="459534" cy="231458"/>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 name="connsiteX0" fmla="*/ 250009 w 1567748"/>
                      <a:gd name="connsiteY0" fmla="*/ 159547 h 957263"/>
                      <a:gd name="connsiteX1" fmla="*/ 409556 w 1567748"/>
                      <a:gd name="connsiteY1" fmla="*/ 0 h 957263"/>
                      <a:gd name="connsiteX2" fmla="*/ 1404912 w 1567748"/>
                      <a:gd name="connsiteY2" fmla="*/ 0 h 957263"/>
                      <a:gd name="connsiteX3" fmla="*/ 1564459 w 1567748"/>
                      <a:gd name="connsiteY3" fmla="*/ 159547 h 957263"/>
                      <a:gd name="connsiteX4" fmla="*/ 1567748 w 1567748"/>
                      <a:gd name="connsiteY4" fmla="*/ 842840 h 957263"/>
                      <a:gd name="connsiteX5" fmla="*/ 1404912 w 1567748"/>
                      <a:gd name="connsiteY5" fmla="*/ 957263 h 957263"/>
                      <a:gd name="connsiteX6" fmla="*/ 409556 w 1567748"/>
                      <a:gd name="connsiteY6" fmla="*/ 957263 h 957263"/>
                      <a:gd name="connsiteX7" fmla="*/ 0 w 1567748"/>
                      <a:gd name="connsiteY7" fmla="*/ 824324 h 957263"/>
                      <a:gd name="connsiteX8" fmla="*/ 250009 w 1567748"/>
                      <a:gd name="connsiteY8" fmla="*/ 159547 h 957263"/>
                      <a:gd name="connsiteX0" fmla="*/ 2141 w 1319880"/>
                      <a:gd name="connsiteY0" fmla="*/ 159547 h 957263"/>
                      <a:gd name="connsiteX1" fmla="*/ 161688 w 1319880"/>
                      <a:gd name="connsiteY1" fmla="*/ 0 h 957263"/>
                      <a:gd name="connsiteX2" fmla="*/ 1157044 w 1319880"/>
                      <a:gd name="connsiteY2" fmla="*/ 0 h 957263"/>
                      <a:gd name="connsiteX3" fmla="*/ 1316591 w 1319880"/>
                      <a:gd name="connsiteY3" fmla="*/ 159547 h 957263"/>
                      <a:gd name="connsiteX4" fmla="*/ 1319880 w 1319880"/>
                      <a:gd name="connsiteY4" fmla="*/ 842840 h 957263"/>
                      <a:gd name="connsiteX5" fmla="*/ 1157044 w 1319880"/>
                      <a:gd name="connsiteY5" fmla="*/ 957263 h 957263"/>
                      <a:gd name="connsiteX6" fmla="*/ 161688 w 1319880"/>
                      <a:gd name="connsiteY6" fmla="*/ 957263 h 957263"/>
                      <a:gd name="connsiteX7" fmla="*/ 2141 w 1319880"/>
                      <a:gd name="connsiteY7"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0 w 1317739"/>
                      <a:gd name="connsiteY6" fmla="*/ 159547 h 957263"/>
                      <a:gd name="connsiteX0" fmla="*/ 0 w 1317739"/>
                      <a:gd name="connsiteY0" fmla="*/ 159547 h 842840"/>
                      <a:gd name="connsiteX1" fmla="*/ 159547 w 1317739"/>
                      <a:gd name="connsiteY1" fmla="*/ 0 h 842840"/>
                      <a:gd name="connsiteX2" fmla="*/ 1154903 w 1317739"/>
                      <a:gd name="connsiteY2" fmla="*/ 0 h 842840"/>
                      <a:gd name="connsiteX3" fmla="*/ 1314450 w 1317739"/>
                      <a:gd name="connsiteY3" fmla="*/ 159547 h 842840"/>
                      <a:gd name="connsiteX4" fmla="*/ 1317739 w 1317739"/>
                      <a:gd name="connsiteY4" fmla="*/ 842840 h 842840"/>
                      <a:gd name="connsiteX5" fmla="*/ 0 w 1317739"/>
                      <a:gd name="connsiteY5" fmla="*/ 159547 h 842840"/>
                      <a:gd name="connsiteX0" fmla="*/ 0 w 1314449"/>
                      <a:gd name="connsiteY0" fmla="*/ 159547 h 179490"/>
                      <a:gd name="connsiteX1" fmla="*/ 159547 w 1314449"/>
                      <a:gd name="connsiteY1" fmla="*/ 0 h 179490"/>
                      <a:gd name="connsiteX2" fmla="*/ 1154903 w 1314449"/>
                      <a:gd name="connsiteY2" fmla="*/ 0 h 179490"/>
                      <a:gd name="connsiteX3" fmla="*/ 1314450 w 1314449"/>
                      <a:gd name="connsiteY3" fmla="*/ 159547 h 179490"/>
                      <a:gd name="connsiteX4" fmla="*/ 0 w 1314449"/>
                      <a:gd name="connsiteY4" fmla="*/ 159547 h 179490"/>
                      <a:gd name="connsiteX0" fmla="*/ 0 w 1674122"/>
                      <a:gd name="connsiteY0" fmla="*/ 159547 h 181327"/>
                      <a:gd name="connsiteX1" fmla="*/ 159547 w 1674122"/>
                      <a:gd name="connsiteY1" fmla="*/ 0 h 181327"/>
                      <a:gd name="connsiteX2" fmla="*/ 1154903 w 1674122"/>
                      <a:gd name="connsiteY2" fmla="*/ 0 h 181327"/>
                      <a:gd name="connsiteX3" fmla="*/ 1674122 w 1674122"/>
                      <a:gd name="connsiteY3" fmla="*/ 163049 h 181327"/>
                      <a:gd name="connsiteX4" fmla="*/ 0 w 1674122"/>
                      <a:gd name="connsiteY4" fmla="*/ 159547 h 181327"/>
                      <a:gd name="connsiteX0" fmla="*/ 0 w 2093741"/>
                      <a:gd name="connsiteY0" fmla="*/ 159547 h 181327"/>
                      <a:gd name="connsiteX1" fmla="*/ 579166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 name="connsiteX0" fmla="*/ 0 w 2093741"/>
                      <a:gd name="connsiteY0" fmla="*/ 159547 h 181327"/>
                      <a:gd name="connsiteX1" fmla="*/ 519218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741" h="181327">
                        <a:moveTo>
                          <a:pt x="0" y="159547"/>
                        </a:moveTo>
                        <a:cubicBezTo>
                          <a:pt x="0" y="71432"/>
                          <a:pt x="431103" y="0"/>
                          <a:pt x="519218" y="0"/>
                        </a:cubicBezTo>
                        <a:lnTo>
                          <a:pt x="1574522" y="0"/>
                        </a:lnTo>
                        <a:cubicBezTo>
                          <a:pt x="1662637" y="0"/>
                          <a:pt x="2093741" y="74934"/>
                          <a:pt x="2093741" y="163049"/>
                        </a:cubicBezTo>
                        <a:cubicBezTo>
                          <a:pt x="1901257" y="189640"/>
                          <a:pt x="192484" y="186138"/>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2" name="Abgerundetes Rechteck 1411"/>
                  <p:cNvSpPr/>
                  <p:nvPr/>
                </p:nvSpPr>
                <p:spPr>
                  <a:xfrm>
                    <a:off x="3291466" y="7718355"/>
                    <a:ext cx="192302" cy="10941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3" name="Abgerundetes Rechteck 1412"/>
                  <p:cNvSpPr/>
                  <p:nvPr/>
                </p:nvSpPr>
                <p:spPr>
                  <a:xfrm>
                    <a:off x="3344358" y="7690911"/>
                    <a:ext cx="86136" cy="7231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414" name="Gruppieren 1413"/>
                  <p:cNvGrpSpPr/>
                  <p:nvPr/>
                </p:nvGrpSpPr>
                <p:grpSpPr>
                  <a:xfrm>
                    <a:off x="3455837" y="7865166"/>
                    <a:ext cx="648000" cy="648000"/>
                    <a:chOff x="3455837" y="5021906"/>
                    <a:chExt cx="648000" cy="648000"/>
                  </a:xfrm>
                </p:grpSpPr>
                <p:sp>
                  <p:nvSpPr>
                    <p:cNvPr id="1418" name="Ellipse 1417"/>
                    <p:cNvSpPr/>
                    <p:nvPr/>
                  </p:nvSpPr>
                  <p:spPr>
                    <a:xfrm>
                      <a:off x="3455837" y="5021906"/>
                      <a:ext cx="648000" cy="64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19" name="Ellipse 1418"/>
                    <p:cNvSpPr/>
                    <p:nvPr/>
                  </p:nvSpPr>
                  <p:spPr>
                    <a:xfrm>
                      <a:off x="3527837" y="5093906"/>
                      <a:ext cx="504000" cy="50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15" name="Bogen 1414"/>
                  <p:cNvSpPr/>
                  <p:nvPr/>
                </p:nvSpPr>
                <p:spPr>
                  <a:xfrm>
                    <a:off x="3653821" y="8023539"/>
                    <a:ext cx="292894" cy="302418"/>
                  </a:xfrm>
                  <a:prstGeom prst="arc">
                    <a:avLst/>
                  </a:prstGeom>
                  <a:ln w="1143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416" name="Abgerundetes Rechteck 1415"/>
                  <p:cNvSpPr/>
                  <p:nvPr/>
                </p:nvSpPr>
                <p:spPr>
                  <a:xfrm>
                    <a:off x="4150519" y="7846219"/>
                    <a:ext cx="195262" cy="980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417" name="Gerader Verbinder 1416"/>
                  <p:cNvCxnSpPr/>
                  <p:nvPr/>
                </p:nvCxnSpPr>
                <p:spPr>
                  <a:xfrm>
                    <a:off x="3320548" y="7932326"/>
                    <a:ext cx="0" cy="530638"/>
                  </a:xfrm>
                  <a:prstGeom prst="line">
                    <a:avLst/>
                  </a:prstGeom>
                  <a:ln w="8890" cap="rnd">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13" name="Gruppieren 1312"/>
                <p:cNvGrpSpPr/>
                <p:nvPr/>
              </p:nvGrpSpPr>
              <p:grpSpPr>
                <a:xfrm>
                  <a:off x="4361691" y="5641760"/>
                  <a:ext cx="480011" cy="467368"/>
                  <a:chOff x="3440258" y="7710837"/>
                  <a:chExt cx="1234859" cy="1202335"/>
                </a:xfrm>
              </p:grpSpPr>
              <p:grpSp>
                <p:nvGrpSpPr>
                  <p:cNvPr id="1401" name="Gruppieren 1400"/>
                  <p:cNvGrpSpPr/>
                  <p:nvPr/>
                </p:nvGrpSpPr>
                <p:grpSpPr>
                  <a:xfrm rot="16200000">
                    <a:off x="3178670" y="7972425"/>
                    <a:ext cx="1202335" cy="679160"/>
                    <a:chOff x="3178670" y="7972425"/>
                    <a:chExt cx="1202335" cy="679160"/>
                  </a:xfrm>
                </p:grpSpPr>
                <p:sp>
                  <p:nvSpPr>
                    <p:cNvPr id="1408" name="Trapezoid 35"/>
                    <p:cNvSpPr/>
                    <p:nvPr/>
                  </p:nvSpPr>
                  <p:spPr>
                    <a:xfrm>
                      <a:off x="3178670" y="7974809"/>
                      <a:ext cx="1202335" cy="67677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9" name="Abgerundetes Rechteck 1408"/>
                    <p:cNvSpPr/>
                    <p:nvPr/>
                  </p:nvSpPr>
                  <p:spPr>
                    <a:xfrm>
                      <a:off x="3536306" y="7972425"/>
                      <a:ext cx="487063" cy="4072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402" name="Ellipse 42"/>
                  <p:cNvSpPr/>
                  <p:nvPr/>
                </p:nvSpPr>
                <p:spPr>
                  <a:xfrm>
                    <a:off x="4222922" y="8160796"/>
                    <a:ext cx="86299" cy="30241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3" name="Ellipse 42"/>
                  <p:cNvSpPr/>
                  <p:nvPr/>
                </p:nvSpPr>
                <p:spPr>
                  <a:xfrm>
                    <a:off x="4313274" y="7996151"/>
                    <a:ext cx="180266" cy="63170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4" name="Ellipse 42"/>
                  <p:cNvSpPr/>
                  <p:nvPr/>
                </p:nvSpPr>
                <p:spPr>
                  <a:xfrm>
                    <a:off x="4407563" y="7843208"/>
                    <a:ext cx="267554" cy="937594"/>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5" name="Rechteck 1404"/>
                  <p:cNvSpPr/>
                  <p:nvPr/>
                </p:nvSpPr>
                <p:spPr>
                  <a:xfrm>
                    <a:off x="3679796" y="8050192"/>
                    <a:ext cx="45719" cy="551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6" name="Rechteck 1405"/>
                  <p:cNvSpPr/>
                  <p:nvPr/>
                </p:nvSpPr>
                <p:spPr>
                  <a:xfrm>
                    <a:off x="3492284" y="8101766"/>
                    <a:ext cx="143938" cy="457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07" name="Trapezoid 51"/>
                  <p:cNvSpPr/>
                  <p:nvPr/>
                </p:nvSpPr>
                <p:spPr>
                  <a:xfrm rot="14703881">
                    <a:off x="3848831" y="7783619"/>
                    <a:ext cx="148901" cy="379560"/>
                  </a:xfrm>
                  <a:custGeom>
                    <a:avLst/>
                    <a:gdLst>
                      <a:gd name="connsiteX0" fmla="*/ 0 w 121535"/>
                      <a:gd name="connsiteY0" fmla="*/ 381966 h 381966"/>
                      <a:gd name="connsiteX1" fmla="*/ 30384 w 121535"/>
                      <a:gd name="connsiteY1" fmla="*/ 0 h 381966"/>
                      <a:gd name="connsiteX2" fmla="*/ 91151 w 121535"/>
                      <a:gd name="connsiteY2" fmla="*/ 0 h 381966"/>
                      <a:gd name="connsiteX3" fmla="*/ 121535 w 121535"/>
                      <a:gd name="connsiteY3" fmla="*/ 381966 h 381966"/>
                      <a:gd name="connsiteX4" fmla="*/ 0 w 121535"/>
                      <a:gd name="connsiteY4" fmla="*/ 381966 h 381966"/>
                      <a:gd name="connsiteX0" fmla="*/ 0 w 216181"/>
                      <a:gd name="connsiteY0" fmla="*/ 381966 h 432354"/>
                      <a:gd name="connsiteX1" fmla="*/ 30384 w 216181"/>
                      <a:gd name="connsiteY1" fmla="*/ 0 h 432354"/>
                      <a:gd name="connsiteX2" fmla="*/ 91151 w 216181"/>
                      <a:gd name="connsiteY2" fmla="*/ 0 h 432354"/>
                      <a:gd name="connsiteX3" fmla="*/ 216181 w 216181"/>
                      <a:gd name="connsiteY3" fmla="*/ 432354 h 432354"/>
                      <a:gd name="connsiteX4" fmla="*/ 0 w 216181"/>
                      <a:gd name="connsiteY4" fmla="*/ 381966 h 432354"/>
                      <a:gd name="connsiteX0" fmla="*/ 0 w 190562"/>
                      <a:gd name="connsiteY0" fmla="*/ 326863 h 432354"/>
                      <a:gd name="connsiteX1" fmla="*/ 4765 w 190562"/>
                      <a:gd name="connsiteY1" fmla="*/ 0 h 432354"/>
                      <a:gd name="connsiteX2" fmla="*/ 65532 w 190562"/>
                      <a:gd name="connsiteY2" fmla="*/ 0 h 432354"/>
                      <a:gd name="connsiteX3" fmla="*/ 190562 w 190562"/>
                      <a:gd name="connsiteY3" fmla="*/ 432354 h 432354"/>
                      <a:gd name="connsiteX4" fmla="*/ 0 w 190562"/>
                      <a:gd name="connsiteY4" fmla="*/ 326863 h 432354"/>
                      <a:gd name="connsiteX0" fmla="*/ 0 w 190562"/>
                      <a:gd name="connsiteY0" fmla="*/ 326863 h 432354"/>
                      <a:gd name="connsiteX1" fmla="*/ 4765 w 190562"/>
                      <a:gd name="connsiteY1" fmla="*/ 0 h 432354"/>
                      <a:gd name="connsiteX2" fmla="*/ 87627 w 190562"/>
                      <a:gd name="connsiteY2" fmla="*/ 48567 h 432354"/>
                      <a:gd name="connsiteX3" fmla="*/ 190562 w 190562"/>
                      <a:gd name="connsiteY3" fmla="*/ 432354 h 432354"/>
                      <a:gd name="connsiteX4" fmla="*/ 0 w 190562"/>
                      <a:gd name="connsiteY4" fmla="*/ 326863 h 432354"/>
                      <a:gd name="connsiteX0" fmla="*/ 7845 w 198407"/>
                      <a:gd name="connsiteY0" fmla="*/ 354990 h 460481"/>
                      <a:gd name="connsiteX1" fmla="*/ 159 w 198407"/>
                      <a:gd name="connsiteY1" fmla="*/ 0 h 460481"/>
                      <a:gd name="connsiteX2" fmla="*/ 95472 w 198407"/>
                      <a:gd name="connsiteY2" fmla="*/ 76694 h 460481"/>
                      <a:gd name="connsiteX3" fmla="*/ 198407 w 198407"/>
                      <a:gd name="connsiteY3" fmla="*/ 460481 h 460481"/>
                      <a:gd name="connsiteX4" fmla="*/ 7845 w 198407"/>
                      <a:gd name="connsiteY4" fmla="*/ 354990 h 460481"/>
                      <a:gd name="connsiteX0" fmla="*/ 7845 w 198407"/>
                      <a:gd name="connsiteY0" fmla="*/ 354990 h 460481"/>
                      <a:gd name="connsiteX1" fmla="*/ 159 w 198407"/>
                      <a:gd name="connsiteY1" fmla="*/ 0 h 460481"/>
                      <a:gd name="connsiteX2" fmla="*/ 82468 w 198407"/>
                      <a:gd name="connsiteY2" fmla="*/ 29163 h 460481"/>
                      <a:gd name="connsiteX3" fmla="*/ 198407 w 198407"/>
                      <a:gd name="connsiteY3" fmla="*/ 460481 h 460481"/>
                      <a:gd name="connsiteX4" fmla="*/ 7845 w 198407"/>
                      <a:gd name="connsiteY4" fmla="*/ 354990 h 460481"/>
                      <a:gd name="connsiteX0" fmla="*/ 0 w 190562"/>
                      <a:gd name="connsiteY0" fmla="*/ 333698 h 439189"/>
                      <a:gd name="connsiteX1" fmla="*/ 17518 w 190562"/>
                      <a:gd name="connsiteY1" fmla="*/ 0 h 439189"/>
                      <a:gd name="connsiteX2" fmla="*/ 74623 w 190562"/>
                      <a:gd name="connsiteY2" fmla="*/ 7871 h 439189"/>
                      <a:gd name="connsiteX3" fmla="*/ 190562 w 190562"/>
                      <a:gd name="connsiteY3" fmla="*/ 439189 h 439189"/>
                      <a:gd name="connsiteX4" fmla="*/ 0 w 190562"/>
                      <a:gd name="connsiteY4" fmla="*/ 333698 h 439189"/>
                      <a:gd name="connsiteX0" fmla="*/ 25082 w 173109"/>
                      <a:gd name="connsiteY0" fmla="*/ 372620 h 439189"/>
                      <a:gd name="connsiteX1" fmla="*/ 65 w 173109"/>
                      <a:gd name="connsiteY1" fmla="*/ 0 h 439189"/>
                      <a:gd name="connsiteX2" fmla="*/ 57170 w 173109"/>
                      <a:gd name="connsiteY2" fmla="*/ 7871 h 439189"/>
                      <a:gd name="connsiteX3" fmla="*/ 173109 w 173109"/>
                      <a:gd name="connsiteY3" fmla="*/ 439189 h 439189"/>
                      <a:gd name="connsiteX4" fmla="*/ 25082 w 173109"/>
                      <a:gd name="connsiteY4" fmla="*/ 372620 h 439189"/>
                      <a:gd name="connsiteX0" fmla="*/ 2089 w 150116"/>
                      <a:gd name="connsiteY0" fmla="*/ 374577 h 441146"/>
                      <a:gd name="connsiteX1" fmla="*/ 319 w 150116"/>
                      <a:gd name="connsiteY1" fmla="*/ 0 h 441146"/>
                      <a:gd name="connsiteX2" fmla="*/ 34177 w 150116"/>
                      <a:gd name="connsiteY2" fmla="*/ 9828 h 441146"/>
                      <a:gd name="connsiteX3" fmla="*/ 150116 w 150116"/>
                      <a:gd name="connsiteY3" fmla="*/ 441146 h 441146"/>
                      <a:gd name="connsiteX4" fmla="*/ 2089 w 150116"/>
                      <a:gd name="connsiteY4" fmla="*/ 374577 h 441146"/>
                      <a:gd name="connsiteX0" fmla="*/ 33124 w 149848"/>
                      <a:gd name="connsiteY0" fmla="*/ 382750 h 441146"/>
                      <a:gd name="connsiteX1" fmla="*/ 51 w 149848"/>
                      <a:gd name="connsiteY1" fmla="*/ 0 h 441146"/>
                      <a:gd name="connsiteX2" fmla="*/ 33909 w 149848"/>
                      <a:gd name="connsiteY2" fmla="*/ 9828 h 441146"/>
                      <a:gd name="connsiteX3" fmla="*/ 149848 w 149848"/>
                      <a:gd name="connsiteY3" fmla="*/ 441146 h 441146"/>
                      <a:gd name="connsiteX4" fmla="*/ 33124 w 149848"/>
                      <a:gd name="connsiteY4" fmla="*/ 382750 h 441146"/>
                      <a:gd name="connsiteX0" fmla="*/ 619 w 150235"/>
                      <a:gd name="connsiteY0" fmla="*/ 364268 h 441146"/>
                      <a:gd name="connsiteX1" fmla="*/ 438 w 150235"/>
                      <a:gd name="connsiteY1" fmla="*/ 0 h 441146"/>
                      <a:gd name="connsiteX2" fmla="*/ 34296 w 150235"/>
                      <a:gd name="connsiteY2" fmla="*/ 9828 h 441146"/>
                      <a:gd name="connsiteX3" fmla="*/ 150235 w 150235"/>
                      <a:gd name="connsiteY3" fmla="*/ 441146 h 441146"/>
                      <a:gd name="connsiteX4" fmla="*/ 619 w 150235"/>
                      <a:gd name="connsiteY4" fmla="*/ 364268 h 441146"/>
                      <a:gd name="connsiteX0" fmla="*/ 619 w 150235"/>
                      <a:gd name="connsiteY0" fmla="*/ 364268 h 441146"/>
                      <a:gd name="connsiteX1" fmla="*/ 438 w 150235"/>
                      <a:gd name="connsiteY1" fmla="*/ 0 h 441146"/>
                      <a:gd name="connsiteX2" fmla="*/ 46248 w 150235"/>
                      <a:gd name="connsiteY2" fmla="*/ 18010 h 441146"/>
                      <a:gd name="connsiteX3" fmla="*/ 150235 w 150235"/>
                      <a:gd name="connsiteY3" fmla="*/ 441146 h 441146"/>
                      <a:gd name="connsiteX4" fmla="*/ 619 w 150235"/>
                      <a:gd name="connsiteY4" fmla="*/ 364268 h 441146"/>
                      <a:gd name="connsiteX0" fmla="*/ 0 w 149616"/>
                      <a:gd name="connsiteY0" fmla="*/ 347448 h 424326"/>
                      <a:gd name="connsiteX1" fmla="*/ 7756 w 149616"/>
                      <a:gd name="connsiteY1" fmla="*/ 0 h 424326"/>
                      <a:gd name="connsiteX2" fmla="*/ 45629 w 149616"/>
                      <a:gd name="connsiteY2" fmla="*/ 1190 h 424326"/>
                      <a:gd name="connsiteX3" fmla="*/ 149616 w 149616"/>
                      <a:gd name="connsiteY3" fmla="*/ 424326 h 424326"/>
                      <a:gd name="connsiteX4" fmla="*/ 0 w 149616"/>
                      <a:gd name="connsiteY4" fmla="*/ 347448 h 424326"/>
                      <a:gd name="connsiteX0" fmla="*/ 0 w 149616"/>
                      <a:gd name="connsiteY0" fmla="*/ 370746 h 447624"/>
                      <a:gd name="connsiteX1" fmla="*/ 2832 w 149616"/>
                      <a:gd name="connsiteY1" fmla="*/ 0 h 447624"/>
                      <a:gd name="connsiteX2" fmla="*/ 45629 w 149616"/>
                      <a:gd name="connsiteY2" fmla="*/ 24488 h 447624"/>
                      <a:gd name="connsiteX3" fmla="*/ 149616 w 149616"/>
                      <a:gd name="connsiteY3" fmla="*/ 447624 h 447624"/>
                      <a:gd name="connsiteX4" fmla="*/ 0 w 149616"/>
                      <a:gd name="connsiteY4" fmla="*/ 370746 h 447624"/>
                      <a:gd name="connsiteX0" fmla="*/ 0 w 149616"/>
                      <a:gd name="connsiteY0" fmla="*/ 366428 h 443306"/>
                      <a:gd name="connsiteX1" fmla="*/ 824 w 149616"/>
                      <a:gd name="connsiteY1" fmla="*/ 0 h 443306"/>
                      <a:gd name="connsiteX2" fmla="*/ 45629 w 149616"/>
                      <a:gd name="connsiteY2" fmla="*/ 20170 h 443306"/>
                      <a:gd name="connsiteX3" fmla="*/ 149616 w 149616"/>
                      <a:gd name="connsiteY3" fmla="*/ 443306 h 443306"/>
                      <a:gd name="connsiteX4" fmla="*/ 0 w 149616"/>
                      <a:gd name="connsiteY4" fmla="*/ 366428 h 443306"/>
                      <a:gd name="connsiteX0" fmla="*/ 28763 w 148850"/>
                      <a:gd name="connsiteY0" fmla="*/ 393287 h 443306"/>
                      <a:gd name="connsiteX1" fmla="*/ 58 w 148850"/>
                      <a:gd name="connsiteY1" fmla="*/ 0 h 443306"/>
                      <a:gd name="connsiteX2" fmla="*/ 44863 w 148850"/>
                      <a:gd name="connsiteY2" fmla="*/ 20170 h 443306"/>
                      <a:gd name="connsiteX3" fmla="*/ 148850 w 148850"/>
                      <a:gd name="connsiteY3" fmla="*/ 443306 h 443306"/>
                      <a:gd name="connsiteX4" fmla="*/ 28763 w 148850"/>
                      <a:gd name="connsiteY4" fmla="*/ 393287 h 443306"/>
                      <a:gd name="connsiteX0" fmla="*/ 26305 w 148854"/>
                      <a:gd name="connsiteY0" fmla="*/ 381638 h 443306"/>
                      <a:gd name="connsiteX1" fmla="*/ 62 w 148854"/>
                      <a:gd name="connsiteY1" fmla="*/ 0 h 443306"/>
                      <a:gd name="connsiteX2" fmla="*/ 44867 w 148854"/>
                      <a:gd name="connsiteY2" fmla="*/ 20170 h 443306"/>
                      <a:gd name="connsiteX3" fmla="*/ 148854 w 148854"/>
                      <a:gd name="connsiteY3" fmla="*/ 443306 h 443306"/>
                      <a:gd name="connsiteX4" fmla="*/ 26305 w 148854"/>
                      <a:gd name="connsiteY4" fmla="*/ 381638 h 443306"/>
                      <a:gd name="connsiteX0" fmla="*/ 13245 w 148901"/>
                      <a:gd name="connsiteY0" fmla="*/ 368387 h 443306"/>
                      <a:gd name="connsiteX1" fmla="*/ 109 w 148901"/>
                      <a:gd name="connsiteY1" fmla="*/ 0 h 443306"/>
                      <a:gd name="connsiteX2" fmla="*/ 44914 w 148901"/>
                      <a:gd name="connsiteY2" fmla="*/ 20170 h 443306"/>
                      <a:gd name="connsiteX3" fmla="*/ 148901 w 148901"/>
                      <a:gd name="connsiteY3" fmla="*/ 443306 h 443306"/>
                      <a:gd name="connsiteX4" fmla="*/ 13245 w 148901"/>
                      <a:gd name="connsiteY4" fmla="*/ 368387 h 44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901" h="443306">
                        <a:moveTo>
                          <a:pt x="13245" y="368387"/>
                        </a:moveTo>
                        <a:cubicBezTo>
                          <a:pt x="14833" y="259433"/>
                          <a:pt x="-1479" y="108954"/>
                          <a:pt x="109" y="0"/>
                        </a:cubicBezTo>
                        <a:lnTo>
                          <a:pt x="44914" y="20170"/>
                        </a:lnTo>
                        <a:lnTo>
                          <a:pt x="148901" y="443306"/>
                        </a:lnTo>
                        <a:lnTo>
                          <a:pt x="13245" y="368387"/>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14" name="Gruppieren 1313"/>
                <p:cNvGrpSpPr/>
                <p:nvPr/>
              </p:nvGrpSpPr>
              <p:grpSpPr>
                <a:xfrm>
                  <a:off x="2379260" y="5668168"/>
                  <a:ext cx="322997" cy="357186"/>
                  <a:chOff x="2379260" y="3612668"/>
                  <a:chExt cx="322997" cy="357186"/>
                </a:xfrm>
              </p:grpSpPr>
              <p:cxnSp>
                <p:nvCxnSpPr>
                  <p:cNvPr id="1397" name="Gerader Verbinder 1396"/>
                  <p:cNvCxnSpPr/>
                  <p:nvPr/>
                </p:nvCxnSpPr>
                <p:spPr>
                  <a:xfrm>
                    <a:off x="2379260" y="3612668"/>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8" name="Gerader Verbinder 1397"/>
                  <p:cNvCxnSpPr/>
                  <p:nvPr/>
                </p:nvCxnSpPr>
                <p:spPr>
                  <a:xfrm>
                    <a:off x="2379260" y="3731730"/>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9" name="Gerader Verbinder 1398"/>
                  <p:cNvCxnSpPr/>
                  <p:nvPr/>
                </p:nvCxnSpPr>
                <p:spPr>
                  <a:xfrm>
                    <a:off x="2379260" y="3850792"/>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0" name="Gerader Verbinder 1399"/>
                  <p:cNvCxnSpPr/>
                  <p:nvPr/>
                </p:nvCxnSpPr>
                <p:spPr>
                  <a:xfrm>
                    <a:off x="2379260" y="3969854"/>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15" name="Gruppieren 1314"/>
                <p:cNvGrpSpPr/>
                <p:nvPr/>
              </p:nvGrpSpPr>
              <p:grpSpPr>
                <a:xfrm>
                  <a:off x="5376507" y="5679672"/>
                  <a:ext cx="504405" cy="376387"/>
                  <a:chOff x="2675960" y="8003686"/>
                  <a:chExt cx="2143116" cy="1599192"/>
                </a:xfrm>
              </p:grpSpPr>
              <p:grpSp>
                <p:nvGrpSpPr>
                  <p:cNvPr id="1372" name="Gruppieren 1371"/>
                  <p:cNvGrpSpPr/>
                  <p:nvPr/>
                </p:nvGrpSpPr>
                <p:grpSpPr>
                  <a:xfrm>
                    <a:off x="2722413" y="8149224"/>
                    <a:ext cx="2096663" cy="1453654"/>
                    <a:chOff x="2310615" y="8149224"/>
                    <a:chExt cx="2096663" cy="1453654"/>
                  </a:xfrm>
                </p:grpSpPr>
                <p:sp>
                  <p:nvSpPr>
                    <p:cNvPr id="1386" name="Abgerundetes Rechteck 1385"/>
                    <p:cNvSpPr/>
                    <p:nvPr/>
                  </p:nvSpPr>
                  <p:spPr>
                    <a:xfrm>
                      <a:off x="2403576" y="8194204"/>
                      <a:ext cx="1905364" cy="140867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7" name="Rechteck 1386"/>
                    <p:cNvSpPr/>
                    <p:nvPr/>
                  </p:nvSpPr>
                  <p:spPr>
                    <a:xfrm>
                      <a:off x="2399871" y="8436653"/>
                      <a:ext cx="1909069" cy="27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88" name="Gruppieren 1387"/>
                    <p:cNvGrpSpPr/>
                    <p:nvPr/>
                  </p:nvGrpSpPr>
                  <p:grpSpPr>
                    <a:xfrm flipV="1">
                      <a:off x="2379959" y="8266232"/>
                      <a:ext cx="1884909" cy="647079"/>
                      <a:chOff x="2590996" y="7451584"/>
                      <a:chExt cx="1884909" cy="647079"/>
                    </a:xfrm>
                  </p:grpSpPr>
                  <p:sp>
                    <p:nvSpPr>
                      <p:cNvPr id="1392" name="Rechteck 57"/>
                      <p:cNvSpPr/>
                      <p:nvPr/>
                    </p:nvSpPr>
                    <p:spPr>
                      <a:xfrm rot="19476601">
                        <a:off x="2590996" y="7524449"/>
                        <a:ext cx="193567" cy="574214"/>
                      </a:xfrm>
                      <a:custGeom>
                        <a:avLst/>
                        <a:gdLst>
                          <a:gd name="connsiteX0" fmla="*/ 0 w 50575"/>
                          <a:gd name="connsiteY0" fmla="*/ 0 h 150030"/>
                          <a:gd name="connsiteX1" fmla="*/ 50575 w 50575"/>
                          <a:gd name="connsiteY1" fmla="*/ 0 h 150030"/>
                          <a:gd name="connsiteX2" fmla="*/ 50575 w 50575"/>
                          <a:gd name="connsiteY2" fmla="*/ 150030 h 150030"/>
                          <a:gd name="connsiteX3" fmla="*/ 0 w 50575"/>
                          <a:gd name="connsiteY3" fmla="*/ 150030 h 150030"/>
                          <a:gd name="connsiteX4" fmla="*/ 0 w 50575"/>
                          <a:gd name="connsiteY4" fmla="*/ 0 h 150030"/>
                          <a:gd name="connsiteX0" fmla="*/ 1484 w 50575"/>
                          <a:gd name="connsiteY0" fmla="*/ 39027 h 150030"/>
                          <a:gd name="connsiteX1" fmla="*/ 50575 w 50575"/>
                          <a:gd name="connsiteY1" fmla="*/ 0 h 150030"/>
                          <a:gd name="connsiteX2" fmla="*/ 50575 w 50575"/>
                          <a:gd name="connsiteY2" fmla="*/ 150030 h 150030"/>
                          <a:gd name="connsiteX3" fmla="*/ 0 w 50575"/>
                          <a:gd name="connsiteY3" fmla="*/ 150030 h 150030"/>
                          <a:gd name="connsiteX4" fmla="*/ 1484 w 50575"/>
                          <a:gd name="connsiteY4" fmla="*/ 39027 h 150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75" h="150030">
                            <a:moveTo>
                              <a:pt x="1484" y="39027"/>
                            </a:moveTo>
                            <a:lnTo>
                              <a:pt x="50575" y="0"/>
                            </a:lnTo>
                            <a:lnTo>
                              <a:pt x="50575" y="150030"/>
                            </a:lnTo>
                            <a:lnTo>
                              <a:pt x="0" y="150030"/>
                            </a:lnTo>
                            <a:cubicBezTo>
                              <a:pt x="495" y="113029"/>
                              <a:pt x="989" y="76028"/>
                              <a:pt x="1484" y="390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3" name="Rechteck 1392"/>
                      <p:cNvSpPr/>
                      <p:nvPr/>
                    </p:nvSpPr>
                    <p:spPr>
                      <a:xfrm rot="19476601">
                        <a:off x="2995499" y="750474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4" name="Rechteck 1393"/>
                      <p:cNvSpPr/>
                      <p:nvPr/>
                    </p:nvSpPr>
                    <p:spPr>
                      <a:xfrm rot="19476601">
                        <a:off x="3423622" y="750116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5" name="Rechteck 1394"/>
                      <p:cNvSpPr/>
                      <p:nvPr/>
                    </p:nvSpPr>
                    <p:spPr>
                      <a:xfrm rot="19476601">
                        <a:off x="3861649" y="749758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6" name="Rechteck 1395"/>
                      <p:cNvSpPr/>
                      <p:nvPr/>
                    </p:nvSpPr>
                    <p:spPr>
                      <a:xfrm rot="19476601">
                        <a:off x="4282337" y="7451584"/>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89" name="Rechteck 1388"/>
                    <p:cNvSpPr/>
                    <p:nvPr/>
                  </p:nvSpPr>
                  <p:spPr>
                    <a:xfrm>
                      <a:off x="2326896" y="8149224"/>
                      <a:ext cx="2055018" cy="336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0" name="Rechteck 1389"/>
                    <p:cNvSpPr/>
                    <p:nvPr/>
                  </p:nvSpPr>
                  <p:spPr>
                    <a:xfrm>
                      <a:off x="4310829" y="8382734"/>
                      <a:ext cx="96449" cy="365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91" name="Rechteck 1390"/>
                    <p:cNvSpPr/>
                    <p:nvPr/>
                  </p:nvSpPr>
                  <p:spPr>
                    <a:xfrm>
                      <a:off x="2310615" y="8506490"/>
                      <a:ext cx="96449" cy="4133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73" name="Gruppieren 1372"/>
                  <p:cNvGrpSpPr/>
                  <p:nvPr/>
                </p:nvGrpSpPr>
                <p:grpSpPr>
                  <a:xfrm rot="21159409">
                    <a:off x="2675960" y="8003686"/>
                    <a:ext cx="2127754" cy="441399"/>
                    <a:chOff x="2695610" y="8140945"/>
                    <a:chExt cx="2127754" cy="441399"/>
                  </a:xfrm>
                </p:grpSpPr>
                <p:grpSp>
                  <p:nvGrpSpPr>
                    <p:cNvPr id="1376" name="Gruppieren 1375"/>
                    <p:cNvGrpSpPr/>
                    <p:nvPr/>
                  </p:nvGrpSpPr>
                  <p:grpSpPr>
                    <a:xfrm>
                      <a:off x="2695610" y="8140945"/>
                      <a:ext cx="2055018" cy="441399"/>
                      <a:chOff x="2321943" y="8144186"/>
                      <a:chExt cx="2055018" cy="441399"/>
                    </a:xfrm>
                  </p:grpSpPr>
                  <p:grpSp>
                    <p:nvGrpSpPr>
                      <p:cNvPr id="1378" name="Gruppieren 1377"/>
                      <p:cNvGrpSpPr/>
                      <p:nvPr/>
                    </p:nvGrpSpPr>
                    <p:grpSpPr>
                      <a:xfrm>
                        <a:off x="2321943" y="8144186"/>
                        <a:ext cx="2055018" cy="441399"/>
                        <a:chOff x="4666108" y="7380377"/>
                        <a:chExt cx="2055018" cy="441399"/>
                      </a:xfrm>
                    </p:grpSpPr>
                    <p:sp>
                      <p:nvSpPr>
                        <p:cNvPr id="1380" name="Rechteck 1379"/>
                        <p:cNvSpPr/>
                        <p:nvPr/>
                      </p:nvSpPr>
                      <p:spPr>
                        <a:xfrm>
                          <a:off x="4666108" y="7482521"/>
                          <a:ext cx="2055018" cy="232879"/>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1" name="Rechteck 65"/>
                        <p:cNvSpPr/>
                        <p:nvPr/>
                      </p:nvSpPr>
                      <p:spPr>
                        <a:xfrm rot="19476601">
                          <a:off x="4709574" y="7437962"/>
                          <a:ext cx="232504" cy="383814"/>
                        </a:xfrm>
                        <a:custGeom>
                          <a:avLst/>
                          <a:gdLst>
                            <a:gd name="connsiteX0" fmla="*/ 0 w 193568"/>
                            <a:gd name="connsiteY0" fmla="*/ 0 h 418329"/>
                            <a:gd name="connsiteX1" fmla="*/ 193568 w 193568"/>
                            <a:gd name="connsiteY1" fmla="*/ 0 h 418329"/>
                            <a:gd name="connsiteX2" fmla="*/ 193568 w 193568"/>
                            <a:gd name="connsiteY2" fmla="*/ 418329 h 418329"/>
                            <a:gd name="connsiteX3" fmla="*/ 0 w 193568"/>
                            <a:gd name="connsiteY3" fmla="*/ 418329 h 418329"/>
                            <a:gd name="connsiteX4" fmla="*/ 0 w 193568"/>
                            <a:gd name="connsiteY4" fmla="*/ 0 h 418329"/>
                            <a:gd name="connsiteX0" fmla="*/ 1218 w 194786"/>
                            <a:gd name="connsiteY0" fmla="*/ 0 h 418329"/>
                            <a:gd name="connsiteX1" fmla="*/ 194786 w 194786"/>
                            <a:gd name="connsiteY1" fmla="*/ 0 h 418329"/>
                            <a:gd name="connsiteX2" fmla="*/ 194786 w 194786"/>
                            <a:gd name="connsiteY2" fmla="*/ 418329 h 418329"/>
                            <a:gd name="connsiteX3" fmla="*/ 0 w 194786"/>
                            <a:gd name="connsiteY3" fmla="*/ 276508 h 418329"/>
                            <a:gd name="connsiteX4" fmla="*/ 1218 w 194786"/>
                            <a:gd name="connsiteY4" fmla="*/ 0 h 418329"/>
                            <a:gd name="connsiteX0" fmla="*/ 1218 w 199034"/>
                            <a:gd name="connsiteY0" fmla="*/ 0 h 412349"/>
                            <a:gd name="connsiteX1" fmla="*/ 194786 w 199034"/>
                            <a:gd name="connsiteY1" fmla="*/ 0 h 412349"/>
                            <a:gd name="connsiteX2" fmla="*/ 199034 w 199034"/>
                            <a:gd name="connsiteY2" fmla="*/ 412349 h 412349"/>
                            <a:gd name="connsiteX3" fmla="*/ 0 w 199034"/>
                            <a:gd name="connsiteY3" fmla="*/ 276508 h 412349"/>
                            <a:gd name="connsiteX4" fmla="*/ 1218 w 199034"/>
                            <a:gd name="connsiteY4" fmla="*/ 0 h 412349"/>
                            <a:gd name="connsiteX0" fmla="*/ 1218 w 199034"/>
                            <a:gd name="connsiteY0" fmla="*/ 0 h 412349"/>
                            <a:gd name="connsiteX1" fmla="*/ 196212 w 199034"/>
                            <a:gd name="connsiteY1" fmla="*/ 111978 h 412349"/>
                            <a:gd name="connsiteX2" fmla="*/ 199034 w 199034"/>
                            <a:gd name="connsiteY2" fmla="*/ 412349 h 412349"/>
                            <a:gd name="connsiteX3" fmla="*/ 0 w 199034"/>
                            <a:gd name="connsiteY3" fmla="*/ 276508 h 412349"/>
                            <a:gd name="connsiteX4" fmla="*/ 1218 w 199034"/>
                            <a:gd name="connsiteY4" fmla="*/ 0 h 412349"/>
                            <a:gd name="connsiteX0" fmla="*/ 5727 w 199034"/>
                            <a:gd name="connsiteY0" fmla="*/ 0 h 427139"/>
                            <a:gd name="connsiteX1" fmla="*/ 196212 w 199034"/>
                            <a:gd name="connsiteY1" fmla="*/ 126768 h 427139"/>
                            <a:gd name="connsiteX2" fmla="*/ 199034 w 199034"/>
                            <a:gd name="connsiteY2" fmla="*/ 427139 h 427139"/>
                            <a:gd name="connsiteX3" fmla="*/ 0 w 199034"/>
                            <a:gd name="connsiteY3" fmla="*/ 291298 h 427139"/>
                            <a:gd name="connsiteX4" fmla="*/ 5727 w 199034"/>
                            <a:gd name="connsiteY4" fmla="*/ 0 h 427139"/>
                            <a:gd name="connsiteX0" fmla="*/ 4349 w 197656"/>
                            <a:gd name="connsiteY0" fmla="*/ 0 h 427139"/>
                            <a:gd name="connsiteX1" fmla="*/ 194834 w 197656"/>
                            <a:gd name="connsiteY1" fmla="*/ 126768 h 427139"/>
                            <a:gd name="connsiteX2" fmla="*/ 197656 w 197656"/>
                            <a:gd name="connsiteY2" fmla="*/ 427139 h 427139"/>
                            <a:gd name="connsiteX3" fmla="*/ 0 w 197656"/>
                            <a:gd name="connsiteY3" fmla="*/ 289357 h 427139"/>
                            <a:gd name="connsiteX4" fmla="*/ 4349 w 197656"/>
                            <a:gd name="connsiteY4" fmla="*/ 0 h 427139"/>
                            <a:gd name="connsiteX0" fmla="*/ 1029 w 194336"/>
                            <a:gd name="connsiteY0" fmla="*/ 0 h 427139"/>
                            <a:gd name="connsiteX1" fmla="*/ 191514 w 194336"/>
                            <a:gd name="connsiteY1" fmla="*/ 126768 h 427139"/>
                            <a:gd name="connsiteX2" fmla="*/ 194336 w 194336"/>
                            <a:gd name="connsiteY2" fmla="*/ 427139 h 427139"/>
                            <a:gd name="connsiteX3" fmla="*/ 0 w 194336"/>
                            <a:gd name="connsiteY3" fmla="*/ 288794 h 427139"/>
                            <a:gd name="connsiteX4" fmla="*/ 1029 w 194336"/>
                            <a:gd name="connsiteY4" fmla="*/ 0 h 427139"/>
                            <a:gd name="connsiteX0" fmla="*/ 77180 w 270487"/>
                            <a:gd name="connsiteY0" fmla="*/ 0 h 427139"/>
                            <a:gd name="connsiteX1" fmla="*/ 267665 w 270487"/>
                            <a:gd name="connsiteY1" fmla="*/ 126768 h 427139"/>
                            <a:gd name="connsiteX2" fmla="*/ 270487 w 270487"/>
                            <a:gd name="connsiteY2" fmla="*/ 427139 h 427139"/>
                            <a:gd name="connsiteX3" fmla="*/ 0 w 270487"/>
                            <a:gd name="connsiteY3" fmla="*/ 242485 h 427139"/>
                            <a:gd name="connsiteX4" fmla="*/ 77180 w 270487"/>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105356 w 232504"/>
                            <a:gd name="connsiteY0" fmla="*/ 0 h 383814"/>
                            <a:gd name="connsiteX1" fmla="*/ 229682 w 232504"/>
                            <a:gd name="connsiteY1" fmla="*/ 83443 h 383814"/>
                            <a:gd name="connsiteX2" fmla="*/ 232504 w 232504"/>
                            <a:gd name="connsiteY2" fmla="*/ 383814 h 383814"/>
                            <a:gd name="connsiteX3" fmla="*/ 0 w 232504"/>
                            <a:gd name="connsiteY3" fmla="*/ 228291 h 383814"/>
                            <a:gd name="connsiteX4" fmla="*/ 105356 w 232504"/>
                            <a:gd name="connsiteY4" fmla="*/ 0 h 3838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504" h="383814">
                              <a:moveTo>
                                <a:pt x="105356" y="0"/>
                              </a:moveTo>
                              <a:cubicBezTo>
                                <a:pt x="109312" y="10931"/>
                                <a:pt x="166187" y="41187"/>
                                <a:pt x="229682" y="83443"/>
                              </a:cubicBezTo>
                              <a:cubicBezTo>
                                <a:pt x="230623" y="183567"/>
                                <a:pt x="231563" y="283690"/>
                                <a:pt x="232504" y="383814"/>
                              </a:cubicBezTo>
                              <a:lnTo>
                                <a:pt x="0" y="228291"/>
                              </a:lnTo>
                              <a:cubicBezTo>
                                <a:pt x="1450" y="131839"/>
                                <a:pt x="107055" y="22720"/>
                                <a:pt x="10535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2" name="Rechteck 66"/>
                        <p:cNvSpPr/>
                        <p:nvPr/>
                      </p:nvSpPr>
                      <p:spPr>
                        <a:xfrm rot="19476601">
                          <a:off x="5162190" y="7386414"/>
                          <a:ext cx="191824" cy="424231"/>
                        </a:xfrm>
                        <a:custGeom>
                          <a:avLst/>
                          <a:gdLst>
                            <a:gd name="connsiteX0" fmla="*/ 0 w 193568"/>
                            <a:gd name="connsiteY0" fmla="*/ 0 h 440833"/>
                            <a:gd name="connsiteX1" fmla="*/ 193568 w 193568"/>
                            <a:gd name="connsiteY1" fmla="*/ 0 h 440833"/>
                            <a:gd name="connsiteX2" fmla="*/ 193568 w 193568"/>
                            <a:gd name="connsiteY2" fmla="*/ 440833 h 440833"/>
                            <a:gd name="connsiteX3" fmla="*/ 0 w 193568"/>
                            <a:gd name="connsiteY3" fmla="*/ 440833 h 440833"/>
                            <a:gd name="connsiteX4" fmla="*/ 0 w 193568"/>
                            <a:gd name="connsiteY4" fmla="*/ 0 h 440833"/>
                            <a:gd name="connsiteX0" fmla="*/ 0 w 193568"/>
                            <a:gd name="connsiteY0" fmla="*/ 0 h 440833"/>
                            <a:gd name="connsiteX1" fmla="*/ 191434 w 193568"/>
                            <a:gd name="connsiteY1" fmla="*/ 138690 h 440833"/>
                            <a:gd name="connsiteX2" fmla="*/ 193568 w 193568"/>
                            <a:gd name="connsiteY2" fmla="*/ 440833 h 440833"/>
                            <a:gd name="connsiteX3" fmla="*/ 0 w 193568"/>
                            <a:gd name="connsiteY3" fmla="*/ 440833 h 440833"/>
                            <a:gd name="connsiteX4" fmla="*/ 0 w 193568"/>
                            <a:gd name="connsiteY4" fmla="*/ 0 h 440833"/>
                            <a:gd name="connsiteX0" fmla="*/ 0 w 193823"/>
                            <a:gd name="connsiteY0" fmla="*/ 0 h 432251"/>
                            <a:gd name="connsiteX1" fmla="*/ 191689 w 193823"/>
                            <a:gd name="connsiteY1" fmla="*/ 130108 h 432251"/>
                            <a:gd name="connsiteX2" fmla="*/ 193823 w 193823"/>
                            <a:gd name="connsiteY2" fmla="*/ 432251 h 432251"/>
                            <a:gd name="connsiteX3" fmla="*/ 255 w 193823"/>
                            <a:gd name="connsiteY3" fmla="*/ 432251 h 432251"/>
                            <a:gd name="connsiteX4" fmla="*/ 0 w 193823"/>
                            <a:gd name="connsiteY4" fmla="*/ 0 h 432251"/>
                            <a:gd name="connsiteX0" fmla="*/ 0 w 193823"/>
                            <a:gd name="connsiteY0" fmla="*/ 0 h 432251"/>
                            <a:gd name="connsiteX1" fmla="*/ 191689 w 193823"/>
                            <a:gd name="connsiteY1" fmla="*/ 130108 h 432251"/>
                            <a:gd name="connsiteX2" fmla="*/ 193823 w 193823"/>
                            <a:gd name="connsiteY2" fmla="*/ 432251 h 432251"/>
                            <a:gd name="connsiteX3" fmla="*/ 448 w 193823"/>
                            <a:gd name="connsiteY3" fmla="*/ 292182 h 432251"/>
                            <a:gd name="connsiteX4" fmla="*/ 0 w 193823"/>
                            <a:gd name="connsiteY4" fmla="*/ 0 h 432251"/>
                            <a:gd name="connsiteX0" fmla="*/ 0 w 191824"/>
                            <a:gd name="connsiteY0" fmla="*/ 0 h 424231"/>
                            <a:gd name="connsiteX1" fmla="*/ 191689 w 191824"/>
                            <a:gd name="connsiteY1" fmla="*/ 130108 h 424231"/>
                            <a:gd name="connsiteX2" fmla="*/ 190757 w 191824"/>
                            <a:gd name="connsiteY2" fmla="*/ 424231 h 424231"/>
                            <a:gd name="connsiteX3" fmla="*/ 448 w 191824"/>
                            <a:gd name="connsiteY3" fmla="*/ 292182 h 424231"/>
                            <a:gd name="connsiteX4" fmla="*/ 0 w 191824"/>
                            <a:gd name="connsiteY4" fmla="*/ 0 h 424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824" h="424231">
                              <a:moveTo>
                                <a:pt x="0" y="0"/>
                              </a:moveTo>
                              <a:lnTo>
                                <a:pt x="191689" y="130108"/>
                              </a:lnTo>
                              <a:cubicBezTo>
                                <a:pt x="192400" y="230822"/>
                                <a:pt x="190046" y="323517"/>
                                <a:pt x="190757" y="424231"/>
                              </a:cubicBezTo>
                              <a:lnTo>
                                <a:pt x="448" y="292182"/>
                              </a:lnTo>
                              <a:cubicBezTo>
                                <a:pt x="299" y="194788"/>
                                <a:pt x="149" y="97394"/>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3" name="Rechteck 67"/>
                        <p:cNvSpPr/>
                        <p:nvPr/>
                      </p:nvSpPr>
                      <p:spPr>
                        <a:xfrm rot="19476601">
                          <a:off x="5591679" y="7380377"/>
                          <a:ext cx="195553" cy="436499"/>
                        </a:xfrm>
                        <a:custGeom>
                          <a:avLst/>
                          <a:gdLst>
                            <a:gd name="connsiteX0" fmla="*/ 0 w 193568"/>
                            <a:gd name="connsiteY0" fmla="*/ 0 h 445080"/>
                            <a:gd name="connsiteX1" fmla="*/ 193568 w 193568"/>
                            <a:gd name="connsiteY1" fmla="*/ 0 h 445080"/>
                            <a:gd name="connsiteX2" fmla="*/ 193568 w 193568"/>
                            <a:gd name="connsiteY2" fmla="*/ 445080 h 445080"/>
                            <a:gd name="connsiteX3" fmla="*/ 0 w 193568"/>
                            <a:gd name="connsiteY3" fmla="*/ 445080 h 445080"/>
                            <a:gd name="connsiteX4" fmla="*/ 0 w 193568"/>
                            <a:gd name="connsiteY4" fmla="*/ 0 h 445080"/>
                            <a:gd name="connsiteX0" fmla="*/ 0 w 193938"/>
                            <a:gd name="connsiteY0" fmla="*/ 0 h 445080"/>
                            <a:gd name="connsiteX1" fmla="*/ 193938 w 193938"/>
                            <a:gd name="connsiteY1" fmla="*/ 143390 h 445080"/>
                            <a:gd name="connsiteX2" fmla="*/ 193568 w 193938"/>
                            <a:gd name="connsiteY2" fmla="*/ 445080 h 445080"/>
                            <a:gd name="connsiteX3" fmla="*/ 0 w 193938"/>
                            <a:gd name="connsiteY3" fmla="*/ 445080 h 445080"/>
                            <a:gd name="connsiteX4" fmla="*/ 0 w 193938"/>
                            <a:gd name="connsiteY4" fmla="*/ 0 h 445080"/>
                            <a:gd name="connsiteX0" fmla="*/ 0 w 195316"/>
                            <a:gd name="connsiteY0" fmla="*/ 0 h 443139"/>
                            <a:gd name="connsiteX1" fmla="*/ 195316 w 195316"/>
                            <a:gd name="connsiteY1" fmla="*/ 141449 h 443139"/>
                            <a:gd name="connsiteX2" fmla="*/ 194946 w 195316"/>
                            <a:gd name="connsiteY2" fmla="*/ 443139 h 443139"/>
                            <a:gd name="connsiteX3" fmla="*/ 1378 w 195316"/>
                            <a:gd name="connsiteY3" fmla="*/ 443139 h 443139"/>
                            <a:gd name="connsiteX4" fmla="*/ 0 w 195316"/>
                            <a:gd name="connsiteY4" fmla="*/ 0 h 443139"/>
                            <a:gd name="connsiteX0" fmla="*/ 237 w 195553"/>
                            <a:gd name="connsiteY0" fmla="*/ 0 h 443139"/>
                            <a:gd name="connsiteX1" fmla="*/ 195553 w 195553"/>
                            <a:gd name="connsiteY1" fmla="*/ 141449 h 443139"/>
                            <a:gd name="connsiteX2" fmla="*/ 195183 w 195553"/>
                            <a:gd name="connsiteY2" fmla="*/ 443139 h 443139"/>
                            <a:gd name="connsiteX3" fmla="*/ 120 w 195553"/>
                            <a:gd name="connsiteY3" fmla="*/ 293109 h 443139"/>
                            <a:gd name="connsiteX4" fmla="*/ 237 w 195553"/>
                            <a:gd name="connsiteY4" fmla="*/ 0 h 443139"/>
                            <a:gd name="connsiteX0" fmla="*/ 237 w 195553"/>
                            <a:gd name="connsiteY0" fmla="*/ 0 h 436499"/>
                            <a:gd name="connsiteX1" fmla="*/ 195553 w 195553"/>
                            <a:gd name="connsiteY1" fmla="*/ 141449 h 436499"/>
                            <a:gd name="connsiteX2" fmla="*/ 194058 w 195553"/>
                            <a:gd name="connsiteY2" fmla="*/ 436499 h 436499"/>
                            <a:gd name="connsiteX3" fmla="*/ 120 w 195553"/>
                            <a:gd name="connsiteY3" fmla="*/ 293109 h 436499"/>
                            <a:gd name="connsiteX4" fmla="*/ 237 w 195553"/>
                            <a:gd name="connsiteY4" fmla="*/ 0 h 436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553" h="436499">
                              <a:moveTo>
                                <a:pt x="237" y="0"/>
                              </a:moveTo>
                              <a:lnTo>
                                <a:pt x="195553" y="141449"/>
                              </a:lnTo>
                              <a:cubicBezTo>
                                <a:pt x="195430" y="242012"/>
                                <a:pt x="194181" y="335936"/>
                                <a:pt x="194058" y="436499"/>
                              </a:cubicBezTo>
                              <a:lnTo>
                                <a:pt x="120" y="293109"/>
                              </a:lnTo>
                              <a:cubicBezTo>
                                <a:pt x="-339" y="145396"/>
                                <a:pt x="696" y="147713"/>
                                <a:pt x="23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4" name="Rechteck 68"/>
                        <p:cNvSpPr/>
                        <p:nvPr/>
                      </p:nvSpPr>
                      <p:spPr>
                        <a:xfrm rot="19476601">
                          <a:off x="6033582" y="7380509"/>
                          <a:ext cx="197258" cy="438626"/>
                        </a:xfrm>
                        <a:custGeom>
                          <a:avLst/>
                          <a:gdLst>
                            <a:gd name="connsiteX0" fmla="*/ 0 w 193568"/>
                            <a:gd name="connsiteY0" fmla="*/ 0 h 442509"/>
                            <a:gd name="connsiteX1" fmla="*/ 193568 w 193568"/>
                            <a:gd name="connsiteY1" fmla="*/ 0 h 442509"/>
                            <a:gd name="connsiteX2" fmla="*/ 193568 w 193568"/>
                            <a:gd name="connsiteY2" fmla="*/ 442509 h 442509"/>
                            <a:gd name="connsiteX3" fmla="*/ 0 w 193568"/>
                            <a:gd name="connsiteY3" fmla="*/ 442509 h 442509"/>
                            <a:gd name="connsiteX4" fmla="*/ 0 w 193568"/>
                            <a:gd name="connsiteY4" fmla="*/ 0 h 442509"/>
                            <a:gd name="connsiteX0" fmla="*/ 0 w 195879"/>
                            <a:gd name="connsiteY0" fmla="*/ 0 h 442509"/>
                            <a:gd name="connsiteX1" fmla="*/ 195879 w 195879"/>
                            <a:gd name="connsiteY1" fmla="*/ 144768 h 442509"/>
                            <a:gd name="connsiteX2" fmla="*/ 193568 w 195879"/>
                            <a:gd name="connsiteY2" fmla="*/ 442509 h 442509"/>
                            <a:gd name="connsiteX3" fmla="*/ 0 w 195879"/>
                            <a:gd name="connsiteY3" fmla="*/ 442509 h 442509"/>
                            <a:gd name="connsiteX4" fmla="*/ 0 w 195879"/>
                            <a:gd name="connsiteY4" fmla="*/ 0 h 442509"/>
                            <a:gd name="connsiteX0" fmla="*/ 0 w 197258"/>
                            <a:gd name="connsiteY0" fmla="*/ 0 h 440568"/>
                            <a:gd name="connsiteX1" fmla="*/ 197258 w 197258"/>
                            <a:gd name="connsiteY1" fmla="*/ 142827 h 440568"/>
                            <a:gd name="connsiteX2" fmla="*/ 194947 w 197258"/>
                            <a:gd name="connsiteY2" fmla="*/ 440568 h 440568"/>
                            <a:gd name="connsiteX3" fmla="*/ 1379 w 197258"/>
                            <a:gd name="connsiteY3" fmla="*/ 440568 h 440568"/>
                            <a:gd name="connsiteX4" fmla="*/ 0 w 197258"/>
                            <a:gd name="connsiteY4" fmla="*/ 0 h 440568"/>
                            <a:gd name="connsiteX0" fmla="*/ 0 w 197258"/>
                            <a:gd name="connsiteY0" fmla="*/ 0 h 440568"/>
                            <a:gd name="connsiteX1" fmla="*/ 197258 w 197258"/>
                            <a:gd name="connsiteY1" fmla="*/ 142827 h 440568"/>
                            <a:gd name="connsiteX2" fmla="*/ 194947 w 197258"/>
                            <a:gd name="connsiteY2" fmla="*/ 440568 h 440568"/>
                            <a:gd name="connsiteX3" fmla="*/ 1009 w 197258"/>
                            <a:gd name="connsiteY3" fmla="*/ 297178 h 440568"/>
                            <a:gd name="connsiteX4" fmla="*/ 0 w 197258"/>
                            <a:gd name="connsiteY4" fmla="*/ 0 h 440568"/>
                            <a:gd name="connsiteX0" fmla="*/ 0 w 197258"/>
                            <a:gd name="connsiteY0" fmla="*/ 0 h 438626"/>
                            <a:gd name="connsiteX1" fmla="*/ 197258 w 197258"/>
                            <a:gd name="connsiteY1" fmla="*/ 142827 h 438626"/>
                            <a:gd name="connsiteX2" fmla="*/ 196326 w 197258"/>
                            <a:gd name="connsiteY2" fmla="*/ 438626 h 438626"/>
                            <a:gd name="connsiteX3" fmla="*/ 1009 w 197258"/>
                            <a:gd name="connsiteY3" fmla="*/ 297178 h 438626"/>
                            <a:gd name="connsiteX4" fmla="*/ 0 w 197258"/>
                            <a:gd name="connsiteY4" fmla="*/ 0 h 438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58" h="438626">
                              <a:moveTo>
                                <a:pt x="0" y="0"/>
                              </a:moveTo>
                              <a:lnTo>
                                <a:pt x="197258" y="142827"/>
                              </a:lnTo>
                              <a:cubicBezTo>
                                <a:pt x="196488" y="242074"/>
                                <a:pt x="197096" y="339379"/>
                                <a:pt x="196326" y="438626"/>
                              </a:cubicBezTo>
                              <a:lnTo>
                                <a:pt x="1009" y="297178"/>
                              </a:lnTo>
                              <a:cubicBezTo>
                                <a:pt x="549" y="150322"/>
                                <a:pt x="460" y="146856"/>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85" name="Rechteck 69"/>
                        <p:cNvSpPr/>
                        <p:nvPr/>
                      </p:nvSpPr>
                      <p:spPr>
                        <a:xfrm rot="19476601">
                          <a:off x="6488371" y="7386562"/>
                          <a:ext cx="192446" cy="423420"/>
                        </a:xfrm>
                        <a:custGeom>
                          <a:avLst/>
                          <a:gdLst>
                            <a:gd name="connsiteX0" fmla="*/ 0 w 193568"/>
                            <a:gd name="connsiteY0" fmla="*/ 0 h 433381"/>
                            <a:gd name="connsiteX1" fmla="*/ 193568 w 193568"/>
                            <a:gd name="connsiteY1" fmla="*/ 0 h 433381"/>
                            <a:gd name="connsiteX2" fmla="*/ 193568 w 193568"/>
                            <a:gd name="connsiteY2" fmla="*/ 433381 h 433381"/>
                            <a:gd name="connsiteX3" fmla="*/ 0 w 193568"/>
                            <a:gd name="connsiteY3" fmla="*/ 433381 h 433381"/>
                            <a:gd name="connsiteX4" fmla="*/ 0 w 193568"/>
                            <a:gd name="connsiteY4" fmla="*/ 0 h 433381"/>
                            <a:gd name="connsiteX0" fmla="*/ 0 w 193568"/>
                            <a:gd name="connsiteY0" fmla="*/ 0 h 433381"/>
                            <a:gd name="connsiteX1" fmla="*/ 193568 w 193568"/>
                            <a:gd name="connsiteY1" fmla="*/ 0 h 433381"/>
                            <a:gd name="connsiteX2" fmla="*/ 193568 w 193568"/>
                            <a:gd name="connsiteY2" fmla="*/ 433381 h 433381"/>
                            <a:gd name="connsiteX3" fmla="*/ 1317 w 193568"/>
                            <a:gd name="connsiteY3" fmla="*/ 299951 h 433381"/>
                            <a:gd name="connsiteX4" fmla="*/ 0 w 193568"/>
                            <a:gd name="connsiteY4" fmla="*/ 0 h 433381"/>
                            <a:gd name="connsiteX0" fmla="*/ 0 w 194246"/>
                            <a:gd name="connsiteY0" fmla="*/ 0 h 433381"/>
                            <a:gd name="connsiteX1" fmla="*/ 194246 w 194246"/>
                            <a:gd name="connsiteY1" fmla="*/ 155293 h 433381"/>
                            <a:gd name="connsiteX2" fmla="*/ 193568 w 194246"/>
                            <a:gd name="connsiteY2" fmla="*/ 433381 h 433381"/>
                            <a:gd name="connsiteX3" fmla="*/ 1317 w 194246"/>
                            <a:gd name="connsiteY3" fmla="*/ 299951 h 433381"/>
                            <a:gd name="connsiteX4" fmla="*/ 0 w 194246"/>
                            <a:gd name="connsiteY4" fmla="*/ 0 h 433381"/>
                            <a:gd name="connsiteX0" fmla="*/ 0 w 195318"/>
                            <a:gd name="connsiteY0" fmla="*/ 0 h 419538"/>
                            <a:gd name="connsiteX1" fmla="*/ 195318 w 195318"/>
                            <a:gd name="connsiteY1" fmla="*/ 141450 h 419538"/>
                            <a:gd name="connsiteX2" fmla="*/ 194640 w 195318"/>
                            <a:gd name="connsiteY2" fmla="*/ 419538 h 419538"/>
                            <a:gd name="connsiteX3" fmla="*/ 2389 w 195318"/>
                            <a:gd name="connsiteY3" fmla="*/ 286108 h 419538"/>
                            <a:gd name="connsiteX4" fmla="*/ 0 w 195318"/>
                            <a:gd name="connsiteY4" fmla="*/ 0 h 419538"/>
                            <a:gd name="connsiteX0" fmla="*/ 0 w 194640"/>
                            <a:gd name="connsiteY0" fmla="*/ 0 h 419538"/>
                            <a:gd name="connsiteX1" fmla="*/ 192814 w 194640"/>
                            <a:gd name="connsiteY1" fmla="*/ 136752 h 419538"/>
                            <a:gd name="connsiteX2" fmla="*/ 194640 w 194640"/>
                            <a:gd name="connsiteY2" fmla="*/ 419538 h 419538"/>
                            <a:gd name="connsiteX3" fmla="*/ 2389 w 194640"/>
                            <a:gd name="connsiteY3" fmla="*/ 286108 h 419538"/>
                            <a:gd name="connsiteX4" fmla="*/ 0 w 194640"/>
                            <a:gd name="connsiteY4" fmla="*/ 0 h 419538"/>
                            <a:gd name="connsiteX0" fmla="*/ 0 w 194640"/>
                            <a:gd name="connsiteY0" fmla="*/ 0 h 419538"/>
                            <a:gd name="connsiteX1" fmla="*/ 193630 w 194640"/>
                            <a:gd name="connsiteY1" fmla="*/ 131491 h 419538"/>
                            <a:gd name="connsiteX2" fmla="*/ 194640 w 194640"/>
                            <a:gd name="connsiteY2" fmla="*/ 419538 h 419538"/>
                            <a:gd name="connsiteX3" fmla="*/ 2389 w 194640"/>
                            <a:gd name="connsiteY3" fmla="*/ 286108 h 419538"/>
                            <a:gd name="connsiteX4" fmla="*/ 0 w 194640"/>
                            <a:gd name="connsiteY4" fmla="*/ 0 h 419538"/>
                            <a:gd name="connsiteX0" fmla="*/ 564 w 192446"/>
                            <a:gd name="connsiteY0" fmla="*/ 0 h 423420"/>
                            <a:gd name="connsiteX1" fmla="*/ 191436 w 192446"/>
                            <a:gd name="connsiteY1" fmla="*/ 135373 h 423420"/>
                            <a:gd name="connsiteX2" fmla="*/ 192446 w 192446"/>
                            <a:gd name="connsiteY2" fmla="*/ 423420 h 423420"/>
                            <a:gd name="connsiteX3" fmla="*/ 195 w 192446"/>
                            <a:gd name="connsiteY3" fmla="*/ 289990 h 423420"/>
                            <a:gd name="connsiteX4" fmla="*/ 564 w 192446"/>
                            <a:gd name="connsiteY4" fmla="*/ 0 h 423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46" h="423420">
                              <a:moveTo>
                                <a:pt x="564" y="0"/>
                              </a:moveTo>
                              <a:lnTo>
                                <a:pt x="191436" y="135373"/>
                              </a:lnTo>
                              <a:cubicBezTo>
                                <a:pt x="192045" y="229635"/>
                                <a:pt x="191837" y="329158"/>
                                <a:pt x="192446" y="423420"/>
                              </a:cubicBezTo>
                              <a:lnTo>
                                <a:pt x="195" y="289990"/>
                              </a:lnTo>
                              <a:cubicBezTo>
                                <a:pt x="-601" y="194621"/>
                                <a:pt x="1360" y="95369"/>
                                <a:pt x="5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79" name="Rechteck 1378"/>
                      <p:cNvSpPr/>
                      <p:nvPr/>
                    </p:nvSpPr>
                    <p:spPr>
                      <a:xfrm>
                        <a:off x="2329990" y="8218798"/>
                        <a:ext cx="96449" cy="27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77" name="Rechteck 1376"/>
                    <p:cNvSpPr/>
                    <p:nvPr/>
                  </p:nvSpPr>
                  <p:spPr>
                    <a:xfrm>
                      <a:off x="4713137" y="8226775"/>
                      <a:ext cx="110227" cy="275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74" name="Ellipse 1373"/>
                  <p:cNvSpPr/>
                  <p:nvPr/>
                </p:nvSpPr>
                <p:spPr>
                  <a:xfrm>
                    <a:off x="3401837" y="8770147"/>
                    <a:ext cx="756000" cy="75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5" name="Gleichschenkliges Dreieck 1374"/>
                  <p:cNvSpPr/>
                  <p:nvPr/>
                </p:nvSpPr>
                <p:spPr>
                  <a:xfrm rot="5400000">
                    <a:off x="3597848" y="8936764"/>
                    <a:ext cx="494972" cy="4125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16" name="Rechteck 1315"/>
                <p:cNvSpPr/>
                <p:nvPr/>
              </p:nvSpPr>
              <p:spPr>
                <a:xfrm>
                  <a:off x="2256242" y="6550017"/>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7" name="Rechteck 1316"/>
                <p:cNvSpPr/>
                <p:nvPr/>
              </p:nvSpPr>
              <p:spPr>
                <a:xfrm>
                  <a:off x="3284119" y="6550017"/>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8" name="Rechteck 1317"/>
                <p:cNvSpPr/>
                <p:nvPr/>
              </p:nvSpPr>
              <p:spPr>
                <a:xfrm>
                  <a:off x="4311996" y="6550017"/>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19" name="Rechteck 1318"/>
                <p:cNvSpPr/>
                <p:nvPr/>
              </p:nvSpPr>
              <p:spPr>
                <a:xfrm>
                  <a:off x="5339873" y="6550017"/>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20" name="Gruppieren 1319"/>
                <p:cNvGrpSpPr/>
                <p:nvPr/>
              </p:nvGrpSpPr>
              <p:grpSpPr>
                <a:xfrm>
                  <a:off x="3331806" y="6704999"/>
                  <a:ext cx="478193" cy="360657"/>
                  <a:chOff x="3120968" y="7638182"/>
                  <a:chExt cx="1317739" cy="993848"/>
                </a:xfrm>
              </p:grpSpPr>
              <p:sp>
                <p:nvSpPr>
                  <p:cNvPr id="1362" name="Abgerundetes Rechteck 19"/>
                  <p:cNvSpPr/>
                  <p:nvPr/>
                </p:nvSpPr>
                <p:spPr>
                  <a:xfrm>
                    <a:off x="3120968" y="7755463"/>
                    <a:ext cx="1317739" cy="876567"/>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7739" h="957263">
                        <a:moveTo>
                          <a:pt x="0" y="159547"/>
                        </a:moveTo>
                        <a:cubicBezTo>
                          <a:pt x="0" y="71432"/>
                          <a:pt x="71432" y="0"/>
                          <a:pt x="159547" y="0"/>
                        </a:cubicBezTo>
                        <a:lnTo>
                          <a:pt x="1154903" y="0"/>
                        </a:lnTo>
                        <a:cubicBezTo>
                          <a:pt x="1243018" y="0"/>
                          <a:pt x="1314450" y="71432"/>
                          <a:pt x="1314450" y="159547"/>
                        </a:cubicBezTo>
                        <a:cubicBezTo>
                          <a:pt x="1315546" y="387311"/>
                          <a:pt x="1316643" y="615076"/>
                          <a:pt x="1317739" y="842840"/>
                        </a:cubicBezTo>
                        <a:cubicBezTo>
                          <a:pt x="1317739" y="930955"/>
                          <a:pt x="1243018" y="957263"/>
                          <a:pt x="1154903" y="957263"/>
                        </a:cubicBezTo>
                        <a:lnTo>
                          <a:pt x="159547" y="957263"/>
                        </a:lnTo>
                        <a:cubicBezTo>
                          <a:pt x="71432" y="957263"/>
                          <a:pt x="4763" y="933456"/>
                          <a:pt x="4763" y="845341"/>
                        </a:cubicBezTo>
                        <a:cubicBezTo>
                          <a:pt x="4763" y="632618"/>
                          <a:pt x="0" y="372270"/>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3" name="Abgerundetes Rechteck 19"/>
                  <p:cNvSpPr/>
                  <p:nvPr/>
                </p:nvSpPr>
                <p:spPr>
                  <a:xfrm>
                    <a:off x="3550070" y="7638182"/>
                    <a:ext cx="459534" cy="231458"/>
                  </a:xfrm>
                  <a:custGeom>
                    <a:avLst/>
                    <a:gdLst>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0 w 1314450"/>
                      <a:gd name="connsiteY7" fmla="*/ 797716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797716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4450"/>
                      <a:gd name="connsiteY0" fmla="*/ 159547 h 957263"/>
                      <a:gd name="connsiteX1" fmla="*/ 159547 w 1314450"/>
                      <a:gd name="connsiteY1" fmla="*/ 0 h 957263"/>
                      <a:gd name="connsiteX2" fmla="*/ 1154903 w 1314450"/>
                      <a:gd name="connsiteY2" fmla="*/ 0 h 957263"/>
                      <a:gd name="connsiteX3" fmla="*/ 1314450 w 1314450"/>
                      <a:gd name="connsiteY3" fmla="*/ 159547 h 957263"/>
                      <a:gd name="connsiteX4" fmla="*/ 1314450 w 1314450"/>
                      <a:gd name="connsiteY4" fmla="*/ 869154 h 957263"/>
                      <a:gd name="connsiteX5" fmla="*/ 1154903 w 1314450"/>
                      <a:gd name="connsiteY5" fmla="*/ 957263 h 957263"/>
                      <a:gd name="connsiteX6" fmla="*/ 159547 w 1314450"/>
                      <a:gd name="connsiteY6" fmla="*/ 957263 h 957263"/>
                      <a:gd name="connsiteX7" fmla="*/ 4763 w 1314450"/>
                      <a:gd name="connsiteY7" fmla="*/ 845341 h 957263"/>
                      <a:gd name="connsiteX8" fmla="*/ 0 w 1314450"/>
                      <a:gd name="connsiteY8"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159547 w 1317739"/>
                      <a:gd name="connsiteY6" fmla="*/ 957263 h 957263"/>
                      <a:gd name="connsiteX7" fmla="*/ 4763 w 1317739"/>
                      <a:gd name="connsiteY7" fmla="*/ 845341 h 957263"/>
                      <a:gd name="connsiteX8" fmla="*/ 0 w 1317739"/>
                      <a:gd name="connsiteY8" fmla="*/ 159547 h 957263"/>
                      <a:gd name="connsiteX0" fmla="*/ 250009 w 1567748"/>
                      <a:gd name="connsiteY0" fmla="*/ 159547 h 957263"/>
                      <a:gd name="connsiteX1" fmla="*/ 409556 w 1567748"/>
                      <a:gd name="connsiteY1" fmla="*/ 0 h 957263"/>
                      <a:gd name="connsiteX2" fmla="*/ 1404912 w 1567748"/>
                      <a:gd name="connsiteY2" fmla="*/ 0 h 957263"/>
                      <a:gd name="connsiteX3" fmla="*/ 1564459 w 1567748"/>
                      <a:gd name="connsiteY3" fmla="*/ 159547 h 957263"/>
                      <a:gd name="connsiteX4" fmla="*/ 1567748 w 1567748"/>
                      <a:gd name="connsiteY4" fmla="*/ 842840 h 957263"/>
                      <a:gd name="connsiteX5" fmla="*/ 1404912 w 1567748"/>
                      <a:gd name="connsiteY5" fmla="*/ 957263 h 957263"/>
                      <a:gd name="connsiteX6" fmla="*/ 409556 w 1567748"/>
                      <a:gd name="connsiteY6" fmla="*/ 957263 h 957263"/>
                      <a:gd name="connsiteX7" fmla="*/ 0 w 1567748"/>
                      <a:gd name="connsiteY7" fmla="*/ 824324 h 957263"/>
                      <a:gd name="connsiteX8" fmla="*/ 250009 w 1567748"/>
                      <a:gd name="connsiteY8" fmla="*/ 159547 h 957263"/>
                      <a:gd name="connsiteX0" fmla="*/ 2141 w 1319880"/>
                      <a:gd name="connsiteY0" fmla="*/ 159547 h 957263"/>
                      <a:gd name="connsiteX1" fmla="*/ 161688 w 1319880"/>
                      <a:gd name="connsiteY1" fmla="*/ 0 h 957263"/>
                      <a:gd name="connsiteX2" fmla="*/ 1157044 w 1319880"/>
                      <a:gd name="connsiteY2" fmla="*/ 0 h 957263"/>
                      <a:gd name="connsiteX3" fmla="*/ 1316591 w 1319880"/>
                      <a:gd name="connsiteY3" fmla="*/ 159547 h 957263"/>
                      <a:gd name="connsiteX4" fmla="*/ 1319880 w 1319880"/>
                      <a:gd name="connsiteY4" fmla="*/ 842840 h 957263"/>
                      <a:gd name="connsiteX5" fmla="*/ 1157044 w 1319880"/>
                      <a:gd name="connsiteY5" fmla="*/ 957263 h 957263"/>
                      <a:gd name="connsiteX6" fmla="*/ 161688 w 1319880"/>
                      <a:gd name="connsiteY6" fmla="*/ 957263 h 957263"/>
                      <a:gd name="connsiteX7" fmla="*/ 2141 w 1319880"/>
                      <a:gd name="connsiteY7" fmla="*/ 159547 h 957263"/>
                      <a:gd name="connsiteX0" fmla="*/ 0 w 1317739"/>
                      <a:gd name="connsiteY0" fmla="*/ 159547 h 957263"/>
                      <a:gd name="connsiteX1" fmla="*/ 159547 w 1317739"/>
                      <a:gd name="connsiteY1" fmla="*/ 0 h 957263"/>
                      <a:gd name="connsiteX2" fmla="*/ 1154903 w 1317739"/>
                      <a:gd name="connsiteY2" fmla="*/ 0 h 957263"/>
                      <a:gd name="connsiteX3" fmla="*/ 1314450 w 1317739"/>
                      <a:gd name="connsiteY3" fmla="*/ 159547 h 957263"/>
                      <a:gd name="connsiteX4" fmla="*/ 1317739 w 1317739"/>
                      <a:gd name="connsiteY4" fmla="*/ 842840 h 957263"/>
                      <a:gd name="connsiteX5" fmla="*/ 1154903 w 1317739"/>
                      <a:gd name="connsiteY5" fmla="*/ 957263 h 957263"/>
                      <a:gd name="connsiteX6" fmla="*/ 0 w 1317739"/>
                      <a:gd name="connsiteY6" fmla="*/ 159547 h 957263"/>
                      <a:gd name="connsiteX0" fmla="*/ 0 w 1317739"/>
                      <a:gd name="connsiteY0" fmla="*/ 159547 h 842840"/>
                      <a:gd name="connsiteX1" fmla="*/ 159547 w 1317739"/>
                      <a:gd name="connsiteY1" fmla="*/ 0 h 842840"/>
                      <a:gd name="connsiteX2" fmla="*/ 1154903 w 1317739"/>
                      <a:gd name="connsiteY2" fmla="*/ 0 h 842840"/>
                      <a:gd name="connsiteX3" fmla="*/ 1314450 w 1317739"/>
                      <a:gd name="connsiteY3" fmla="*/ 159547 h 842840"/>
                      <a:gd name="connsiteX4" fmla="*/ 1317739 w 1317739"/>
                      <a:gd name="connsiteY4" fmla="*/ 842840 h 842840"/>
                      <a:gd name="connsiteX5" fmla="*/ 0 w 1317739"/>
                      <a:gd name="connsiteY5" fmla="*/ 159547 h 842840"/>
                      <a:gd name="connsiteX0" fmla="*/ 0 w 1314449"/>
                      <a:gd name="connsiteY0" fmla="*/ 159547 h 179490"/>
                      <a:gd name="connsiteX1" fmla="*/ 159547 w 1314449"/>
                      <a:gd name="connsiteY1" fmla="*/ 0 h 179490"/>
                      <a:gd name="connsiteX2" fmla="*/ 1154903 w 1314449"/>
                      <a:gd name="connsiteY2" fmla="*/ 0 h 179490"/>
                      <a:gd name="connsiteX3" fmla="*/ 1314450 w 1314449"/>
                      <a:gd name="connsiteY3" fmla="*/ 159547 h 179490"/>
                      <a:gd name="connsiteX4" fmla="*/ 0 w 1314449"/>
                      <a:gd name="connsiteY4" fmla="*/ 159547 h 179490"/>
                      <a:gd name="connsiteX0" fmla="*/ 0 w 1674122"/>
                      <a:gd name="connsiteY0" fmla="*/ 159547 h 181327"/>
                      <a:gd name="connsiteX1" fmla="*/ 159547 w 1674122"/>
                      <a:gd name="connsiteY1" fmla="*/ 0 h 181327"/>
                      <a:gd name="connsiteX2" fmla="*/ 1154903 w 1674122"/>
                      <a:gd name="connsiteY2" fmla="*/ 0 h 181327"/>
                      <a:gd name="connsiteX3" fmla="*/ 1674122 w 1674122"/>
                      <a:gd name="connsiteY3" fmla="*/ 163049 h 181327"/>
                      <a:gd name="connsiteX4" fmla="*/ 0 w 1674122"/>
                      <a:gd name="connsiteY4" fmla="*/ 159547 h 181327"/>
                      <a:gd name="connsiteX0" fmla="*/ 0 w 2093741"/>
                      <a:gd name="connsiteY0" fmla="*/ 159547 h 181327"/>
                      <a:gd name="connsiteX1" fmla="*/ 579166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 name="connsiteX0" fmla="*/ 0 w 2093741"/>
                      <a:gd name="connsiteY0" fmla="*/ 159547 h 181327"/>
                      <a:gd name="connsiteX1" fmla="*/ 519218 w 2093741"/>
                      <a:gd name="connsiteY1" fmla="*/ 0 h 181327"/>
                      <a:gd name="connsiteX2" fmla="*/ 1574522 w 2093741"/>
                      <a:gd name="connsiteY2" fmla="*/ 0 h 181327"/>
                      <a:gd name="connsiteX3" fmla="*/ 2093741 w 2093741"/>
                      <a:gd name="connsiteY3" fmla="*/ 163049 h 181327"/>
                      <a:gd name="connsiteX4" fmla="*/ 0 w 2093741"/>
                      <a:gd name="connsiteY4" fmla="*/ 159547 h 18132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3741" h="181327">
                        <a:moveTo>
                          <a:pt x="0" y="159547"/>
                        </a:moveTo>
                        <a:cubicBezTo>
                          <a:pt x="0" y="71432"/>
                          <a:pt x="431103" y="0"/>
                          <a:pt x="519218" y="0"/>
                        </a:cubicBezTo>
                        <a:lnTo>
                          <a:pt x="1574522" y="0"/>
                        </a:lnTo>
                        <a:cubicBezTo>
                          <a:pt x="1662637" y="0"/>
                          <a:pt x="2093741" y="74934"/>
                          <a:pt x="2093741" y="163049"/>
                        </a:cubicBezTo>
                        <a:cubicBezTo>
                          <a:pt x="1901257" y="189640"/>
                          <a:pt x="192484" y="186138"/>
                          <a:pt x="0" y="15954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4" name="Abgerundetes Rechteck 1363"/>
                  <p:cNvSpPr/>
                  <p:nvPr/>
                </p:nvSpPr>
                <p:spPr>
                  <a:xfrm>
                    <a:off x="3291466" y="7718355"/>
                    <a:ext cx="192302" cy="109418"/>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5" name="Abgerundetes Rechteck 1364"/>
                  <p:cNvSpPr/>
                  <p:nvPr/>
                </p:nvSpPr>
                <p:spPr>
                  <a:xfrm>
                    <a:off x="3344358" y="7690911"/>
                    <a:ext cx="86136" cy="7231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66" name="Gruppieren 1365"/>
                  <p:cNvGrpSpPr/>
                  <p:nvPr/>
                </p:nvGrpSpPr>
                <p:grpSpPr>
                  <a:xfrm>
                    <a:off x="3455837" y="7865166"/>
                    <a:ext cx="648000" cy="648000"/>
                    <a:chOff x="3455837" y="5021906"/>
                    <a:chExt cx="648000" cy="648000"/>
                  </a:xfrm>
                </p:grpSpPr>
                <p:sp>
                  <p:nvSpPr>
                    <p:cNvPr id="1370" name="Ellipse 1369"/>
                    <p:cNvSpPr/>
                    <p:nvPr/>
                  </p:nvSpPr>
                  <p:spPr>
                    <a:xfrm>
                      <a:off x="3455837" y="5021906"/>
                      <a:ext cx="648000" cy="64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71" name="Ellipse 1370"/>
                    <p:cNvSpPr/>
                    <p:nvPr/>
                  </p:nvSpPr>
                  <p:spPr>
                    <a:xfrm>
                      <a:off x="3527837" y="5093906"/>
                      <a:ext cx="504000" cy="504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67" name="Bogen 1366"/>
                  <p:cNvSpPr/>
                  <p:nvPr/>
                </p:nvSpPr>
                <p:spPr>
                  <a:xfrm>
                    <a:off x="3653821" y="8023539"/>
                    <a:ext cx="292894" cy="302418"/>
                  </a:xfrm>
                  <a:prstGeom prst="arc">
                    <a:avLst/>
                  </a:prstGeom>
                  <a:ln w="11430" cap="rnd">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1368" name="Abgerundetes Rechteck 1367"/>
                  <p:cNvSpPr/>
                  <p:nvPr/>
                </p:nvSpPr>
                <p:spPr>
                  <a:xfrm>
                    <a:off x="4150519" y="7846219"/>
                    <a:ext cx="195262" cy="980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69" name="Gerader Verbinder 1368"/>
                  <p:cNvCxnSpPr/>
                  <p:nvPr/>
                </p:nvCxnSpPr>
                <p:spPr>
                  <a:xfrm>
                    <a:off x="3320548" y="7932326"/>
                    <a:ext cx="0" cy="530638"/>
                  </a:xfrm>
                  <a:prstGeom prst="line">
                    <a:avLst/>
                  </a:prstGeom>
                  <a:ln w="8890" cap="rnd">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321" name="Gruppieren 1320"/>
                <p:cNvGrpSpPr/>
                <p:nvPr/>
              </p:nvGrpSpPr>
              <p:grpSpPr>
                <a:xfrm>
                  <a:off x="4361691" y="6669891"/>
                  <a:ext cx="480011" cy="467368"/>
                  <a:chOff x="3440258" y="7710837"/>
                  <a:chExt cx="1234859" cy="1202335"/>
                </a:xfrm>
              </p:grpSpPr>
              <p:grpSp>
                <p:nvGrpSpPr>
                  <p:cNvPr id="1353" name="Gruppieren 1352"/>
                  <p:cNvGrpSpPr/>
                  <p:nvPr/>
                </p:nvGrpSpPr>
                <p:grpSpPr>
                  <a:xfrm rot="16200000">
                    <a:off x="3178670" y="7972425"/>
                    <a:ext cx="1202335" cy="679160"/>
                    <a:chOff x="3178670" y="7972425"/>
                    <a:chExt cx="1202335" cy="679160"/>
                  </a:xfrm>
                </p:grpSpPr>
                <p:sp>
                  <p:nvSpPr>
                    <p:cNvPr id="1360" name="Trapezoid 35"/>
                    <p:cNvSpPr/>
                    <p:nvPr/>
                  </p:nvSpPr>
                  <p:spPr>
                    <a:xfrm>
                      <a:off x="3178670" y="7974809"/>
                      <a:ext cx="1202335" cy="676776"/>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61" name="Abgerundetes Rechteck 1360"/>
                    <p:cNvSpPr/>
                    <p:nvPr/>
                  </p:nvSpPr>
                  <p:spPr>
                    <a:xfrm>
                      <a:off x="3536306" y="7972425"/>
                      <a:ext cx="487063" cy="40720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54" name="Ellipse 42"/>
                  <p:cNvSpPr/>
                  <p:nvPr/>
                </p:nvSpPr>
                <p:spPr>
                  <a:xfrm>
                    <a:off x="4222922" y="8160796"/>
                    <a:ext cx="86299" cy="30241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5" name="Ellipse 42"/>
                  <p:cNvSpPr/>
                  <p:nvPr/>
                </p:nvSpPr>
                <p:spPr>
                  <a:xfrm>
                    <a:off x="4313274" y="7996151"/>
                    <a:ext cx="180266" cy="631709"/>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6" name="Ellipse 42"/>
                  <p:cNvSpPr/>
                  <p:nvPr/>
                </p:nvSpPr>
                <p:spPr>
                  <a:xfrm>
                    <a:off x="4407563" y="7843208"/>
                    <a:ext cx="267554" cy="937594"/>
                  </a:xfrm>
                  <a:custGeom>
                    <a:avLst/>
                    <a:gdLst>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0 w 360000"/>
                      <a:gd name="connsiteY4" fmla="*/ 18000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4" fmla="*/ 91440 w 360000"/>
                      <a:gd name="connsiteY4" fmla="*/ 271440 h 360000"/>
                      <a:gd name="connsiteX0" fmla="*/ 0 w 360000"/>
                      <a:gd name="connsiteY0" fmla="*/ 180000 h 360000"/>
                      <a:gd name="connsiteX1" fmla="*/ 180000 w 360000"/>
                      <a:gd name="connsiteY1" fmla="*/ 0 h 360000"/>
                      <a:gd name="connsiteX2" fmla="*/ 360000 w 360000"/>
                      <a:gd name="connsiteY2" fmla="*/ 180000 h 360000"/>
                      <a:gd name="connsiteX3" fmla="*/ 180000 w 360000"/>
                      <a:gd name="connsiteY3" fmla="*/ 360000 h 360000"/>
                      <a:gd name="connsiteX0" fmla="*/ 0 w 180000"/>
                      <a:gd name="connsiteY0" fmla="*/ 0 h 360000"/>
                      <a:gd name="connsiteX1" fmla="*/ 180000 w 180000"/>
                      <a:gd name="connsiteY1" fmla="*/ 180000 h 360000"/>
                      <a:gd name="connsiteX2" fmla="*/ 0 w 180000"/>
                      <a:gd name="connsiteY2" fmla="*/ 360000 h 360000"/>
                      <a:gd name="connsiteX0" fmla="*/ 0 w 182531"/>
                      <a:gd name="connsiteY0" fmla="*/ 0 h 360000"/>
                      <a:gd name="connsiteX1" fmla="*/ 98607 w 182531"/>
                      <a:gd name="connsiteY1" fmla="*/ 28575 h 360000"/>
                      <a:gd name="connsiteX2" fmla="*/ 180000 w 182531"/>
                      <a:gd name="connsiteY2" fmla="*/ 180000 h 360000"/>
                      <a:gd name="connsiteX3" fmla="*/ 0 w 182531"/>
                      <a:gd name="connsiteY3" fmla="*/ 360000 h 360000"/>
                      <a:gd name="connsiteX0" fmla="*/ 0 w 180002"/>
                      <a:gd name="connsiteY0" fmla="*/ 0 h 360000"/>
                      <a:gd name="connsiteX1" fmla="*/ 98607 w 180002"/>
                      <a:gd name="connsiteY1" fmla="*/ 28575 h 360000"/>
                      <a:gd name="connsiteX2" fmla="*/ 180000 w 180002"/>
                      <a:gd name="connsiteY2" fmla="*/ 180000 h 360000"/>
                      <a:gd name="connsiteX3" fmla="*/ 100989 w 180002"/>
                      <a:gd name="connsiteY3" fmla="*/ 326231 h 360000"/>
                      <a:gd name="connsiteX4" fmla="*/ 0 w 180002"/>
                      <a:gd name="connsiteY4" fmla="*/ 360000 h 360000"/>
                      <a:gd name="connsiteX0" fmla="*/ 0 w 180002"/>
                      <a:gd name="connsiteY0" fmla="*/ 0 h 326231"/>
                      <a:gd name="connsiteX1" fmla="*/ 98607 w 180002"/>
                      <a:gd name="connsiteY1" fmla="*/ 28575 h 326231"/>
                      <a:gd name="connsiteX2" fmla="*/ 180000 w 180002"/>
                      <a:gd name="connsiteY2" fmla="*/ 180000 h 326231"/>
                      <a:gd name="connsiteX3" fmla="*/ 100989 w 180002"/>
                      <a:gd name="connsiteY3" fmla="*/ 326231 h 326231"/>
                      <a:gd name="connsiteX0" fmla="*/ 0 w 81395"/>
                      <a:gd name="connsiteY0" fmla="*/ 0 h 297656"/>
                      <a:gd name="connsiteX1" fmla="*/ 81393 w 81395"/>
                      <a:gd name="connsiteY1" fmla="*/ 151425 h 297656"/>
                      <a:gd name="connsiteX2" fmla="*/ 2382 w 81395"/>
                      <a:gd name="connsiteY2" fmla="*/ 297656 h 297656"/>
                      <a:gd name="connsiteX0" fmla="*/ 0 w 81395"/>
                      <a:gd name="connsiteY0" fmla="*/ 0 h 297656"/>
                      <a:gd name="connsiteX1" fmla="*/ 81393 w 81395"/>
                      <a:gd name="connsiteY1" fmla="*/ 151425 h 297656"/>
                      <a:gd name="connsiteX2" fmla="*/ 2382 w 81395"/>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1736"/>
                      <a:gd name="connsiteY0" fmla="*/ 0 h 297656"/>
                      <a:gd name="connsiteX1" fmla="*/ 81393 w 81736"/>
                      <a:gd name="connsiteY1" fmla="*/ 151425 h 297656"/>
                      <a:gd name="connsiteX2" fmla="*/ 2382 w 81736"/>
                      <a:gd name="connsiteY2" fmla="*/ 297656 h 297656"/>
                      <a:gd name="connsiteX0" fmla="*/ 0 w 82210"/>
                      <a:gd name="connsiteY0" fmla="*/ 0 h 297656"/>
                      <a:gd name="connsiteX1" fmla="*/ 81393 w 82210"/>
                      <a:gd name="connsiteY1" fmla="*/ 151425 h 297656"/>
                      <a:gd name="connsiteX2" fmla="*/ 2382 w 82210"/>
                      <a:gd name="connsiteY2" fmla="*/ 297656 h 297656"/>
                      <a:gd name="connsiteX0" fmla="*/ 0 w 98560"/>
                      <a:gd name="connsiteY0" fmla="*/ 0 h 297656"/>
                      <a:gd name="connsiteX1" fmla="*/ 98062 w 98560"/>
                      <a:gd name="connsiteY1" fmla="*/ 146663 h 297656"/>
                      <a:gd name="connsiteX2" fmla="*/ 2382 w 9856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9180"/>
                      <a:gd name="connsiteY0" fmla="*/ 0 h 297656"/>
                      <a:gd name="connsiteX1" fmla="*/ 88537 w 89180"/>
                      <a:gd name="connsiteY1" fmla="*/ 141900 h 297656"/>
                      <a:gd name="connsiteX2" fmla="*/ 2382 w 89180"/>
                      <a:gd name="connsiteY2" fmla="*/ 297656 h 297656"/>
                      <a:gd name="connsiteX0" fmla="*/ 0 w 88757"/>
                      <a:gd name="connsiteY0" fmla="*/ 0 h 297656"/>
                      <a:gd name="connsiteX1" fmla="*/ 88537 w 88757"/>
                      <a:gd name="connsiteY1" fmla="*/ 141900 h 297656"/>
                      <a:gd name="connsiteX2" fmla="*/ 2382 w 88757"/>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700"/>
                      <a:gd name="connsiteY0" fmla="*/ 0 h 297656"/>
                      <a:gd name="connsiteX1" fmla="*/ 88537 w 88700"/>
                      <a:gd name="connsiteY1" fmla="*/ 141900 h 297656"/>
                      <a:gd name="connsiteX2" fmla="*/ 2382 w 88700"/>
                      <a:gd name="connsiteY2" fmla="*/ 297656 h 297656"/>
                      <a:gd name="connsiteX0" fmla="*/ 0 w 88681"/>
                      <a:gd name="connsiteY0" fmla="*/ 0 h 297656"/>
                      <a:gd name="connsiteX1" fmla="*/ 88537 w 88681"/>
                      <a:gd name="connsiteY1" fmla="*/ 141900 h 297656"/>
                      <a:gd name="connsiteX2" fmla="*/ 2382 w 88681"/>
                      <a:gd name="connsiteY2" fmla="*/ 297656 h 297656"/>
                      <a:gd name="connsiteX0" fmla="*/ 2380 w 86299"/>
                      <a:gd name="connsiteY0" fmla="*/ 0 h 302419"/>
                      <a:gd name="connsiteX1" fmla="*/ 86155 w 86299"/>
                      <a:gd name="connsiteY1" fmla="*/ 146663 h 302419"/>
                      <a:gd name="connsiteX2" fmla="*/ 0 w 86299"/>
                      <a:gd name="connsiteY2" fmla="*/ 302419 h 302419"/>
                      <a:gd name="connsiteX0" fmla="*/ 2380 w 86299"/>
                      <a:gd name="connsiteY0" fmla="*/ 0 h 302419"/>
                      <a:gd name="connsiteX1" fmla="*/ 86155 w 86299"/>
                      <a:gd name="connsiteY1" fmla="*/ 146663 h 302419"/>
                      <a:gd name="connsiteX2" fmla="*/ 0 w 86299"/>
                      <a:gd name="connsiteY2" fmla="*/ 302419 h 302419"/>
                    </a:gdLst>
                    <a:ahLst/>
                    <a:cxnLst>
                      <a:cxn ang="0">
                        <a:pos x="connsiteX0" y="connsiteY0"/>
                      </a:cxn>
                      <a:cxn ang="0">
                        <a:pos x="connsiteX1" y="connsiteY1"/>
                      </a:cxn>
                      <a:cxn ang="0">
                        <a:pos x="connsiteX2" y="connsiteY2"/>
                      </a:cxn>
                    </a:cxnLst>
                    <a:rect l="l" t="t" r="r" b="b"/>
                    <a:pathLst>
                      <a:path w="86299" h="302419">
                        <a:moveTo>
                          <a:pt x="2380" y="0"/>
                        </a:moveTo>
                        <a:cubicBezTo>
                          <a:pt x="34761" y="13331"/>
                          <a:pt x="80996" y="66097"/>
                          <a:pt x="86155" y="146663"/>
                        </a:cubicBezTo>
                        <a:cubicBezTo>
                          <a:pt x="88933" y="217703"/>
                          <a:pt x="51431" y="279563"/>
                          <a:pt x="0" y="302419"/>
                        </a:cubicBezTo>
                      </a:path>
                    </a:pathLst>
                  </a:custGeom>
                  <a:noFill/>
                  <a:ln w="1270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7" name="Rechteck 1356"/>
                  <p:cNvSpPr/>
                  <p:nvPr/>
                </p:nvSpPr>
                <p:spPr>
                  <a:xfrm>
                    <a:off x="3679796" y="8050192"/>
                    <a:ext cx="45719" cy="5516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8" name="Rechteck 1357"/>
                  <p:cNvSpPr/>
                  <p:nvPr/>
                </p:nvSpPr>
                <p:spPr>
                  <a:xfrm>
                    <a:off x="3492284" y="8101766"/>
                    <a:ext cx="143938" cy="457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59" name="Trapezoid 51"/>
                  <p:cNvSpPr/>
                  <p:nvPr/>
                </p:nvSpPr>
                <p:spPr>
                  <a:xfrm rot="14703881">
                    <a:off x="3848831" y="7783619"/>
                    <a:ext cx="148901" cy="379560"/>
                  </a:xfrm>
                  <a:custGeom>
                    <a:avLst/>
                    <a:gdLst>
                      <a:gd name="connsiteX0" fmla="*/ 0 w 121535"/>
                      <a:gd name="connsiteY0" fmla="*/ 381966 h 381966"/>
                      <a:gd name="connsiteX1" fmla="*/ 30384 w 121535"/>
                      <a:gd name="connsiteY1" fmla="*/ 0 h 381966"/>
                      <a:gd name="connsiteX2" fmla="*/ 91151 w 121535"/>
                      <a:gd name="connsiteY2" fmla="*/ 0 h 381966"/>
                      <a:gd name="connsiteX3" fmla="*/ 121535 w 121535"/>
                      <a:gd name="connsiteY3" fmla="*/ 381966 h 381966"/>
                      <a:gd name="connsiteX4" fmla="*/ 0 w 121535"/>
                      <a:gd name="connsiteY4" fmla="*/ 381966 h 381966"/>
                      <a:gd name="connsiteX0" fmla="*/ 0 w 216181"/>
                      <a:gd name="connsiteY0" fmla="*/ 381966 h 432354"/>
                      <a:gd name="connsiteX1" fmla="*/ 30384 w 216181"/>
                      <a:gd name="connsiteY1" fmla="*/ 0 h 432354"/>
                      <a:gd name="connsiteX2" fmla="*/ 91151 w 216181"/>
                      <a:gd name="connsiteY2" fmla="*/ 0 h 432354"/>
                      <a:gd name="connsiteX3" fmla="*/ 216181 w 216181"/>
                      <a:gd name="connsiteY3" fmla="*/ 432354 h 432354"/>
                      <a:gd name="connsiteX4" fmla="*/ 0 w 216181"/>
                      <a:gd name="connsiteY4" fmla="*/ 381966 h 432354"/>
                      <a:gd name="connsiteX0" fmla="*/ 0 w 190562"/>
                      <a:gd name="connsiteY0" fmla="*/ 326863 h 432354"/>
                      <a:gd name="connsiteX1" fmla="*/ 4765 w 190562"/>
                      <a:gd name="connsiteY1" fmla="*/ 0 h 432354"/>
                      <a:gd name="connsiteX2" fmla="*/ 65532 w 190562"/>
                      <a:gd name="connsiteY2" fmla="*/ 0 h 432354"/>
                      <a:gd name="connsiteX3" fmla="*/ 190562 w 190562"/>
                      <a:gd name="connsiteY3" fmla="*/ 432354 h 432354"/>
                      <a:gd name="connsiteX4" fmla="*/ 0 w 190562"/>
                      <a:gd name="connsiteY4" fmla="*/ 326863 h 432354"/>
                      <a:gd name="connsiteX0" fmla="*/ 0 w 190562"/>
                      <a:gd name="connsiteY0" fmla="*/ 326863 h 432354"/>
                      <a:gd name="connsiteX1" fmla="*/ 4765 w 190562"/>
                      <a:gd name="connsiteY1" fmla="*/ 0 h 432354"/>
                      <a:gd name="connsiteX2" fmla="*/ 87627 w 190562"/>
                      <a:gd name="connsiteY2" fmla="*/ 48567 h 432354"/>
                      <a:gd name="connsiteX3" fmla="*/ 190562 w 190562"/>
                      <a:gd name="connsiteY3" fmla="*/ 432354 h 432354"/>
                      <a:gd name="connsiteX4" fmla="*/ 0 w 190562"/>
                      <a:gd name="connsiteY4" fmla="*/ 326863 h 432354"/>
                      <a:gd name="connsiteX0" fmla="*/ 7845 w 198407"/>
                      <a:gd name="connsiteY0" fmla="*/ 354990 h 460481"/>
                      <a:gd name="connsiteX1" fmla="*/ 159 w 198407"/>
                      <a:gd name="connsiteY1" fmla="*/ 0 h 460481"/>
                      <a:gd name="connsiteX2" fmla="*/ 95472 w 198407"/>
                      <a:gd name="connsiteY2" fmla="*/ 76694 h 460481"/>
                      <a:gd name="connsiteX3" fmla="*/ 198407 w 198407"/>
                      <a:gd name="connsiteY3" fmla="*/ 460481 h 460481"/>
                      <a:gd name="connsiteX4" fmla="*/ 7845 w 198407"/>
                      <a:gd name="connsiteY4" fmla="*/ 354990 h 460481"/>
                      <a:gd name="connsiteX0" fmla="*/ 7845 w 198407"/>
                      <a:gd name="connsiteY0" fmla="*/ 354990 h 460481"/>
                      <a:gd name="connsiteX1" fmla="*/ 159 w 198407"/>
                      <a:gd name="connsiteY1" fmla="*/ 0 h 460481"/>
                      <a:gd name="connsiteX2" fmla="*/ 82468 w 198407"/>
                      <a:gd name="connsiteY2" fmla="*/ 29163 h 460481"/>
                      <a:gd name="connsiteX3" fmla="*/ 198407 w 198407"/>
                      <a:gd name="connsiteY3" fmla="*/ 460481 h 460481"/>
                      <a:gd name="connsiteX4" fmla="*/ 7845 w 198407"/>
                      <a:gd name="connsiteY4" fmla="*/ 354990 h 460481"/>
                      <a:gd name="connsiteX0" fmla="*/ 0 w 190562"/>
                      <a:gd name="connsiteY0" fmla="*/ 333698 h 439189"/>
                      <a:gd name="connsiteX1" fmla="*/ 17518 w 190562"/>
                      <a:gd name="connsiteY1" fmla="*/ 0 h 439189"/>
                      <a:gd name="connsiteX2" fmla="*/ 74623 w 190562"/>
                      <a:gd name="connsiteY2" fmla="*/ 7871 h 439189"/>
                      <a:gd name="connsiteX3" fmla="*/ 190562 w 190562"/>
                      <a:gd name="connsiteY3" fmla="*/ 439189 h 439189"/>
                      <a:gd name="connsiteX4" fmla="*/ 0 w 190562"/>
                      <a:gd name="connsiteY4" fmla="*/ 333698 h 439189"/>
                      <a:gd name="connsiteX0" fmla="*/ 25082 w 173109"/>
                      <a:gd name="connsiteY0" fmla="*/ 372620 h 439189"/>
                      <a:gd name="connsiteX1" fmla="*/ 65 w 173109"/>
                      <a:gd name="connsiteY1" fmla="*/ 0 h 439189"/>
                      <a:gd name="connsiteX2" fmla="*/ 57170 w 173109"/>
                      <a:gd name="connsiteY2" fmla="*/ 7871 h 439189"/>
                      <a:gd name="connsiteX3" fmla="*/ 173109 w 173109"/>
                      <a:gd name="connsiteY3" fmla="*/ 439189 h 439189"/>
                      <a:gd name="connsiteX4" fmla="*/ 25082 w 173109"/>
                      <a:gd name="connsiteY4" fmla="*/ 372620 h 439189"/>
                      <a:gd name="connsiteX0" fmla="*/ 2089 w 150116"/>
                      <a:gd name="connsiteY0" fmla="*/ 374577 h 441146"/>
                      <a:gd name="connsiteX1" fmla="*/ 319 w 150116"/>
                      <a:gd name="connsiteY1" fmla="*/ 0 h 441146"/>
                      <a:gd name="connsiteX2" fmla="*/ 34177 w 150116"/>
                      <a:gd name="connsiteY2" fmla="*/ 9828 h 441146"/>
                      <a:gd name="connsiteX3" fmla="*/ 150116 w 150116"/>
                      <a:gd name="connsiteY3" fmla="*/ 441146 h 441146"/>
                      <a:gd name="connsiteX4" fmla="*/ 2089 w 150116"/>
                      <a:gd name="connsiteY4" fmla="*/ 374577 h 441146"/>
                      <a:gd name="connsiteX0" fmla="*/ 33124 w 149848"/>
                      <a:gd name="connsiteY0" fmla="*/ 382750 h 441146"/>
                      <a:gd name="connsiteX1" fmla="*/ 51 w 149848"/>
                      <a:gd name="connsiteY1" fmla="*/ 0 h 441146"/>
                      <a:gd name="connsiteX2" fmla="*/ 33909 w 149848"/>
                      <a:gd name="connsiteY2" fmla="*/ 9828 h 441146"/>
                      <a:gd name="connsiteX3" fmla="*/ 149848 w 149848"/>
                      <a:gd name="connsiteY3" fmla="*/ 441146 h 441146"/>
                      <a:gd name="connsiteX4" fmla="*/ 33124 w 149848"/>
                      <a:gd name="connsiteY4" fmla="*/ 382750 h 441146"/>
                      <a:gd name="connsiteX0" fmla="*/ 619 w 150235"/>
                      <a:gd name="connsiteY0" fmla="*/ 364268 h 441146"/>
                      <a:gd name="connsiteX1" fmla="*/ 438 w 150235"/>
                      <a:gd name="connsiteY1" fmla="*/ 0 h 441146"/>
                      <a:gd name="connsiteX2" fmla="*/ 34296 w 150235"/>
                      <a:gd name="connsiteY2" fmla="*/ 9828 h 441146"/>
                      <a:gd name="connsiteX3" fmla="*/ 150235 w 150235"/>
                      <a:gd name="connsiteY3" fmla="*/ 441146 h 441146"/>
                      <a:gd name="connsiteX4" fmla="*/ 619 w 150235"/>
                      <a:gd name="connsiteY4" fmla="*/ 364268 h 441146"/>
                      <a:gd name="connsiteX0" fmla="*/ 619 w 150235"/>
                      <a:gd name="connsiteY0" fmla="*/ 364268 h 441146"/>
                      <a:gd name="connsiteX1" fmla="*/ 438 w 150235"/>
                      <a:gd name="connsiteY1" fmla="*/ 0 h 441146"/>
                      <a:gd name="connsiteX2" fmla="*/ 46248 w 150235"/>
                      <a:gd name="connsiteY2" fmla="*/ 18010 h 441146"/>
                      <a:gd name="connsiteX3" fmla="*/ 150235 w 150235"/>
                      <a:gd name="connsiteY3" fmla="*/ 441146 h 441146"/>
                      <a:gd name="connsiteX4" fmla="*/ 619 w 150235"/>
                      <a:gd name="connsiteY4" fmla="*/ 364268 h 441146"/>
                      <a:gd name="connsiteX0" fmla="*/ 0 w 149616"/>
                      <a:gd name="connsiteY0" fmla="*/ 347448 h 424326"/>
                      <a:gd name="connsiteX1" fmla="*/ 7756 w 149616"/>
                      <a:gd name="connsiteY1" fmla="*/ 0 h 424326"/>
                      <a:gd name="connsiteX2" fmla="*/ 45629 w 149616"/>
                      <a:gd name="connsiteY2" fmla="*/ 1190 h 424326"/>
                      <a:gd name="connsiteX3" fmla="*/ 149616 w 149616"/>
                      <a:gd name="connsiteY3" fmla="*/ 424326 h 424326"/>
                      <a:gd name="connsiteX4" fmla="*/ 0 w 149616"/>
                      <a:gd name="connsiteY4" fmla="*/ 347448 h 424326"/>
                      <a:gd name="connsiteX0" fmla="*/ 0 w 149616"/>
                      <a:gd name="connsiteY0" fmla="*/ 370746 h 447624"/>
                      <a:gd name="connsiteX1" fmla="*/ 2832 w 149616"/>
                      <a:gd name="connsiteY1" fmla="*/ 0 h 447624"/>
                      <a:gd name="connsiteX2" fmla="*/ 45629 w 149616"/>
                      <a:gd name="connsiteY2" fmla="*/ 24488 h 447624"/>
                      <a:gd name="connsiteX3" fmla="*/ 149616 w 149616"/>
                      <a:gd name="connsiteY3" fmla="*/ 447624 h 447624"/>
                      <a:gd name="connsiteX4" fmla="*/ 0 w 149616"/>
                      <a:gd name="connsiteY4" fmla="*/ 370746 h 447624"/>
                      <a:gd name="connsiteX0" fmla="*/ 0 w 149616"/>
                      <a:gd name="connsiteY0" fmla="*/ 366428 h 443306"/>
                      <a:gd name="connsiteX1" fmla="*/ 824 w 149616"/>
                      <a:gd name="connsiteY1" fmla="*/ 0 h 443306"/>
                      <a:gd name="connsiteX2" fmla="*/ 45629 w 149616"/>
                      <a:gd name="connsiteY2" fmla="*/ 20170 h 443306"/>
                      <a:gd name="connsiteX3" fmla="*/ 149616 w 149616"/>
                      <a:gd name="connsiteY3" fmla="*/ 443306 h 443306"/>
                      <a:gd name="connsiteX4" fmla="*/ 0 w 149616"/>
                      <a:gd name="connsiteY4" fmla="*/ 366428 h 443306"/>
                      <a:gd name="connsiteX0" fmla="*/ 28763 w 148850"/>
                      <a:gd name="connsiteY0" fmla="*/ 393287 h 443306"/>
                      <a:gd name="connsiteX1" fmla="*/ 58 w 148850"/>
                      <a:gd name="connsiteY1" fmla="*/ 0 h 443306"/>
                      <a:gd name="connsiteX2" fmla="*/ 44863 w 148850"/>
                      <a:gd name="connsiteY2" fmla="*/ 20170 h 443306"/>
                      <a:gd name="connsiteX3" fmla="*/ 148850 w 148850"/>
                      <a:gd name="connsiteY3" fmla="*/ 443306 h 443306"/>
                      <a:gd name="connsiteX4" fmla="*/ 28763 w 148850"/>
                      <a:gd name="connsiteY4" fmla="*/ 393287 h 443306"/>
                      <a:gd name="connsiteX0" fmla="*/ 26305 w 148854"/>
                      <a:gd name="connsiteY0" fmla="*/ 381638 h 443306"/>
                      <a:gd name="connsiteX1" fmla="*/ 62 w 148854"/>
                      <a:gd name="connsiteY1" fmla="*/ 0 h 443306"/>
                      <a:gd name="connsiteX2" fmla="*/ 44867 w 148854"/>
                      <a:gd name="connsiteY2" fmla="*/ 20170 h 443306"/>
                      <a:gd name="connsiteX3" fmla="*/ 148854 w 148854"/>
                      <a:gd name="connsiteY3" fmla="*/ 443306 h 443306"/>
                      <a:gd name="connsiteX4" fmla="*/ 26305 w 148854"/>
                      <a:gd name="connsiteY4" fmla="*/ 381638 h 443306"/>
                      <a:gd name="connsiteX0" fmla="*/ 13245 w 148901"/>
                      <a:gd name="connsiteY0" fmla="*/ 368387 h 443306"/>
                      <a:gd name="connsiteX1" fmla="*/ 109 w 148901"/>
                      <a:gd name="connsiteY1" fmla="*/ 0 h 443306"/>
                      <a:gd name="connsiteX2" fmla="*/ 44914 w 148901"/>
                      <a:gd name="connsiteY2" fmla="*/ 20170 h 443306"/>
                      <a:gd name="connsiteX3" fmla="*/ 148901 w 148901"/>
                      <a:gd name="connsiteY3" fmla="*/ 443306 h 443306"/>
                      <a:gd name="connsiteX4" fmla="*/ 13245 w 148901"/>
                      <a:gd name="connsiteY4" fmla="*/ 368387 h 4433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8901" h="443306">
                        <a:moveTo>
                          <a:pt x="13245" y="368387"/>
                        </a:moveTo>
                        <a:cubicBezTo>
                          <a:pt x="14833" y="259433"/>
                          <a:pt x="-1479" y="108954"/>
                          <a:pt x="109" y="0"/>
                        </a:cubicBezTo>
                        <a:lnTo>
                          <a:pt x="44914" y="20170"/>
                        </a:lnTo>
                        <a:lnTo>
                          <a:pt x="148901" y="443306"/>
                        </a:lnTo>
                        <a:lnTo>
                          <a:pt x="13245" y="368387"/>
                        </a:lnTo>
                        <a:close/>
                      </a:path>
                    </a:pathLst>
                  </a:cu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22" name="Gruppieren 1321"/>
                <p:cNvGrpSpPr/>
                <p:nvPr/>
              </p:nvGrpSpPr>
              <p:grpSpPr>
                <a:xfrm>
                  <a:off x="2379260" y="6696299"/>
                  <a:ext cx="322997" cy="357186"/>
                  <a:chOff x="2379260" y="3612668"/>
                  <a:chExt cx="322997" cy="357186"/>
                </a:xfrm>
              </p:grpSpPr>
              <p:cxnSp>
                <p:nvCxnSpPr>
                  <p:cNvPr id="1349" name="Gerader Verbinder 1348"/>
                  <p:cNvCxnSpPr/>
                  <p:nvPr/>
                </p:nvCxnSpPr>
                <p:spPr>
                  <a:xfrm>
                    <a:off x="2379260" y="3612668"/>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0" name="Gerader Verbinder 1349"/>
                  <p:cNvCxnSpPr/>
                  <p:nvPr/>
                </p:nvCxnSpPr>
                <p:spPr>
                  <a:xfrm>
                    <a:off x="2379260" y="3731730"/>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1" name="Gerader Verbinder 1350"/>
                  <p:cNvCxnSpPr/>
                  <p:nvPr/>
                </p:nvCxnSpPr>
                <p:spPr>
                  <a:xfrm>
                    <a:off x="2379260" y="3850792"/>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2" name="Gerader Verbinder 1351"/>
                  <p:cNvCxnSpPr/>
                  <p:nvPr/>
                </p:nvCxnSpPr>
                <p:spPr>
                  <a:xfrm>
                    <a:off x="2379260" y="3969854"/>
                    <a:ext cx="322997" cy="0"/>
                  </a:xfrm>
                  <a:prstGeom prst="line">
                    <a:avLst/>
                  </a:prstGeom>
                  <a:ln w="12700" cap="rnd">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23" name="Gruppieren 1322"/>
                <p:cNvGrpSpPr/>
                <p:nvPr/>
              </p:nvGrpSpPr>
              <p:grpSpPr>
                <a:xfrm>
                  <a:off x="5376507" y="6707803"/>
                  <a:ext cx="504405" cy="376387"/>
                  <a:chOff x="2675960" y="8003686"/>
                  <a:chExt cx="2143116" cy="1599192"/>
                </a:xfrm>
              </p:grpSpPr>
              <p:grpSp>
                <p:nvGrpSpPr>
                  <p:cNvPr id="1324" name="Gruppieren 1323"/>
                  <p:cNvGrpSpPr/>
                  <p:nvPr/>
                </p:nvGrpSpPr>
                <p:grpSpPr>
                  <a:xfrm>
                    <a:off x="2722413" y="8149224"/>
                    <a:ext cx="2096663" cy="1453654"/>
                    <a:chOff x="2310615" y="8149224"/>
                    <a:chExt cx="2096663" cy="1453654"/>
                  </a:xfrm>
                </p:grpSpPr>
                <p:sp>
                  <p:nvSpPr>
                    <p:cNvPr id="1338" name="Abgerundetes Rechteck 1337"/>
                    <p:cNvSpPr/>
                    <p:nvPr/>
                  </p:nvSpPr>
                  <p:spPr>
                    <a:xfrm>
                      <a:off x="2403576" y="8194204"/>
                      <a:ext cx="1905364" cy="140867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9" name="Rechteck 1338"/>
                    <p:cNvSpPr/>
                    <p:nvPr/>
                  </p:nvSpPr>
                  <p:spPr>
                    <a:xfrm>
                      <a:off x="2399871" y="8436653"/>
                      <a:ext cx="1909069" cy="27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40" name="Gruppieren 1339"/>
                    <p:cNvGrpSpPr/>
                    <p:nvPr/>
                  </p:nvGrpSpPr>
                  <p:grpSpPr>
                    <a:xfrm flipV="1">
                      <a:off x="2379959" y="8266232"/>
                      <a:ext cx="1884909" cy="647079"/>
                      <a:chOff x="2590996" y="7451584"/>
                      <a:chExt cx="1884909" cy="647079"/>
                    </a:xfrm>
                  </p:grpSpPr>
                  <p:sp>
                    <p:nvSpPr>
                      <p:cNvPr id="1344" name="Rechteck 57"/>
                      <p:cNvSpPr/>
                      <p:nvPr/>
                    </p:nvSpPr>
                    <p:spPr>
                      <a:xfrm rot="19476601">
                        <a:off x="2590996" y="7524449"/>
                        <a:ext cx="193567" cy="574214"/>
                      </a:xfrm>
                      <a:custGeom>
                        <a:avLst/>
                        <a:gdLst>
                          <a:gd name="connsiteX0" fmla="*/ 0 w 50575"/>
                          <a:gd name="connsiteY0" fmla="*/ 0 h 150030"/>
                          <a:gd name="connsiteX1" fmla="*/ 50575 w 50575"/>
                          <a:gd name="connsiteY1" fmla="*/ 0 h 150030"/>
                          <a:gd name="connsiteX2" fmla="*/ 50575 w 50575"/>
                          <a:gd name="connsiteY2" fmla="*/ 150030 h 150030"/>
                          <a:gd name="connsiteX3" fmla="*/ 0 w 50575"/>
                          <a:gd name="connsiteY3" fmla="*/ 150030 h 150030"/>
                          <a:gd name="connsiteX4" fmla="*/ 0 w 50575"/>
                          <a:gd name="connsiteY4" fmla="*/ 0 h 150030"/>
                          <a:gd name="connsiteX0" fmla="*/ 1484 w 50575"/>
                          <a:gd name="connsiteY0" fmla="*/ 39027 h 150030"/>
                          <a:gd name="connsiteX1" fmla="*/ 50575 w 50575"/>
                          <a:gd name="connsiteY1" fmla="*/ 0 h 150030"/>
                          <a:gd name="connsiteX2" fmla="*/ 50575 w 50575"/>
                          <a:gd name="connsiteY2" fmla="*/ 150030 h 150030"/>
                          <a:gd name="connsiteX3" fmla="*/ 0 w 50575"/>
                          <a:gd name="connsiteY3" fmla="*/ 150030 h 150030"/>
                          <a:gd name="connsiteX4" fmla="*/ 1484 w 50575"/>
                          <a:gd name="connsiteY4" fmla="*/ 39027 h 150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75" h="150030">
                            <a:moveTo>
                              <a:pt x="1484" y="39027"/>
                            </a:moveTo>
                            <a:lnTo>
                              <a:pt x="50575" y="0"/>
                            </a:lnTo>
                            <a:lnTo>
                              <a:pt x="50575" y="150030"/>
                            </a:lnTo>
                            <a:lnTo>
                              <a:pt x="0" y="150030"/>
                            </a:lnTo>
                            <a:cubicBezTo>
                              <a:pt x="495" y="113029"/>
                              <a:pt x="989" y="76028"/>
                              <a:pt x="1484" y="390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5" name="Rechteck 1344"/>
                      <p:cNvSpPr/>
                      <p:nvPr/>
                    </p:nvSpPr>
                    <p:spPr>
                      <a:xfrm rot="19476601">
                        <a:off x="2995499" y="750474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6" name="Rechteck 1345"/>
                      <p:cNvSpPr/>
                      <p:nvPr/>
                    </p:nvSpPr>
                    <p:spPr>
                      <a:xfrm rot="19476601">
                        <a:off x="3423622" y="750116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7" name="Rechteck 1346"/>
                      <p:cNvSpPr/>
                      <p:nvPr/>
                    </p:nvSpPr>
                    <p:spPr>
                      <a:xfrm rot="19476601">
                        <a:off x="3861649" y="749758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8" name="Rechteck 1347"/>
                      <p:cNvSpPr/>
                      <p:nvPr/>
                    </p:nvSpPr>
                    <p:spPr>
                      <a:xfrm rot="19476601">
                        <a:off x="4282337" y="7451584"/>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41" name="Rechteck 1340"/>
                    <p:cNvSpPr/>
                    <p:nvPr/>
                  </p:nvSpPr>
                  <p:spPr>
                    <a:xfrm>
                      <a:off x="2326896" y="8149224"/>
                      <a:ext cx="2055018" cy="336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2" name="Rechteck 1341"/>
                    <p:cNvSpPr/>
                    <p:nvPr/>
                  </p:nvSpPr>
                  <p:spPr>
                    <a:xfrm>
                      <a:off x="4310829" y="8382734"/>
                      <a:ext cx="96449" cy="365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43" name="Rechteck 1342"/>
                    <p:cNvSpPr/>
                    <p:nvPr/>
                  </p:nvSpPr>
                  <p:spPr>
                    <a:xfrm>
                      <a:off x="2310615" y="8506490"/>
                      <a:ext cx="96449" cy="4133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325" name="Gruppieren 1324"/>
                  <p:cNvGrpSpPr/>
                  <p:nvPr/>
                </p:nvGrpSpPr>
                <p:grpSpPr>
                  <a:xfrm rot="21159409">
                    <a:off x="2675960" y="8003686"/>
                    <a:ext cx="2127754" cy="441399"/>
                    <a:chOff x="2695610" y="8140945"/>
                    <a:chExt cx="2127754" cy="441399"/>
                  </a:xfrm>
                </p:grpSpPr>
                <p:grpSp>
                  <p:nvGrpSpPr>
                    <p:cNvPr id="1328" name="Gruppieren 1327"/>
                    <p:cNvGrpSpPr/>
                    <p:nvPr/>
                  </p:nvGrpSpPr>
                  <p:grpSpPr>
                    <a:xfrm>
                      <a:off x="2695610" y="8140945"/>
                      <a:ext cx="2055018" cy="441399"/>
                      <a:chOff x="2321943" y="8144186"/>
                      <a:chExt cx="2055018" cy="441399"/>
                    </a:xfrm>
                  </p:grpSpPr>
                  <p:grpSp>
                    <p:nvGrpSpPr>
                      <p:cNvPr id="1330" name="Gruppieren 1329"/>
                      <p:cNvGrpSpPr/>
                      <p:nvPr/>
                    </p:nvGrpSpPr>
                    <p:grpSpPr>
                      <a:xfrm>
                        <a:off x="2321943" y="8144186"/>
                        <a:ext cx="2055018" cy="441399"/>
                        <a:chOff x="4666108" y="7380377"/>
                        <a:chExt cx="2055018" cy="441399"/>
                      </a:xfrm>
                    </p:grpSpPr>
                    <p:sp>
                      <p:nvSpPr>
                        <p:cNvPr id="1332" name="Rechteck 1331"/>
                        <p:cNvSpPr/>
                        <p:nvPr/>
                      </p:nvSpPr>
                      <p:spPr>
                        <a:xfrm>
                          <a:off x="4666108" y="7482521"/>
                          <a:ext cx="2055018" cy="232879"/>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3" name="Rechteck 65"/>
                        <p:cNvSpPr/>
                        <p:nvPr/>
                      </p:nvSpPr>
                      <p:spPr>
                        <a:xfrm rot="19476601">
                          <a:off x="4709574" y="7437962"/>
                          <a:ext cx="232504" cy="383814"/>
                        </a:xfrm>
                        <a:custGeom>
                          <a:avLst/>
                          <a:gdLst>
                            <a:gd name="connsiteX0" fmla="*/ 0 w 193568"/>
                            <a:gd name="connsiteY0" fmla="*/ 0 h 418329"/>
                            <a:gd name="connsiteX1" fmla="*/ 193568 w 193568"/>
                            <a:gd name="connsiteY1" fmla="*/ 0 h 418329"/>
                            <a:gd name="connsiteX2" fmla="*/ 193568 w 193568"/>
                            <a:gd name="connsiteY2" fmla="*/ 418329 h 418329"/>
                            <a:gd name="connsiteX3" fmla="*/ 0 w 193568"/>
                            <a:gd name="connsiteY3" fmla="*/ 418329 h 418329"/>
                            <a:gd name="connsiteX4" fmla="*/ 0 w 193568"/>
                            <a:gd name="connsiteY4" fmla="*/ 0 h 418329"/>
                            <a:gd name="connsiteX0" fmla="*/ 1218 w 194786"/>
                            <a:gd name="connsiteY0" fmla="*/ 0 h 418329"/>
                            <a:gd name="connsiteX1" fmla="*/ 194786 w 194786"/>
                            <a:gd name="connsiteY1" fmla="*/ 0 h 418329"/>
                            <a:gd name="connsiteX2" fmla="*/ 194786 w 194786"/>
                            <a:gd name="connsiteY2" fmla="*/ 418329 h 418329"/>
                            <a:gd name="connsiteX3" fmla="*/ 0 w 194786"/>
                            <a:gd name="connsiteY3" fmla="*/ 276508 h 418329"/>
                            <a:gd name="connsiteX4" fmla="*/ 1218 w 194786"/>
                            <a:gd name="connsiteY4" fmla="*/ 0 h 418329"/>
                            <a:gd name="connsiteX0" fmla="*/ 1218 w 199034"/>
                            <a:gd name="connsiteY0" fmla="*/ 0 h 412349"/>
                            <a:gd name="connsiteX1" fmla="*/ 194786 w 199034"/>
                            <a:gd name="connsiteY1" fmla="*/ 0 h 412349"/>
                            <a:gd name="connsiteX2" fmla="*/ 199034 w 199034"/>
                            <a:gd name="connsiteY2" fmla="*/ 412349 h 412349"/>
                            <a:gd name="connsiteX3" fmla="*/ 0 w 199034"/>
                            <a:gd name="connsiteY3" fmla="*/ 276508 h 412349"/>
                            <a:gd name="connsiteX4" fmla="*/ 1218 w 199034"/>
                            <a:gd name="connsiteY4" fmla="*/ 0 h 412349"/>
                            <a:gd name="connsiteX0" fmla="*/ 1218 w 199034"/>
                            <a:gd name="connsiteY0" fmla="*/ 0 h 412349"/>
                            <a:gd name="connsiteX1" fmla="*/ 196212 w 199034"/>
                            <a:gd name="connsiteY1" fmla="*/ 111978 h 412349"/>
                            <a:gd name="connsiteX2" fmla="*/ 199034 w 199034"/>
                            <a:gd name="connsiteY2" fmla="*/ 412349 h 412349"/>
                            <a:gd name="connsiteX3" fmla="*/ 0 w 199034"/>
                            <a:gd name="connsiteY3" fmla="*/ 276508 h 412349"/>
                            <a:gd name="connsiteX4" fmla="*/ 1218 w 199034"/>
                            <a:gd name="connsiteY4" fmla="*/ 0 h 412349"/>
                            <a:gd name="connsiteX0" fmla="*/ 5727 w 199034"/>
                            <a:gd name="connsiteY0" fmla="*/ 0 h 427139"/>
                            <a:gd name="connsiteX1" fmla="*/ 196212 w 199034"/>
                            <a:gd name="connsiteY1" fmla="*/ 126768 h 427139"/>
                            <a:gd name="connsiteX2" fmla="*/ 199034 w 199034"/>
                            <a:gd name="connsiteY2" fmla="*/ 427139 h 427139"/>
                            <a:gd name="connsiteX3" fmla="*/ 0 w 199034"/>
                            <a:gd name="connsiteY3" fmla="*/ 291298 h 427139"/>
                            <a:gd name="connsiteX4" fmla="*/ 5727 w 199034"/>
                            <a:gd name="connsiteY4" fmla="*/ 0 h 427139"/>
                            <a:gd name="connsiteX0" fmla="*/ 4349 w 197656"/>
                            <a:gd name="connsiteY0" fmla="*/ 0 h 427139"/>
                            <a:gd name="connsiteX1" fmla="*/ 194834 w 197656"/>
                            <a:gd name="connsiteY1" fmla="*/ 126768 h 427139"/>
                            <a:gd name="connsiteX2" fmla="*/ 197656 w 197656"/>
                            <a:gd name="connsiteY2" fmla="*/ 427139 h 427139"/>
                            <a:gd name="connsiteX3" fmla="*/ 0 w 197656"/>
                            <a:gd name="connsiteY3" fmla="*/ 289357 h 427139"/>
                            <a:gd name="connsiteX4" fmla="*/ 4349 w 197656"/>
                            <a:gd name="connsiteY4" fmla="*/ 0 h 427139"/>
                            <a:gd name="connsiteX0" fmla="*/ 1029 w 194336"/>
                            <a:gd name="connsiteY0" fmla="*/ 0 h 427139"/>
                            <a:gd name="connsiteX1" fmla="*/ 191514 w 194336"/>
                            <a:gd name="connsiteY1" fmla="*/ 126768 h 427139"/>
                            <a:gd name="connsiteX2" fmla="*/ 194336 w 194336"/>
                            <a:gd name="connsiteY2" fmla="*/ 427139 h 427139"/>
                            <a:gd name="connsiteX3" fmla="*/ 0 w 194336"/>
                            <a:gd name="connsiteY3" fmla="*/ 288794 h 427139"/>
                            <a:gd name="connsiteX4" fmla="*/ 1029 w 194336"/>
                            <a:gd name="connsiteY4" fmla="*/ 0 h 427139"/>
                            <a:gd name="connsiteX0" fmla="*/ 77180 w 270487"/>
                            <a:gd name="connsiteY0" fmla="*/ 0 h 427139"/>
                            <a:gd name="connsiteX1" fmla="*/ 267665 w 270487"/>
                            <a:gd name="connsiteY1" fmla="*/ 126768 h 427139"/>
                            <a:gd name="connsiteX2" fmla="*/ 270487 w 270487"/>
                            <a:gd name="connsiteY2" fmla="*/ 427139 h 427139"/>
                            <a:gd name="connsiteX3" fmla="*/ 0 w 270487"/>
                            <a:gd name="connsiteY3" fmla="*/ 242485 h 427139"/>
                            <a:gd name="connsiteX4" fmla="*/ 77180 w 270487"/>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105356 w 232504"/>
                            <a:gd name="connsiteY0" fmla="*/ 0 h 383814"/>
                            <a:gd name="connsiteX1" fmla="*/ 229682 w 232504"/>
                            <a:gd name="connsiteY1" fmla="*/ 83443 h 383814"/>
                            <a:gd name="connsiteX2" fmla="*/ 232504 w 232504"/>
                            <a:gd name="connsiteY2" fmla="*/ 383814 h 383814"/>
                            <a:gd name="connsiteX3" fmla="*/ 0 w 232504"/>
                            <a:gd name="connsiteY3" fmla="*/ 228291 h 383814"/>
                            <a:gd name="connsiteX4" fmla="*/ 105356 w 232504"/>
                            <a:gd name="connsiteY4" fmla="*/ 0 h 3838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504" h="383814">
                              <a:moveTo>
                                <a:pt x="105356" y="0"/>
                              </a:moveTo>
                              <a:cubicBezTo>
                                <a:pt x="109312" y="10931"/>
                                <a:pt x="166187" y="41187"/>
                                <a:pt x="229682" y="83443"/>
                              </a:cubicBezTo>
                              <a:cubicBezTo>
                                <a:pt x="230623" y="183567"/>
                                <a:pt x="231563" y="283690"/>
                                <a:pt x="232504" y="383814"/>
                              </a:cubicBezTo>
                              <a:lnTo>
                                <a:pt x="0" y="228291"/>
                              </a:lnTo>
                              <a:cubicBezTo>
                                <a:pt x="1450" y="131839"/>
                                <a:pt x="107055" y="22720"/>
                                <a:pt x="10535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4" name="Rechteck 66"/>
                        <p:cNvSpPr/>
                        <p:nvPr/>
                      </p:nvSpPr>
                      <p:spPr>
                        <a:xfrm rot="19476601">
                          <a:off x="5162190" y="7386414"/>
                          <a:ext cx="191824" cy="424231"/>
                        </a:xfrm>
                        <a:custGeom>
                          <a:avLst/>
                          <a:gdLst>
                            <a:gd name="connsiteX0" fmla="*/ 0 w 193568"/>
                            <a:gd name="connsiteY0" fmla="*/ 0 h 440833"/>
                            <a:gd name="connsiteX1" fmla="*/ 193568 w 193568"/>
                            <a:gd name="connsiteY1" fmla="*/ 0 h 440833"/>
                            <a:gd name="connsiteX2" fmla="*/ 193568 w 193568"/>
                            <a:gd name="connsiteY2" fmla="*/ 440833 h 440833"/>
                            <a:gd name="connsiteX3" fmla="*/ 0 w 193568"/>
                            <a:gd name="connsiteY3" fmla="*/ 440833 h 440833"/>
                            <a:gd name="connsiteX4" fmla="*/ 0 w 193568"/>
                            <a:gd name="connsiteY4" fmla="*/ 0 h 440833"/>
                            <a:gd name="connsiteX0" fmla="*/ 0 w 193568"/>
                            <a:gd name="connsiteY0" fmla="*/ 0 h 440833"/>
                            <a:gd name="connsiteX1" fmla="*/ 191434 w 193568"/>
                            <a:gd name="connsiteY1" fmla="*/ 138690 h 440833"/>
                            <a:gd name="connsiteX2" fmla="*/ 193568 w 193568"/>
                            <a:gd name="connsiteY2" fmla="*/ 440833 h 440833"/>
                            <a:gd name="connsiteX3" fmla="*/ 0 w 193568"/>
                            <a:gd name="connsiteY3" fmla="*/ 440833 h 440833"/>
                            <a:gd name="connsiteX4" fmla="*/ 0 w 193568"/>
                            <a:gd name="connsiteY4" fmla="*/ 0 h 440833"/>
                            <a:gd name="connsiteX0" fmla="*/ 0 w 193823"/>
                            <a:gd name="connsiteY0" fmla="*/ 0 h 432251"/>
                            <a:gd name="connsiteX1" fmla="*/ 191689 w 193823"/>
                            <a:gd name="connsiteY1" fmla="*/ 130108 h 432251"/>
                            <a:gd name="connsiteX2" fmla="*/ 193823 w 193823"/>
                            <a:gd name="connsiteY2" fmla="*/ 432251 h 432251"/>
                            <a:gd name="connsiteX3" fmla="*/ 255 w 193823"/>
                            <a:gd name="connsiteY3" fmla="*/ 432251 h 432251"/>
                            <a:gd name="connsiteX4" fmla="*/ 0 w 193823"/>
                            <a:gd name="connsiteY4" fmla="*/ 0 h 432251"/>
                            <a:gd name="connsiteX0" fmla="*/ 0 w 193823"/>
                            <a:gd name="connsiteY0" fmla="*/ 0 h 432251"/>
                            <a:gd name="connsiteX1" fmla="*/ 191689 w 193823"/>
                            <a:gd name="connsiteY1" fmla="*/ 130108 h 432251"/>
                            <a:gd name="connsiteX2" fmla="*/ 193823 w 193823"/>
                            <a:gd name="connsiteY2" fmla="*/ 432251 h 432251"/>
                            <a:gd name="connsiteX3" fmla="*/ 448 w 193823"/>
                            <a:gd name="connsiteY3" fmla="*/ 292182 h 432251"/>
                            <a:gd name="connsiteX4" fmla="*/ 0 w 193823"/>
                            <a:gd name="connsiteY4" fmla="*/ 0 h 432251"/>
                            <a:gd name="connsiteX0" fmla="*/ 0 w 191824"/>
                            <a:gd name="connsiteY0" fmla="*/ 0 h 424231"/>
                            <a:gd name="connsiteX1" fmla="*/ 191689 w 191824"/>
                            <a:gd name="connsiteY1" fmla="*/ 130108 h 424231"/>
                            <a:gd name="connsiteX2" fmla="*/ 190757 w 191824"/>
                            <a:gd name="connsiteY2" fmla="*/ 424231 h 424231"/>
                            <a:gd name="connsiteX3" fmla="*/ 448 w 191824"/>
                            <a:gd name="connsiteY3" fmla="*/ 292182 h 424231"/>
                            <a:gd name="connsiteX4" fmla="*/ 0 w 191824"/>
                            <a:gd name="connsiteY4" fmla="*/ 0 h 424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824" h="424231">
                              <a:moveTo>
                                <a:pt x="0" y="0"/>
                              </a:moveTo>
                              <a:lnTo>
                                <a:pt x="191689" y="130108"/>
                              </a:lnTo>
                              <a:cubicBezTo>
                                <a:pt x="192400" y="230822"/>
                                <a:pt x="190046" y="323517"/>
                                <a:pt x="190757" y="424231"/>
                              </a:cubicBezTo>
                              <a:lnTo>
                                <a:pt x="448" y="292182"/>
                              </a:lnTo>
                              <a:cubicBezTo>
                                <a:pt x="299" y="194788"/>
                                <a:pt x="149" y="97394"/>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5" name="Rechteck 67"/>
                        <p:cNvSpPr/>
                        <p:nvPr/>
                      </p:nvSpPr>
                      <p:spPr>
                        <a:xfrm rot="19476601">
                          <a:off x="5591679" y="7380377"/>
                          <a:ext cx="195553" cy="436499"/>
                        </a:xfrm>
                        <a:custGeom>
                          <a:avLst/>
                          <a:gdLst>
                            <a:gd name="connsiteX0" fmla="*/ 0 w 193568"/>
                            <a:gd name="connsiteY0" fmla="*/ 0 h 445080"/>
                            <a:gd name="connsiteX1" fmla="*/ 193568 w 193568"/>
                            <a:gd name="connsiteY1" fmla="*/ 0 h 445080"/>
                            <a:gd name="connsiteX2" fmla="*/ 193568 w 193568"/>
                            <a:gd name="connsiteY2" fmla="*/ 445080 h 445080"/>
                            <a:gd name="connsiteX3" fmla="*/ 0 w 193568"/>
                            <a:gd name="connsiteY3" fmla="*/ 445080 h 445080"/>
                            <a:gd name="connsiteX4" fmla="*/ 0 w 193568"/>
                            <a:gd name="connsiteY4" fmla="*/ 0 h 445080"/>
                            <a:gd name="connsiteX0" fmla="*/ 0 w 193938"/>
                            <a:gd name="connsiteY0" fmla="*/ 0 h 445080"/>
                            <a:gd name="connsiteX1" fmla="*/ 193938 w 193938"/>
                            <a:gd name="connsiteY1" fmla="*/ 143390 h 445080"/>
                            <a:gd name="connsiteX2" fmla="*/ 193568 w 193938"/>
                            <a:gd name="connsiteY2" fmla="*/ 445080 h 445080"/>
                            <a:gd name="connsiteX3" fmla="*/ 0 w 193938"/>
                            <a:gd name="connsiteY3" fmla="*/ 445080 h 445080"/>
                            <a:gd name="connsiteX4" fmla="*/ 0 w 193938"/>
                            <a:gd name="connsiteY4" fmla="*/ 0 h 445080"/>
                            <a:gd name="connsiteX0" fmla="*/ 0 w 195316"/>
                            <a:gd name="connsiteY0" fmla="*/ 0 h 443139"/>
                            <a:gd name="connsiteX1" fmla="*/ 195316 w 195316"/>
                            <a:gd name="connsiteY1" fmla="*/ 141449 h 443139"/>
                            <a:gd name="connsiteX2" fmla="*/ 194946 w 195316"/>
                            <a:gd name="connsiteY2" fmla="*/ 443139 h 443139"/>
                            <a:gd name="connsiteX3" fmla="*/ 1378 w 195316"/>
                            <a:gd name="connsiteY3" fmla="*/ 443139 h 443139"/>
                            <a:gd name="connsiteX4" fmla="*/ 0 w 195316"/>
                            <a:gd name="connsiteY4" fmla="*/ 0 h 443139"/>
                            <a:gd name="connsiteX0" fmla="*/ 237 w 195553"/>
                            <a:gd name="connsiteY0" fmla="*/ 0 h 443139"/>
                            <a:gd name="connsiteX1" fmla="*/ 195553 w 195553"/>
                            <a:gd name="connsiteY1" fmla="*/ 141449 h 443139"/>
                            <a:gd name="connsiteX2" fmla="*/ 195183 w 195553"/>
                            <a:gd name="connsiteY2" fmla="*/ 443139 h 443139"/>
                            <a:gd name="connsiteX3" fmla="*/ 120 w 195553"/>
                            <a:gd name="connsiteY3" fmla="*/ 293109 h 443139"/>
                            <a:gd name="connsiteX4" fmla="*/ 237 w 195553"/>
                            <a:gd name="connsiteY4" fmla="*/ 0 h 443139"/>
                            <a:gd name="connsiteX0" fmla="*/ 237 w 195553"/>
                            <a:gd name="connsiteY0" fmla="*/ 0 h 436499"/>
                            <a:gd name="connsiteX1" fmla="*/ 195553 w 195553"/>
                            <a:gd name="connsiteY1" fmla="*/ 141449 h 436499"/>
                            <a:gd name="connsiteX2" fmla="*/ 194058 w 195553"/>
                            <a:gd name="connsiteY2" fmla="*/ 436499 h 436499"/>
                            <a:gd name="connsiteX3" fmla="*/ 120 w 195553"/>
                            <a:gd name="connsiteY3" fmla="*/ 293109 h 436499"/>
                            <a:gd name="connsiteX4" fmla="*/ 237 w 195553"/>
                            <a:gd name="connsiteY4" fmla="*/ 0 h 436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553" h="436499">
                              <a:moveTo>
                                <a:pt x="237" y="0"/>
                              </a:moveTo>
                              <a:lnTo>
                                <a:pt x="195553" y="141449"/>
                              </a:lnTo>
                              <a:cubicBezTo>
                                <a:pt x="195430" y="242012"/>
                                <a:pt x="194181" y="335936"/>
                                <a:pt x="194058" y="436499"/>
                              </a:cubicBezTo>
                              <a:lnTo>
                                <a:pt x="120" y="293109"/>
                              </a:lnTo>
                              <a:cubicBezTo>
                                <a:pt x="-339" y="145396"/>
                                <a:pt x="696" y="147713"/>
                                <a:pt x="23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6" name="Rechteck 68"/>
                        <p:cNvSpPr/>
                        <p:nvPr/>
                      </p:nvSpPr>
                      <p:spPr>
                        <a:xfrm rot="19476601">
                          <a:off x="6033582" y="7380509"/>
                          <a:ext cx="197258" cy="438626"/>
                        </a:xfrm>
                        <a:custGeom>
                          <a:avLst/>
                          <a:gdLst>
                            <a:gd name="connsiteX0" fmla="*/ 0 w 193568"/>
                            <a:gd name="connsiteY0" fmla="*/ 0 h 442509"/>
                            <a:gd name="connsiteX1" fmla="*/ 193568 w 193568"/>
                            <a:gd name="connsiteY1" fmla="*/ 0 h 442509"/>
                            <a:gd name="connsiteX2" fmla="*/ 193568 w 193568"/>
                            <a:gd name="connsiteY2" fmla="*/ 442509 h 442509"/>
                            <a:gd name="connsiteX3" fmla="*/ 0 w 193568"/>
                            <a:gd name="connsiteY3" fmla="*/ 442509 h 442509"/>
                            <a:gd name="connsiteX4" fmla="*/ 0 w 193568"/>
                            <a:gd name="connsiteY4" fmla="*/ 0 h 442509"/>
                            <a:gd name="connsiteX0" fmla="*/ 0 w 195879"/>
                            <a:gd name="connsiteY0" fmla="*/ 0 h 442509"/>
                            <a:gd name="connsiteX1" fmla="*/ 195879 w 195879"/>
                            <a:gd name="connsiteY1" fmla="*/ 144768 h 442509"/>
                            <a:gd name="connsiteX2" fmla="*/ 193568 w 195879"/>
                            <a:gd name="connsiteY2" fmla="*/ 442509 h 442509"/>
                            <a:gd name="connsiteX3" fmla="*/ 0 w 195879"/>
                            <a:gd name="connsiteY3" fmla="*/ 442509 h 442509"/>
                            <a:gd name="connsiteX4" fmla="*/ 0 w 195879"/>
                            <a:gd name="connsiteY4" fmla="*/ 0 h 442509"/>
                            <a:gd name="connsiteX0" fmla="*/ 0 w 197258"/>
                            <a:gd name="connsiteY0" fmla="*/ 0 h 440568"/>
                            <a:gd name="connsiteX1" fmla="*/ 197258 w 197258"/>
                            <a:gd name="connsiteY1" fmla="*/ 142827 h 440568"/>
                            <a:gd name="connsiteX2" fmla="*/ 194947 w 197258"/>
                            <a:gd name="connsiteY2" fmla="*/ 440568 h 440568"/>
                            <a:gd name="connsiteX3" fmla="*/ 1379 w 197258"/>
                            <a:gd name="connsiteY3" fmla="*/ 440568 h 440568"/>
                            <a:gd name="connsiteX4" fmla="*/ 0 w 197258"/>
                            <a:gd name="connsiteY4" fmla="*/ 0 h 440568"/>
                            <a:gd name="connsiteX0" fmla="*/ 0 w 197258"/>
                            <a:gd name="connsiteY0" fmla="*/ 0 h 440568"/>
                            <a:gd name="connsiteX1" fmla="*/ 197258 w 197258"/>
                            <a:gd name="connsiteY1" fmla="*/ 142827 h 440568"/>
                            <a:gd name="connsiteX2" fmla="*/ 194947 w 197258"/>
                            <a:gd name="connsiteY2" fmla="*/ 440568 h 440568"/>
                            <a:gd name="connsiteX3" fmla="*/ 1009 w 197258"/>
                            <a:gd name="connsiteY3" fmla="*/ 297178 h 440568"/>
                            <a:gd name="connsiteX4" fmla="*/ 0 w 197258"/>
                            <a:gd name="connsiteY4" fmla="*/ 0 h 440568"/>
                            <a:gd name="connsiteX0" fmla="*/ 0 w 197258"/>
                            <a:gd name="connsiteY0" fmla="*/ 0 h 438626"/>
                            <a:gd name="connsiteX1" fmla="*/ 197258 w 197258"/>
                            <a:gd name="connsiteY1" fmla="*/ 142827 h 438626"/>
                            <a:gd name="connsiteX2" fmla="*/ 196326 w 197258"/>
                            <a:gd name="connsiteY2" fmla="*/ 438626 h 438626"/>
                            <a:gd name="connsiteX3" fmla="*/ 1009 w 197258"/>
                            <a:gd name="connsiteY3" fmla="*/ 297178 h 438626"/>
                            <a:gd name="connsiteX4" fmla="*/ 0 w 197258"/>
                            <a:gd name="connsiteY4" fmla="*/ 0 h 438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58" h="438626">
                              <a:moveTo>
                                <a:pt x="0" y="0"/>
                              </a:moveTo>
                              <a:lnTo>
                                <a:pt x="197258" y="142827"/>
                              </a:lnTo>
                              <a:cubicBezTo>
                                <a:pt x="196488" y="242074"/>
                                <a:pt x="197096" y="339379"/>
                                <a:pt x="196326" y="438626"/>
                              </a:cubicBezTo>
                              <a:lnTo>
                                <a:pt x="1009" y="297178"/>
                              </a:lnTo>
                              <a:cubicBezTo>
                                <a:pt x="549" y="150322"/>
                                <a:pt x="460" y="146856"/>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37" name="Rechteck 69"/>
                        <p:cNvSpPr/>
                        <p:nvPr/>
                      </p:nvSpPr>
                      <p:spPr>
                        <a:xfrm rot="19476601">
                          <a:off x="6488371" y="7386562"/>
                          <a:ext cx="192446" cy="423420"/>
                        </a:xfrm>
                        <a:custGeom>
                          <a:avLst/>
                          <a:gdLst>
                            <a:gd name="connsiteX0" fmla="*/ 0 w 193568"/>
                            <a:gd name="connsiteY0" fmla="*/ 0 h 433381"/>
                            <a:gd name="connsiteX1" fmla="*/ 193568 w 193568"/>
                            <a:gd name="connsiteY1" fmla="*/ 0 h 433381"/>
                            <a:gd name="connsiteX2" fmla="*/ 193568 w 193568"/>
                            <a:gd name="connsiteY2" fmla="*/ 433381 h 433381"/>
                            <a:gd name="connsiteX3" fmla="*/ 0 w 193568"/>
                            <a:gd name="connsiteY3" fmla="*/ 433381 h 433381"/>
                            <a:gd name="connsiteX4" fmla="*/ 0 w 193568"/>
                            <a:gd name="connsiteY4" fmla="*/ 0 h 433381"/>
                            <a:gd name="connsiteX0" fmla="*/ 0 w 193568"/>
                            <a:gd name="connsiteY0" fmla="*/ 0 h 433381"/>
                            <a:gd name="connsiteX1" fmla="*/ 193568 w 193568"/>
                            <a:gd name="connsiteY1" fmla="*/ 0 h 433381"/>
                            <a:gd name="connsiteX2" fmla="*/ 193568 w 193568"/>
                            <a:gd name="connsiteY2" fmla="*/ 433381 h 433381"/>
                            <a:gd name="connsiteX3" fmla="*/ 1317 w 193568"/>
                            <a:gd name="connsiteY3" fmla="*/ 299951 h 433381"/>
                            <a:gd name="connsiteX4" fmla="*/ 0 w 193568"/>
                            <a:gd name="connsiteY4" fmla="*/ 0 h 433381"/>
                            <a:gd name="connsiteX0" fmla="*/ 0 w 194246"/>
                            <a:gd name="connsiteY0" fmla="*/ 0 h 433381"/>
                            <a:gd name="connsiteX1" fmla="*/ 194246 w 194246"/>
                            <a:gd name="connsiteY1" fmla="*/ 155293 h 433381"/>
                            <a:gd name="connsiteX2" fmla="*/ 193568 w 194246"/>
                            <a:gd name="connsiteY2" fmla="*/ 433381 h 433381"/>
                            <a:gd name="connsiteX3" fmla="*/ 1317 w 194246"/>
                            <a:gd name="connsiteY3" fmla="*/ 299951 h 433381"/>
                            <a:gd name="connsiteX4" fmla="*/ 0 w 194246"/>
                            <a:gd name="connsiteY4" fmla="*/ 0 h 433381"/>
                            <a:gd name="connsiteX0" fmla="*/ 0 w 195318"/>
                            <a:gd name="connsiteY0" fmla="*/ 0 h 419538"/>
                            <a:gd name="connsiteX1" fmla="*/ 195318 w 195318"/>
                            <a:gd name="connsiteY1" fmla="*/ 141450 h 419538"/>
                            <a:gd name="connsiteX2" fmla="*/ 194640 w 195318"/>
                            <a:gd name="connsiteY2" fmla="*/ 419538 h 419538"/>
                            <a:gd name="connsiteX3" fmla="*/ 2389 w 195318"/>
                            <a:gd name="connsiteY3" fmla="*/ 286108 h 419538"/>
                            <a:gd name="connsiteX4" fmla="*/ 0 w 195318"/>
                            <a:gd name="connsiteY4" fmla="*/ 0 h 419538"/>
                            <a:gd name="connsiteX0" fmla="*/ 0 w 194640"/>
                            <a:gd name="connsiteY0" fmla="*/ 0 h 419538"/>
                            <a:gd name="connsiteX1" fmla="*/ 192814 w 194640"/>
                            <a:gd name="connsiteY1" fmla="*/ 136752 h 419538"/>
                            <a:gd name="connsiteX2" fmla="*/ 194640 w 194640"/>
                            <a:gd name="connsiteY2" fmla="*/ 419538 h 419538"/>
                            <a:gd name="connsiteX3" fmla="*/ 2389 w 194640"/>
                            <a:gd name="connsiteY3" fmla="*/ 286108 h 419538"/>
                            <a:gd name="connsiteX4" fmla="*/ 0 w 194640"/>
                            <a:gd name="connsiteY4" fmla="*/ 0 h 419538"/>
                            <a:gd name="connsiteX0" fmla="*/ 0 w 194640"/>
                            <a:gd name="connsiteY0" fmla="*/ 0 h 419538"/>
                            <a:gd name="connsiteX1" fmla="*/ 193630 w 194640"/>
                            <a:gd name="connsiteY1" fmla="*/ 131491 h 419538"/>
                            <a:gd name="connsiteX2" fmla="*/ 194640 w 194640"/>
                            <a:gd name="connsiteY2" fmla="*/ 419538 h 419538"/>
                            <a:gd name="connsiteX3" fmla="*/ 2389 w 194640"/>
                            <a:gd name="connsiteY3" fmla="*/ 286108 h 419538"/>
                            <a:gd name="connsiteX4" fmla="*/ 0 w 194640"/>
                            <a:gd name="connsiteY4" fmla="*/ 0 h 419538"/>
                            <a:gd name="connsiteX0" fmla="*/ 564 w 192446"/>
                            <a:gd name="connsiteY0" fmla="*/ 0 h 423420"/>
                            <a:gd name="connsiteX1" fmla="*/ 191436 w 192446"/>
                            <a:gd name="connsiteY1" fmla="*/ 135373 h 423420"/>
                            <a:gd name="connsiteX2" fmla="*/ 192446 w 192446"/>
                            <a:gd name="connsiteY2" fmla="*/ 423420 h 423420"/>
                            <a:gd name="connsiteX3" fmla="*/ 195 w 192446"/>
                            <a:gd name="connsiteY3" fmla="*/ 289990 h 423420"/>
                            <a:gd name="connsiteX4" fmla="*/ 564 w 192446"/>
                            <a:gd name="connsiteY4" fmla="*/ 0 h 423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46" h="423420">
                              <a:moveTo>
                                <a:pt x="564" y="0"/>
                              </a:moveTo>
                              <a:lnTo>
                                <a:pt x="191436" y="135373"/>
                              </a:lnTo>
                              <a:cubicBezTo>
                                <a:pt x="192045" y="229635"/>
                                <a:pt x="191837" y="329158"/>
                                <a:pt x="192446" y="423420"/>
                              </a:cubicBezTo>
                              <a:lnTo>
                                <a:pt x="195" y="289990"/>
                              </a:lnTo>
                              <a:cubicBezTo>
                                <a:pt x="-601" y="194621"/>
                                <a:pt x="1360" y="95369"/>
                                <a:pt x="5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31" name="Rechteck 1330"/>
                      <p:cNvSpPr/>
                      <p:nvPr/>
                    </p:nvSpPr>
                    <p:spPr>
                      <a:xfrm>
                        <a:off x="2329990" y="8218798"/>
                        <a:ext cx="96449" cy="27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29" name="Rechteck 1328"/>
                    <p:cNvSpPr/>
                    <p:nvPr/>
                  </p:nvSpPr>
                  <p:spPr>
                    <a:xfrm>
                      <a:off x="4713137" y="8226775"/>
                      <a:ext cx="110227" cy="275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326" name="Ellipse 1325"/>
                  <p:cNvSpPr/>
                  <p:nvPr/>
                </p:nvSpPr>
                <p:spPr>
                  <a:xfrm>
                    <a:off x="3401837" y="8770147"/>
                    <a:ext cx="756000" cy="75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27" name="Gleichschenkliges Dreieck 1326"/>
                  <p:cNvSpPr/>
                  <p:nvPr/>
                </p:nvSpPr>
                <p:spPr>
                  <a:xfrm rot="5400000">
                    <a:off x="3597848" y="8936764"/>
                    <a:ext cx="494972" cy="4125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grpSp>
          <p:nvGrpSpPr>
            <p:cNvPr id="1169" name="Person"/>
            <p:cNvGrpSpPr/>
            <p:nvPr/>
          </p:nvGrpSpPr>
          <p:grpSpPr>
            <a:xfrm>
              <a:off x="967224" y="3529428"/>
              <a:ext cx="1738935" cy="3892666"/>
              <a:chOff x="1955006" y="5697687"/>
              <a:chExt cx="546678" cy="1223758"/>
            </a:xfrm>
          </p:grpSpPr>
          <p:grpSp>
            <p:nvGrpSpPr>
              <p:cNvPr id="1192" name="Schuhe"/>
              <p:cNvGrpSpPr/>
              <p:nvPr/>
            </p:nvGrpSpPr>
            <p:grpSpPr>
              <a:xfrm>
                <a:off x="2015367" y="6807778"/>
                <a:ext cx="486317" cy="113667"/>
                <a:chOff x="2015367" y="6807778"/>
                <a:chExt cx="486317" cy="113667"/>
              </a:xfrm>
            </p:grpSpPr>
            <p:sp>
              <p:nvSpPr>
                <p:cNvPr id="1250" name="Ellipse 29"/>
                <p:cNvSpPr/>
                <p:nvPr/>
              </p:nvSpPr>
              <p:spPr>
                <a:xfrm rot="427860" flipH="1">
                  <a:off x="2028075" y="6810527"/>
                  <a:ext cx="53635" cy="64752"/>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80152 w 551019"/>
                    <a:gd name="connsiteY11" fmla="*/ 278134 h 533673"/>
                    <a:gd name="connsiteX12" fmla="*/ 133642 w 551019"/>
                    <a:gd name="connsiteY12" fmla="*/ 139963 h 533673"/>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33642 w 551019"/>
                    <a:gd name="connsiteY11" fmla="*/ 139963 h 533673"/>
                    <a:gd name="connsiteX0" fmla="*/ 198651 w 551019"/>
                    <a:gd name="connsiteY0" fmla="*/ 303604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0" fmla="*/ 198651 w 551019"/>
                    <a:gd name="connsiteY0" fmla="*/ 305721 h 535790"/>
                    <a:gd name="connsiteX1" fmla="*/ 453430 w 551019"/>
                    <a:gd name="connsiteY1" fmla="*/ 3418 h 535790"/>
                    <a:gd name="connsiteX2" fmla="*/ 545926 w 551019"/>
                    <a:gd name="connsiteY2" fmla="*/ 165814 h 535790"/>
                    <a:gd name="connsiteX3" fmla="*/ 549871 w 551019"/>
                    <a:gd name="connsiteY3" fmla="*/ 514355 h 535790"/>
                    <a:gd name="connsiteX4" fmla="*/ 492409 w 551019"/>
                    <a:gd name="connsiteY4" fmla="*/ 521849 h 535790"/>
                    <a:gd name="connsiteX5" fmla="*/ 434946 w 551019"/>
                    <a:gd name="connsiteY5" fmla="*/ 299494 h 535790"/>
                    <a:gd name="connsiteX6" fmla="*/ 302533 w 551019"/>
                    <a:gd name="connsiteY6" fmla="*/ 324479 h 535790"/>
                    <a:gd name="connsiteX7" fmla="*/ 233684 w 551019"/>
                    <a:gd name="connsiteY7" fmla="*/ 529323 h 535790"/>
                    <a:gd name="connsiteX8" fmla="*/ 3666 w 551019"/>
                    <a:gd name="connsiteY8" fmla="*/ 534224 h 535790"/>
                    <a:gd name="connsiteX9" fmla="*/ 198651 w 551019"/>
                    <a:gd name="connsiteY9" fmla="*/ 305721 h 535790"/>
                    <a:gd name="connsiteX0" fmla="*/ 198651 w 551019"/>
                    <a:gd name="connsiteY0" fmla="*/ 146402 h 376471"/>
                    <a:gd name="connsiteX1" fmla="*/ 545926 w 551019"/>
                    <a:gd name="connsiteY1" fmla="*/ 6495 h 376471"/>
                    <a:gd name="connsiteX2" fmla="*/ 549871 w 551019"/>
                    <a:gd name="connsiteY2" fmla="*/ 355036 h 376471"/>
                    <a:gd name="connsiteX3" fmla="*/ 492409 w 551019"/>
                    <a:gd name="connsiteY3" fmla="*/ 362530 h 376471"/>
                    <a:gd name="connsiteX4" fmla="*/ 434946 w 551019"/>
                    <a:gd name="connsiteY4" fmla="*/ 140175 h 376471"/>
                    <a:gd name="connsiteX5" fmla="*/ 302533 w 551019"/>
                    <a:gd name="connsiteY5" fmla="*/ 165160 h 376471"/>
                    <a:gd name="connsiteX6" fmla="*/ 233684 w 551019"/>
                    <a:gd name="connsiteY6" fmla="*/ 370004 h 376471"/>
                    <a:gd name="connsiteX7" fmla="*/ 3666 w 551019"/>
                    <a:gd name="connsiteY7" fmla="*/ 374905 h 376471"/>
                    <a:gd name="connsiteX8" fmla="*/ 198651 w 551019"/>
                    <a:gd name="connsiteY8" fmla="*/ 146402 h 376471"/>
                    <a:gd name="connsiteX0" fmla="*/ 198651 w 549871"/>
                    <a:gd name="connsiteY0" fmla="*/ 22933 h 253002"/>
                    <a:gd name="connsiteX1" fmla="*/ 549871 w 549871"/>
                    <a:gd name="connsiteY1" fmla="*/ 231567 h 253002"/>
                    <a:gd name="connsiteX2" fmla="*/ 492409 w 549871"/>
                    <a:gd name="connsiteY2" fmla="*/ 239061 h 253002"/>
                    <a:gd name="connsiteX3" fmla="*/ 434946 w 549871"/>
                    <a:gd name="connsiteY3" fmla="*/ 16706 h 253002"/>
                    <a:gd name="connsiteX4" fmla="*/ 302533 w 549871"/>
                    <a:gd name="connsiteY4" fmla="*/ 41691 h 253002"/>
                    <a:gd name="connsiteX5" fmla="*/ 233684 w 549871"/>
                    <a:gd name="connsiteY5" fmla="*/ 246535 h 253002"/>
                    <a:gd name="connsiteX6" fmla="*/ 3666 w 549871"/>
                    <a:gd name="connsiteY6" fmla="*/ 251436 h 253002"/>
                    <a:gd name="connsiteX7" fmla="*/ 198651 w 549871"/>
                    <a:gd name="connsiteY7" fmla="*/ 22933 h 253002"/>
                    <a:gd name="connsiteX0" fmla="*/ 198651 w 549871"/>
                    <a:gd name="connsiteY0" fmla="*/ 47 h 230116"/>
                    <a:gd name="connsiteX1" fmla="*/ 549871 w 549871"/>
                    <a:gd name="connsiteY1" fmla="*/ 208681 h 230116"/>
                    <a:gd name="connsiteX2" fmla="*/ 492409 w 549871"/>
                    <a:gd name="connsiteY2" fmla="*/ 216175 h 230116"/>
                    <a:gd name="connsiteX3" fmla="*/ 302533 w 549871"/>
                    <a:gd name="connsiteY3" fmla="*/ 18805 h 230116"/>
                    <a:gd name="connsiteX4" fmla="*/ 233684 w 549871"/>
                    <a:gd name="connsiteY4" fmla="*/ 223649 h 230116"/>
                    <a:gd name="connsiteX5" fmla="*/ 3666 w 549871"/>
                    <a:gd name="connsiteY5" fmla="*/ 228550 h 230116"/>
                    <a:gd name="connsiteX6" fmla="*/ 198651 w 549871"/>
                    <a:gd name="connsiteY6" fmla="*/ 47 h 230116"/>
                    <a:gd name="connsiteX0" fmla="*/ 198651 w 549871"/>
                    <a:gd name="connsiteY0" fmla="*/ 47 h 230116"/>
                    <a:gd name="connsiteX1" fmla="*/ 549871 w 549871"/>
                    <a:gd name="connsiteY1" fmla="*/ 208681 h 230116"/>
                    <a:gd name="connsiteX2" fmla="*/ 492409 w 549871"/>
                    <a:gd name="connsiteY2" fmla="*/ 216175 h 230116"/>
                    <a:gd name="connsiteX3" fmla="*/ 233684 w 549871"/>
                    <a:gd name="connsiteY3" fmla="*/ 223649 h 230116"/>
                    <a:gd name="connsiteX4" fmla="*/ 3666 w 549871"/>
                    <a:gd name="connsiteY4" fmla="*/ 228550 h 230116"/>
                    <a:gd name="connsiteX5" fmla="*/ 198651 w 549871"/>
                    <a:gd name="connsiteY5" fmla="*/ 47 h 230116"/>
                    <a:gd name="connsiteX0" fmla="*/ 198651 w 492409"/>
                    <a:gd name="connsiteY0" fmla="*/ 19189 h 249258"/>
                    <a:gd name="connsiteX1" fmla="*/ 330796 w 492409"/>
                    <a:gd name="connsiteY1" fmla="*/ 15892 h 249258"/>
                    <a:gd name="connsiteX2" fmla="*/ 492409 w 492409"/>
                    <a:gd name="connsiteY2" fmla="*/ 235317 h 249258"/>
                    <a:gd name="connsiteX3" fmla="*/ 233684 w 492409"/>
                    <a:gd name="connsiteY3" fmla="*/ 242791 h 249258"/>
                    <a:gd name="connsiteX4" fmla="*/ 3666 w 492409"/>
                    <a:gd name="connsiteY4" fmla="*/ 247692 h 249258"/>
                    <a:gd name="connsiteX5" fmla="*/ 198651 w 492409"/>
                    <a:gd name="connsiteY5" fmla="*/ 19189 h 249258"/>
                    <a:gd name="connsiteX0" fmla="*/ 361525 w 655283"/>
                    <a:gd name="connsiteY0" fmla="*/ 19189 h 245980"/>
                    <a:gd name="connsiteX1" fmla="*/ 493670 w 655283"/>
                    <a:gd name="connsiteY1" fmla="*/ 15892 h 245980"/>
                    <a:gd name="connsiteX2" fmla="*/ 655283 w 655283"/>
                    <a:gd name="connsiteY2" fmla="*/ 235317 h 245980"/>
                    <a:gd name="connsiteX3" fmla="*/ 396558 w 655283"/>
                    <a:gd name="connsiteY3" fmla="*/ 242791 h 245980"/>
                    <a:gd name="connsiteX4" fmla="*/ 2234 w 655283"/>
                    <a:gd name="connsiteY4" fmla="*/ 233404 h 245980"/>
                    <a:gd name="connsiteX5" fmla="*/ 361525 w 655283"/>
                    <a:gd name="connsiteY5" fmla="*/ 19189 h 245980"/>
                    <a:gd name="connsiteX0" fmla="*/ 361525 w 655283"/>
                    <a:gd name="connsiteY0" fmla="*/ 19189 h 245980"/>
                    <a:gd name="connsiteX1" fmla="*/ 493670 w 655283"/>
                    <a:gd name="connsiteY1" fmla="*/ 15892 h 245980"/>
                    <a:gd name="connsiteX2" fmla="*/ 655283 w 655283"/>
                    <a:gd name="connsiteY2" fmla="*/ 235317 h 245980"/>
                    <a:gd name="connsiteX3" fmla="*/ 239396 w 655283"/>
                    <a:gd name="connsiteY3" fmla="*/ 242791 h 245980"/>
                    <a:gd name="connsiteX4" fmla="*/ 2234 w 655283"/>
                    <a:gd name="connsiteY4" fmla="*/ 233404 h 245980"/>
                    <a:gd name="connsiteX5" fmla="*/ 361525 w 655283"/>
                    <a:gd name="connsiteY5" fmla="*/ 19189 h 245980"/>
                    <a:gd name="connsiteX0" fmla="*/ 361525 w 493670"/>
                    <a:gd name="connsiteY0" fmla="*/ 19189 h 245980"/>
                    <a:gd name="connsiteX1" fmla="*/ 493670 w 493670"/>
                    <a:gd name="connsiteY1" fmla="*/ 15892 h 245980"/>
                    <a:gd name="connsiteX2" fmla="*/ 402870 w 493670"/>
                    <a:gd name="connsiteY2" fmla="*/ 185310 h 245980"/>
                    <a:gd name="connsiteX3" fmla="*/ 239396 w 493670"/>
                    <a:gd name="connsiteY3" fmla="*/ 242791 h 245980"/>
                    <a:gd name="connsiteX4" fmla="*/ 2234 w 493670"/>
                    <a:gd name="connsiteY4" fmla="*/ 233404 h 245980"/>
                    <a:gd name="connsiteX5" fmla="*/ 361525 w 493670"/>
                    <a:gd name="connsiteY5" fmla="*/ 19189 h 245980"/>
                    <a:gd name="connsiteX0" fmla="*/ 361525 w 403183"/>
                    <a:gd name="connsiteY0" fmla="*/ 203 h 226994"/>
                    <a:gd name="connsiteX1" fmla="*/ 403183 w 403183"/>
                    <a:gd name="connsiteY1" fmla="*/ 70724 h 226994"/>
                    <a:gd name="connsiteX2" fmla="*/ 402870 w 403183"/>
                    <a:gd name="connsiteY2" fmla="*/ 166324 h 226994"/>
                    <a:gd name="connsiteX3" fmla="*/ 239396 w 403183"/>
                    <a:gd name="connsiteY3" fmla="*/ 223805 h 226994"/>
                    <a:gd name="connsiteX4" fmla="*/ 2234 w 403183"/>
                    <a:gd name="connsiteY4" fmla="*/ 214418 h 226994"/>
                    <a:gd name="connsiteX5" fmla="*/ 361525 w 403183"/>
                    <a:gd name="connsiteY5" fmla="*/ 203 h 226994"/>
                    <a:gd name="connsiteX0" fmla="*/ 326013 w 403390"/>
                    <a:gd name="connsiteY0" fmla="*/ 19191 h 172163"/>
                    <a:gd name="connsiteX1" fmla="*/ 403390 w 403390"/>
                    <a:gd name="connsiteY1" fmla="*/ 15893 h 172163"/>
                    <a:gd name="connsiteX2" fmla="*/ 403077 w 403390"/>
                    <a:gd name="connsiteY2" fmla="*/ 111493 h 172163"/>
                    <a:gd name="connsiteX3" fmla="*/ 239603 w 403390"/>
                    <a:gd name="connsiteY3" fmla="*/ 168974 h 172163"/>
                    <a:gd name="connsiteX4" fmla="*/ 2441 w 403390"/>
                    <a:gd name="connsiteY4" fmla="*/ 159587 h 172163"/>
                    <a:gd name="connsiteX5" fmla="*/ 326013 w 403390"/>
                    <a:gd name="connsiteY5" fmla="*/ 19191 h 172163"/>
                    <a:gd name="connsiteX0" fmla="*/ 326013 w 403390"/>
                    <a:gd name="connsiteY0" fmla="*/ 3298 h 156270"/>
                    <a:gd name="connsiteX1" fmla="*/ 403390 w 403390"/>
                    <a:gd name="connsiteY1" fmla="*/ 0 h 156270"/>
                    <a:gd name="connsiteX2" fmla="*/ 403077 w 403390"/>
                    <a:gd name="connsiteY2" fmla="*/ 95600 h 156270"/>
                    <a:gd name="connsiteX3" fmla="*/ 239603 w 403390"/>
                    <a:gd name="connsiteY3" fmla="*/ 153081 h 156270"/>
                    <a:gd name="connsiteX4" fmla="*/ 2441 w 403390"/>
                    <a:gd name="connsiteY4" fmla="*/ 143694 h 156270"/>
                    <a:gd name="connsiteX5" fmla="*/ 326013 w 403390"/>
                    <a:gd name="connsiteY5" fmla="*/ 3298 h 156270"/>
                    <a:gd name="connsiteX0" fmla="*/ 326013 w 403390"/>
                    <a:gd name="connsiteY0" fmla="*/ 3298 h 156270"/>
                    <a:gd name="connsiteX1" fmla="*/ 403390 w 403390"/>
                    <a:gd name="connsiteY1" fmla="*/ 0 h 156270"/>
                    <a:gd name="connsiteX2" fmla="*/ 381645 w 403390"/>
                    <a:gd name="connsiteY2" fmla="*/ 50356 h 156270"/>
                    <a:gd name="connsiteX3" fmla="*/ 239603 w 403390"/>
                    <a:gd name="connsiteY3" fmla="*/ 153081 h 156270"/>
                    <a:gd name="connsiteX4" fmla="*/ 2441 w 403390"/>
                    <a:gd name="connsiteY4" fmla="*/ 143694 h 156270"/>
                    <a:gd name="connsiteX5" fmla="*/ 326013 w 403390"/>
                    <a:gd name="connsiteY5" fmla="*/ 3298 h 156270"/>
                    <a:gd name="connsiteX0" fmla="*/ 121690 w 199067"/>
                    <a:gd name="connsiteY0" fmla="*/ 3298 h 154098"/>
                    <a:gd name="connsiteX1" fmla="*/ 199067 w 199067"/>
                    <a:gd name="connsiteY1" fmla="*/ 0 h 154098"/>
                    <a:gd name="connsiteX2" fmla="*/ 177322 w 199067"/>
                    <a:gd name="connsiteY2" fmla="*/ 50356 h 154098"/>
                    <a:gd name="connsiteX3" fmla="*/ 35280 w 199067"/>
                    <a:gd name="connsiteY3" fmla="*/ 153081 h 154098"/>
                    <a:gd name="connsiteX4" fmla="*/ 5286 w 199067"/>
                    <a:gd name="connsiteY4" fmla="*/ 84163 h 154098"/>
                    <a:gd name="connsiteX5" fmla="*/ 121690 w 199067"/>
                    <a:gd name="connsiteY5" fmla="*/ 3298 h 154098"/>
                    <a:gd name="connsiteX0" fmla="*/ 116404 w 193781"/>
                    <a:gd name="connsiteY0" fmla="*/ 3298 h 154098"/>
                    <a:gd name="connsiteX1" fmla="*/ 193781 w 193781"/>
                    <a:gd name="connsiteY1" fmla="*/ 0 h 154098"/>
                    <a:gd name="connsiteX2" fmla="*/ 172036 w 193781"/>
                    <a:gd name="connsiteY2" fmla="*/ 50356 h 154098"/>
                    <a:gd name="connsiteX3" fmla="*/ 29994 w 193781"/>
                    <a:gd name="connsiteY3" fmla="*/ 153081 h 154098"/>
                    <a:gd name="connsiteX4" fmla="*/ 0 w 193781"/>
                    <a:gd name="connsiteY4" fmla="*/ 84163 h 154098"/>
                    <a:gd name="connsiteX5" fmla="*/ 116404 w 193781"/>
                    <a:gd name="connsiteY5" fmla="*/ 3298 h 154098"/>
                    <a:gd name="connsiteX0" fmla="*/ 116404 w 193781"/>
                    <a:gd name="connsiteY0" fmla="*/ 3298 h 85539"/>
                    <a:gd name="connsiteX1" fmla="*/ 193781 w 193781"/>
                    <a:gd name="connsiteY1" fmla="*/ 0 h 85539"/>
                    <a:gd name="connsiteX2" fmla="*/ 172036 w 193781"/>
                    <a:gd name="connsiteY2" fmla="*/ 50356 h 85539"/>
                    <a:gd name="connsiteX3" fmla="*/ 0 w 193781"/>
                    <a:gd name="connsiteY3" fmla="*/ 84163 h 85539"/>
                    <a:gd name="connsiteX4" fmla="*/ 116404 w 193781"/>
                    <a:gd name="connsiteY4" fmla="*/ 3298 h 85539"/>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40217 w 210450"/>
                    <a:gd name="connsiteY0" fmla="*/ 597 h 85578"/>
                    <a:gd name="connsiteX1" fmla="*/ 210450 w 210450"/>
                    <a:gd name="connsiteY1" fmla="*/ 6824 h 85578"/>
                    <a:gd name="connsiteX2" fmla="*/ 188705 w 210450"/>
                    <a:gd name="connsiteY2" fmla="*/ 57180 h 85578"/>
                    <a:gd name="connsiteX3" fmla="*/ 0 w 210450"/>
                    <a:gd name="connsiteY3" fmla="*/ 83843 h 85578"/>
                    <a:gd name="connsiteX4" fmla="*/ 140217 w 210450"/>
                    <a:gd name="connsiteY4" fmla="*/ 597 h 85578"/>
                    <a:gd name="connsiteX0" fmla="*/ 140217 w 262524"/>
                    <a:gd name="connsiteY0" fmla="*/ 597 h 86824"/>
                    <a:gd name="connsiteX1" fmla="*/ 210450 w 262524"/>
                    <a:gd name="connsiteY1" fmla="*/ 6824 h 86824"/>
                    <a:gd name="connsiteX2" fmla="*/ 262524 w 262524"/>
                    <a:gd name="connsiteY2" fmla="*/ 69086 h 86824"/>
                    <a:gd name="connsiteX3" fmla="*/ 0 w 262524"/>
                    <a:gd name="connsiteY3" fmla="*/ 83843 h 86824"/>
                    <a:gd name="connsiteX4" fmla="*/ 140217 w 262524"/>
                    <a:gd name="connsiteY4" fmla="*/ 597 h 86824"/>
                    <a:gd name="connsiteX0" fmla="*/ 140217 w 262524"/>
                    <a:gd name="connsiteY0" fmla="*/ 159 h 86386"/>
                    <a:gd name="connsiteX1" fmla="*/ 241406 w 262524"/>
                    <a:gd name="connsiteY1" fmla="*/ 44486 h 86386"/>
                    <a:gd name="connsiteX2" fmla="*/ 262524 w 262524"/>
                    <a:gd name="connsiteY2" fmla="*/ 68648 h 86386"/>
                    <a:gd name="connsiteX3" fmla="*/ 0 w 262524"/>
                    <a:gd name="connsiteY3" fmla="*/ 83405 h 86386"/>
                    <a:gd name="connsiteX4" fmla="*/ 140217 w 262524"/>
                    <a:gd name="connsiteY4" fmla="*/ 159 h 86386"/>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41406"/>
                    <a:gd name="connsiteY0" fmla="*/ 12823 h 109253"/>
                    <a:gd name="connsiteX1" fmla="*/ 241406 w 241406"/>
                    <a:gd name="connsiteY1" fmla="*/ 0 h 109253"/>
                    <a:gd name="connsiteX2" fmla="*/ 233949 w 241406"/>
                    <a:gd name="connsiteY2" fmla="*/ 107506 h 109253"/>
                    <a:gd name="connsiteX3" fmla="*/ 0 w 241406"/>
                    <a:gd name="connsiteY3" fmla="*/ 38919 h 109253"/>
                    <a:gd name="connsiteX4" fmla="*/ 97354 w 241406"/>
                    <a:gd name="connsiteY4" fmla="*/ 12823 h 109253"/>
                    <a:gd name="connsiteX0" fmla="*/ 97354 w 319988"/>
                    <a:gd name="connsiteY0" fmla="*/ 24729 h 121159"/>
                    <a:gd name="connsiteX1" fmla="*/ 319988 w 319988"/>
                    <a:gd name="connsiteY1" fmla="*/ 0 h 121159"/>
                    <a:gd name="connsiteX2" fmla="*/ 233949 w 319988"/>
                    <a:gd name="connsiteY2" fmla="*/ 119412 h 121159"/>
                    <a:gd name="connsiteX3" fmla="*/ 0 w 319988"/>
                    <a:gd name="connsiteY3" fmla="*/ 50825 h 121159"/>
                    <a:gd name="connsiteX4" fmla="*/ 97354 w 319988"/>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7790"/>
                    <a:gd name="connsiteY0" fmla="*/ 15204 h 46048"/>
                    <a:gd name="connsiteX1" fmla="*/ 246169 w 257790"/>
                    <a:gd name="connsiteY1" fmla="*/ 0 h 46048"/>
                    <a:gd name="connsiteX2" fmla="*/ 241092 w 257790"/>
                    <a:gd name="connsiteY2" fmla="*/ 33687 h 46048"/>
                    <a:gd name="connsiteX3" fmla="*/ 0 w 257790"/>
                    <a:gd name="connsiteY3" fmla="*/ 41300 h 46048"/>
                    <a:gd name="connsiteX4" fmla="*/ 97354 w 257790"/>
                    <a:gd name="connsiteY4" fmla="*/ 15204 h 46048"/>
                    <a:gd name="connsiteX0" fmla="*/ 97354 w 257790"/>
                    <a:gd name="connsiteY0" fmla="*/ 15204 h 46964"/>
                    <a:gd name="connsiteX1" fmla="*/ 246169 w 257790"/>
                    <a:gd name="connsiteY1" fmla="*/ 0 h 46964"/>
                    <a:gd name="connsiteX2" fmla="*/ 241092 w 257790"/>
                    <a:gd name="connsiteY2" fmla="*/ 36068 h 46964"/>
                    <a:gd name="connsiteX3" fmla="*/ 0 w 257790"/>
                    <a:gd name="connsiteY3" fmla="*/ 41300 h 46964"/>
                    <a:gd name="connsiteX4" fmla="*/ 97354 w 257790"/>
                    <a:gd name="connsiteY4" fmla="*/ 15204 h 46964"/>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65309"/>
                    <a:gd name="connsiteY0" fmla="*/ 15696 h 47456"/>
                    <a:gd name="connsiteX1" fmla="*/ 246169 w 265309"/>
                    <a:gd name="connsiteY1" fmla="*/ 492 h 47456"/>
                    <a:gd name="connsiteX2" fmla="*/ 241092 w 265309"/>
                    <a:gd name="connsiteY2" fmla="*/ 36560 h 47456"/>
                    <a:gd name="connsiteX3" fmla="*/ 0 w 265309"/>
                    <a:gd name="connsiteY3" fmla="*/ 41792 h 47456"/>
                    <a:gd name="connsiteX4" fmla="*/ 97354 w 265309"/>
                    <a:gd name="connsiteY4" fmla="*/ 15696 h 47456"/>
                    <a:gd name="connsiteX0" fmla="*/ 97354 w 263337"/>
                    <a:gd name="connsiteY0" fmla="*/ 16128 h 47888"/>
                    <a:gd name="connsiteX1" fmla="*/ 246169 w 263337"/>
                    <a:gd name="connsiteY1" fmla="*/ 924 h 47888"/>
                    <a:gd name="connsiteX2" fmla="*/ 241092 w 263337"/>
                    <a:gd name="connsiteY2" fmla="*/ 36992 h 47888"/>
                    <a:gd name="connsiteX3" fmla="*/ 0 w 263337"/>
                    <a:gd name="connsiteY3" fmla="*/ 42224 h 47888"/>
                    <a:gd name="connsiteX4" fmla="*/ 97354 w 263337"/>
                    <a:gd name="connsiteY4" fmla="*/ 16128 h 47888"/>
                    <a:gd name="connsiteX0" fmla="*/ 97354 w 249271"/>
                    <a:gd name="connsiteY0" fmla="*/ 15791 h 66808"/>
                    <a:gd name="connsiteX1" fmla="*/ 246169 w 249271"/>
                    <a:gd name="connsiteY1" fmla="*/ 587 h 66808"/>
                    <a:gd name="connsiteX2" fmla="*/ 181560 w 249271"/>
                    <a:gd name="connsiteY2" fmla="*/ 62849 h 66808"/>
                    <a:gd name="connsiteX3" fmla="*/ 0 w 249271"/>
                    <a:gd name="connsiteY3" fmla="*/ 41887 h 66808"/>
                    <a:gd name="connsiteX4" fmla="*/ 97354 w 249271"/>
                    <a:gd name="connsiteY4" fmla="*/ 15791 h 66808"/>
                    <a:gd name="connsiteX0" fmla="*/ 97354 w 209799"/>
                    <a:gd name="connsiteY0" fmla="*/ 4002 h 55019"/>
                    <a:gd name="connsiteX1" fmla="*/ 198544 w 209799"/>
                    <a:gd name="connsiteY1" fmla="*/ 704 h 55019"/>
                    <a:gd name="connsiteX2" fmla="*/ 181560 w 209799"/>
                    <a:gd name="connsiteY2" fmla="*/ 51060 h 55019"/>
                    <a:gd name="connsiteX3" fmla="*/ 0 w 209799"/>
                    <a:gd name="connsiteY3" fmla="*/ 30098 h 55019"/>
                    <a:gd name="connsiteX4" fmla="*/ 97354 w 209799"/>
                    <a:gd name="connsiteY4" fmla="*/ 4002 h 55019"/>
                    <a:gd name="connsiteX0" fmla="*/ 161648 w 209799"/>
                    <a:gd name="connsiteY0" fmla="*/ 207 h 63131"/>
                    <a:gd name="connsiteX1" fmla="*/ 198544 w 209799"/>
                    <a:gd name="connsiteY1" fmla="*/ 8816 h 63131"/>
                    <a:gd name="connsiteX2" fmla="*/ 181560 w 209799"/>
                    <a:gd name="connsiteY2" fmla="*/ 59172 h 63131"/>
                    <a:gd name="connsiteX3" fmla="*/ 0 w 209799"/>
                    <a:gd name="connsiteY3" fmla="*/ 38210 h 63131"/>
                    <a:gd name="connsiteX4" fmla="*/ 161648 w 209799"/>
                    <a:gd name="connsiteY4" fmla="*/ 207 h 63131"/>
                    <a:gd name="connsiteX0" fmla="*/ 44967 w 93118"/>
                    <a:gd name="connsiteY0" fmla="*/ 207 h 64886"/>
                    <a:gd name="connsiteX1" fmla="*/ 81863 w 93118"/>
                    <a:gd name="connsiteY1" fmla="*/ 8816 h 64886"/>
                    <a:gd name="connsiteX2" fmla="*/ 64879 w 93118"/>
                    <a:gd name="connsiteY2" fmla="*/ 59172 h 64886"/>
                    <a:gd name="connsiteX3" fmla="*/ 0 w 93118"/>
                    <a:gd name="connsiteY3" fmla="*/ 50116 h 64886"/>
                    <a:gd name="connsiteX4" fmla="*/ 44967 w 93118"/>
                    <a:gd name="connsiteY4" fmla="*/ 207 h 64886"/>
                    <a:gd name="connsiteX0" fmla="*/ 44967 w 93118"/>
                    <a:gd name="connsiteY0" fmla="*/ 207 h 64886"/>
                    <a:gd name="connsiteX1" fmla="*/ 81863 w 93118"/>
                    <a:gd name="connsiteY1" fmla="*/ 8816 h 64886"/>
                    <a:gd name="connsiteX2" fmla="*/ 64879 w 93118"/>
                    <a:gd name="connsiteY2" fmla="*/ 59172 h 64886"/>
                    <a:gd name="connsiteX3" fmla="*/ 0 w 93118"/>
                    <a:gd name="connsiteY3" fmla="*/ 50116 h 64886"/>
                    <a:gd name="connsiteX4" fmla="*/ 44967 w 93118"/>
                    <a:gd name="connsiteY4" fmla="*/ 207 h 64886"/>
                    <a:gd name="connsiteX0" fmla="*/ 21122 w 95467"/>
                    <a:gd name="connsiteY0" fmla="*/ 221 h 62518"/>
                    <a:gd name="connsiteX1" fmla="*/ 84212 w 95467"/>
                    <a:gd name="connsiteY1" fmla="*/ 6448 h 62518"/>
                    <a:gd name="connsiteX2" fmla="*/ 67228 w 95467"/>
                    <a:gd name="connsiteY2" fmla="*/ 56804 h 62518"/>
                    <a:gd name="connsiteX3" fmla="*/ 2349 w 95467"/>
                    <a:gd name="connsiteY3" fmla="*/ 47748 h 62518"/>
                    <a:gd name="connsiteX4" fmla="*/ 21122 w 95467"/>
                    <a:gd name="connsiteY4" fmla="*/ 221 h 62518"/>
                    <a:gd name="connsiteX0" fmla="*/ 21122 w 225869"/>
                    <a:gd name="connsiteY0" fmla="*/ 125 h 62422"/>
                    <a:gd name="connsiteX1" fmla="*/ 224706 w 225869"/>
                    <a:gd name="connsiteY1" fmla="*/ 34927 h 62422"/>
                    <a:gd name="connsiteX2" fmla="*/ 67228 w 225869"/>
                    <a:gd name="connsiteY2" fmla="*/ 56708 h 62422"/>
                    <a:gd name="connsiteX3" fmla="*/ 2349 w 225869"/>
                    <a:gd name="connsiteY3" fmla="*/ 47652 h 62422"/>
                    <a:gd name="connsiteX4" fmla="*/ 21122 w 225869"/>
                    <a:gd name="connsiteY4" fmla="*/ 125 h 62422"/>
                    <a:gd name="connsiteX0" fmla="*/ 18773 w 223520"/>
                    <a:gd name="connsiteY0" fmla="*/ 125 h 62422"/>
                    <a:gd name="connsiteX1" fmla="*/ 222357 w 223520"/>
                    <a:gd name="connsiteY1" fmla="*/ 34927 h 62422"/>
                    <a:gd name="connsiteX2" fmla="*/ 64879 w 223520"/>
                    <a:gd name="connsiteY2" fmla="*/ 56708 h 62422"/>
                    <a:gd name="connsiteX3" fmla="*/ 0 w 223520"/>
                    <a:gd name="connsiteY3" fmla="*/ 47652 h 62422"/>
                    <a:gd name="connsiteX4" fmla="*/ 18773 w 223520"/>
                    <a:gd name="connsiteY4" fmla="*/ 125 h 62422"/>
                    <a:gd name="connsiteX0" fmla="*/ 18773 w 223520"/>
                    <a:gd name="connsiteY0" fmla="*/ 755 h 63052"/>
                    <a:gd name="connsiteX1" fmla="*/ 222357 w 223520"/>
                    <a:gd name="connsiteY1" fmla="*/ 35557 h 63052"/>
                    <a:gd name="connsiteX2" fmla="*/ 64879 w 223520"/>
                    <a:gd name="connsiteY2" fmla="*/ 57338 h 63052"/>
                    <a:gd name="connsiteX3" fmla="*/ 0 w 223520"/>
                    <a:gd name="connsiteY3" fmla="*/ 48282 h 63052"/>
                    <a:gd name="connsiteX4" fmla="*/ 18773 w 223520"/>
                    <a:gd name="connsiteY4" fmla="*/ 755 h 63052"/>
                    <a:gd name="connsiteX0" fmla="*/ 18773 w 222357"/>
                    <a:gd name="connsiteY0" fmla="*/ 755 h 63052"/>
                    <a:gd name="connsiteX1" fmla="*/ 222357 w 222357"/>
                    <a:gd name="connsiteY1" fmla="*/ 35557 h 63052"/>
                    <a:gd name="connsiteX2" fmla="*/ 64879 w 222357"/>
                    <a:gd name="connsiteY2" fmla="*/ 57338 h 63052"/>
                    <a:gd name="connsiteX3" fmla="*/ 0 w 222357"/>
                    <a:gd name="connsiteY3" fmla="*/ 48282 h 63052"/>
                    <a:gd name="connsiteX4" fmla="*/ 18773 w 222357"/>
                    <a:gd name="connsiteY4" fmla="*/ 755 h 63052"/>
                    <a:gd name="connsiteX0" fmla="*/ 18773 w 86626"/>
                    <a:gd name="connsiteY0" fmla="*/ 7560 h 69857"/>
                    <a:gd name="connsiteX1" fmla="*/ 86626 w 86626"/>
                    <a:gd name="connsiteY1" fmla="*/ 18550 h 69857"/>
                    <a:gd name="connsiteX2" fmla="*/ 64879 w 86626"/>
                    <a:gd name="connsiteY2" fmla="*/ 64143 h 69857"/>
                    <a:gd name="connsiteX3" fmla="*/ 0 w 86626"/>
                    <a:gd name="connsiteY3" fmla="*/ 55087 h 69857"/>
                    <a:gd name="connsiteX4" fmla="*/ 18773 w 86626"/>
                    <a:gd name="connsiteY4" fmla="*/ 7560 h 69857"/>
                    <a:gd name="connsiteX0" fmla="*/ 18773 w 86626"/>
                    <a:gd name="connsiteY0" fmla="*/ 7560 h 69857"/>
                    <a:gd name="connsiteX1" fmla="*/ 86626 w 86626"/>
                    <a:gd name="connsiteY1" fmla="*/ 18550 h 69857"/>
                    <a:gd name="connsiteX2" fmla="*/ 64879 w 86626"/>
                    <a:gd name="connsiteY2" fmla="*/ 64143 h 69857"/>
                    <a:gd name="connsiteX3" fmla="*/ 0 w 86626"/>
                    <a:gd name="connsiteY3" fmla="*/ 55087 h 69857"/>
                    <a:gd name="connsiteX4" fmla="*/ 18773 w 86626"/>
                    <a:gd name="connsiteY4" fmla="*/ 7560 h 69857"/>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626" h="64752">
                      <a:moveTo>
                        <a:pt x="18773" y="2455"/>
                      </a:moveTo>
                      <a:cubicBezTo>
                        <a:pt x="38370" y="-856"/>
                        <a:pt x="61477" y="-3525"/>
                        <a:pt x="86626" y="13445"/>
                      </a:cubicBezTo>
                      <a:cubicBezTo>
                        <a:pt x="65983" y="27397"/>
                        <a:pt x="89822" y="58154"/>
                        <a:pt x="64879" y="59038"/>
                      </a:cubicBezTo>
                      <a:cubicBezTo>
                        <a:pt x="32582" y="73065"/>
                        <a:pt x="9272" y="57825"/>
                        <a:pt x="0" y="49982"/>
                      </a:cubicBezTo>
                      <a:cubicBezTo>
                        <a:pt x="19367" y="46950"/>
                        <a:pt x="-824" y="5766"/>
                        <a:pt x="18773" y="2455"/>
                      </a:cubicBezTo>
                      <a:close/>
                    </a:path>
                  </a:pathLst>
                </a:custGeom>
                <a:solidFill>
                  <a:schemeClr val="bg1"/>
                </a:solidFill>
                <a:ln w="12700" cap="flat">
                  <a:no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1" name="Ellipse 29"/>
                <p:cNvSpPr/>
                <p:nvPr/>
              </p:nvSpPr>
              <p:spPr>
                <a:xfrm flipH="1">
                  <a:off x="2298378" y="6807778"/>
                  <a:ext cx="175737" cy="85705"/>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80152 w 551019"/>
                    <a:gd name="connsiteY11" fmla="*/ 278134 h 533673"/>
                    <a:gd name="connsiteX12" fmla="*/ 133642 w 551019"/>
                    <a:gd name="connsiteY12" fmla="*/ 139963 h 533673"/>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33642 w 551019"/>
                    <a:gd name="connsiteY11" fmla="*/ 139963 h 533673"/>
                    <a:gd name="connsiteX0" fmla="*/ 198651 w 551019"/>
                    <a:gd name="connsiteY0" fmla="*/ 303604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0" fmla="*/ 198651 w 551019"/>
                    <a:gd name="connsiteY0" fmla="*/ 305721 h 535790"/>
                    <a:gd name="connsiteX1" fmla="*/ 453430 w 551019"/>
                    <a:gd name="connsiteY1" fmla="*/ 3418 h 535790"/>
                    <a:gd name="connsiteX2" fmla="*/ 545926 w 551019"/>
                    <a:gd name="connsiteY2" fmla="*/ 165814 h 535790"/>
                    <a:gd name="connsiteX3" fmla="*/ 549871 w 551019"/>
                    <a:gd name="connsiteY3" fmla="*/ 514355 h 535790"/>
                    <a:gd name="connsiteX4" fmla="*/ 492409 w 551019"/>
                    <a:gd name="connsiteY4" fmla="*/ 521849 h 535790"/>
                    <a:gd name="connsiteX5" fmla="*/ 434946 w 551019"/>
                    <a:gd name="connsiteY5" fmla="*/ 299494 h 535790"/>
                    <a:gd name="connsiteX6" fmla="*/ 302533 w 551019"/>
                    <a:gd name="connsiteY6" fmla="*/ 324479 h 535790"/>
                    <a:gd name="connsiteX7" fmla="*/ 233684 w 551019"/>
                    <a:gd name="connsiteY7" fmla="*/ 529323 h 535790"/>
                    <a:gd name="connsiteX8" fmla="*/ 3666 w 551019"/>
                    <a:gd name="connsiteY8" fmla="*/ 534224 h 535790"/>
                    <a:gd name="connsiteX9" fmla="*/ 198651 w 551019"/>
                    <a:gd name="connsiteY9" fmla="*/ 305721 h 535790"/>
                    <a:gd name="connsiteX0" fmla="*/ 198651 w 551019"/>
                    <a:gd name="connsiteY0" fmla="*/ 146402 h 376471"/>
                    <a:gd name="connsiteX1" fmla="*/ 545926 w 551019"/>
                    <a:gd name="connsiteY1" fmla="*/ 6495 h 376471"/>
                    <a:gd name="connsiteX2" fmla="*/ 549871 w 551019"/>
                    <a:gd name="connsiteY2" fmla="*/ 355036 h 376471"/>
                    <a:gd name="connsiteX3" fmla="*/ 492409 w 551019"/>
                    <a:gd name="connsiteY3" fmla="*/ 362530 h 376471"/>
                    <a:gd name="connsiteX4" fmla="*/ 434946 w 551019"/>
                    <a:gd name="connsiteY4" fmla="*/ 140175 h 376471"/>
                    <a:gd name="connsiteX5" fmla="*/ 302533 w 551019"/>
                    <a:gd name="connsiteY5" fmla="*/ 165160 h 376471"/>
                    <a:gd name="connsiteX6" fmla="*/ 233684 w 551019"/>
                    <a:gd name="connsiteY6" fmla="*/ 370004 h 376471"/>
                    <a:gd name="connsiteX7" fmla="*/ 3666 w 551019"/>
                    <a:gd name="connsiteY7" fmla="*/ 374905 h 376471"/>
                    <a:gd name="connsiteX8" fmla="*/ 198651 w 551019"/>
                    <a:gd name="connsiteY8" fmla="*/ 146402 h 376471"/>
                    <a:gd name="connsiteX0" fmla="*/ 198651 w 549871"/>
                    <a:gd name="connsiteY0" fmla="*/ 22933 h 253002"/>
                    <a:gd name="connsiteX1" fmla="*/ 549871 w 549871"/>
                    <a:gd name="connsiteY1" fmla="*/ 231567 h 253002"/>
                    <a:gd name="connsiteX2" fmla="*/ 492409 w 549871"/>
                    <a:gd name="connsiteY2" fmla="*/ 239061 h 253002"/>
                    <a:gd name="connsiteX3" fmla="*/ 434946 w 549871"/>
                    <a:gd name="connsiteY3" fmla="*/ 16706 h 253002"/>
                    <a:gd name="connsiteX4" fmla="*/ 302533 w 549871"/>
                    <a:gd name="connsiteY4" fmla="*/ 41691 h 253002"/>
                    <a:gd name="connsiteX5" fmla="*/ 233684 w 549871"/>
                    <a:gd name="connsiteY5" fmla="*/ 246535 h 253002"/>
                    <a:gd name="connsiteX6" fmla="*/ 3666 w 549871"/>
                    <a:gd name="connsiteY6" fmla="*/ 251436 h 253002"/>
                    <a:gd name="connsiteX7" fmla="*/ 198651 w 549871"/>
                    <a:gd name="connsiteY7" fmla="*/ 22933 h 253002"/>
                    <a:gd name="connsiteX0" fmla="*/ 198651 w 549871"/>
                    <a:gd name="connsiteY0" fmla="*/ 47 h 230116"/>
                    <a:gd name="connsiteX1" fmla="*/ 549871 w 549871"/>
                    <a:gd name="connsiteY1" fmla="*/ 208681 h 230116"/>
                    <a:gd name="connsiteX2" fmla="*/ 492409 w 549871"/>
                    <a:gd name="connsiteY2" fmla="*/ 216175 h 230116"/>
                    <a:gd name="connsiteX3" fmla="*/ 302533 w 549871"/>
                    <a:gd name="connsiteY3" fmla="*/ 18805 h 230116"/>
                    <a:gd name="connsiteX4" fmla="*/ 233684 w 549871"/>
                    <a:gd name="connsiteY4" fmla="*/ 223649 h 230116"/>
                    <a:gd name="connsiteX5" fmla="*/ 3666 w 549871"/>
                    <a:gd name="connsiteY5" fmla="*/ 228550 h 230116"/>
                    <a:gd name="connsiteX6" fmla="*/ 198651 w 549871"/>
                    <a:gd name="connsiteY6" fmla="*/ 47 h 230116"/>
                    <a:gd name="connsiteX0" fmla="*/ 198651 w 549871"/>
                    <a:gd name="connsiteY0" fmla="*/ 47 h 230116"/>
                    <a:gd name="connsiteX1" fmla="*/ 549871 w 549871"/>
                    <a:gd name="connsiteY1" fmla="*/ 208681 h 230116"/>
                    <a:gd name="connsiteX2" fmla="*/ 492409 w 549871"/>
                    <a:gd name="connsiteY2" fmla="*/ 216175 h 230116"/>
                    <a:gd name="connsiteX3" fmla="*/ 233684 w 549871"/>
                    <a:gd name="connsiteY3" fmla="*/ 223649 h 230116"/>
                    <a:gd name="connsiteX4" fmla="*/ 3666 w 549871"/>
                    <a:gd name="connsiteY4" fmla="*/ 228550 h 230116"/>
                    <a:gd name="connsiteX5" fmla="*/ 198651 w 549871"/>
                    <a:gd name="connsiteY5" fmla="*/ 47 h 230116"/>
                    <a:gd name="connsiteX0" fmla="*/ 198651 w 492409"/>
                    <a:gd name="connsiteY0" fmla="*/ 19189 h 249258"/>
                    <a:gd name="connsiteX1" fmla="*/ 330796 w 492409"/>
                    <a:gd name="connsiteY1" fmla="*/ 15892 h 249258"/>
                    <a:gd name="connsiteX2" fmla="*/ 492409 w 492409"/>
                    <a:gd name="connsiteY2" fmla="*/ 235317 h 249258"/>
                    <a:gd name="connsiteX3" fmla="*/ 233684 w 492409"/>
                    <a:gd name="connsiteY3" fmla="*/ 242791 h 249258"/>
                    <a:gd name="connsiteX4" fmla="*/ 3666 w 492409"/>
                    <a:gd name="connsiteY4" fmla="*/ 247692 h 249258"/>
                    <a:gd name="connsiteX5" fmla="*/ 198651 w 492409"/>
                    <a:gd name="connsiteY5" fmla="*/ 19189 h 249258"/>
                    <a:gd name="connsiteX0" fmla="*/ 361525 w 655283"/>
                    <a:gd name="connsiteY0" fmla="*/ 19189 h 245980"/>
                    <a:gd name="connsiteX1" fmla="*/ 493670 w 655283"/>
                    <a:gd name="connsiteY1" fmla="*/ 15892 h 245980"/>
                    <a:gd name="connsiteX2" fmla="*/ 655283 w 655283"/>
                    <a:gd name="connsiteY2" fmla="*/ 235317 h 245980"/>
                    <a:gd name="connsiteX3" fmla="*/ 396558 w 655283"/>
                    <a:gd name="connsiteY3" fmla="*/ 242791 h 245980"/>
                    <a:gd name="connsiteX4" fmla="*/ 2234 w 655283"/>
                    <a:gd name="connsiteY4" fmla="*/ 233404 h 245980"/>
                    <a:gd name="connsiteX5" fmla="*/ 361525 w 655283"/>
                    <a:gd name="connsiteY5" fmla="*/ 19189 h 245980"/>
                    <a:gd name="connsiteX0" fmla="*/ 361525 w 655283"/>
                    <a:gd name="connsiteY0" fmla="*/ 19189 h 245980"/>
                    <a:gd name="connsiteX1" fmla="*/ 493670 w 655283"/>
                    <a:gd name="connsiteY1" fmla="*/ 15892 h 245980"/>
                    <a:gd name="connsiteX2" fmla="*/ 655283 w 655283"/>
                    <a:gd name="connsiteY2" fmla="*/ 235317 h 245980"/>
                    <a:gd name="connsiteX3" fmla="*/ 239396 w 655283"/>
                    <a:gd name="connsiteY3" fmla="*/ 242791 h 245980"/>
                    <a:gd name="connsiteX4" fmla="*/ 2234 w 655283"/>
                    <a:gd name="connsiteY4" fmla="*/ 233404 h 245980"/>
                    <a:gd name="connsiteX5" fmla="*/ 361525 w 655283"/>
                    <a:gd name="connsiteY5" fmla="*/ 19189 h 245980"/>
                    <a:gd name="connsiteX0" fmla="*/ 361525 w 493670"/>
                    <a:gd name="connsiteY0" fmla="*/ 19189 h 245980"/>
                    <a:gd name="connsiteX1" fmla="*/ 493670 w 493670"/>
                    <a:gd name="connsiteY1" fmla="*/ 15892 h 245980"/>
                    <a:gd name="connsiteX2" fmla="*/ 402870 w 493670"/>
                    <a:gd name="connsiteY2" fmla="*/ 185310 h 245980"/>
                    <a:gd name="connsiteX3" fmla="*/ 239396 w 493670"/>
                    <a:gd name="connsiteY3" fmla="*/ 242791 h 245980"/>
                    <a:gd name="connsiteX4" fmla="*/ 2234 w 493670"/>
                    <a:gd name="connsiteY4" fmla="*/ 233404 h 245980"/>
                    <a:gd name="connsiteX5" fmla="*/ 361525 w 493670"/>
                    <a:gd name="connsiteY5" fmla="*/ 19189 h 245980"/>
                    <a:gd name="connsiteX0" fmla="*/ 361525 w 403183"/>
                    <a:gd name="connsiteY0" fmla="*/ 203 h 226994"/>
                    <a:gd name="connsiteX1" fmla="*/ 403183 w 403183"/>
                    <a:gd name="connsiteY1" fmla="*/ 70724 h 226994"/>
                    <a:gd name="connsiteX2" fmla="*/ 402870 w 403183"/>
                    <a:gd name="connsiteY2" fmla="*/ 166324 h 226994"/>
                    <a:gd name="connsiteX3" fmla="*/ 239396 w 403183"/>
                    <a:gd name="connsiteY3" fmla="*/ 223805 h 226994"/>
                    <a:gd name="connsiteX4" fmla="*/ 2234 w 403183"/>
                    <a:gd name="connsiteY4" fmla="*/ 214418 h 226994"/>
                    <a:gd name="connsiteX5" fmla="*/ 361525 w 403183"/>
                    <a:gd name="connsiteY5" fmla="*/ 203 h 226994"/>
                    <a:gd name="connsiteX0" fmla="*/ 326013 w 403390"/>
                    <a:gd name="connsiteY0" fmla="*/ 19191 h 172163"/>
                    <a:gd name="connsiteX1" fmla="*/ 403390 w 403390"/>
                    <a:gd name="connsiteY1" fmla="*/ 15893 h 172163"/>
                    <a:gd name="connsiteX2" fmla="*/ 403077 w 403390"/>
                    <a:gd name="connsiteY2" fmla="*/ 111493 h 172163"/>
                    <a:gd name="connsiteX3" fmla="*/ 239603 w 403390"/>
                    <a:gd name="connsiteY3" fmla="*/ 168974 h 172163"/>
                    <a:gd name="connsiteX4" fmla="*/ 2441 w 403390"/>
                    <a:gd name="connsiteY4" fmla="*/ 159587 h 172163"/>
                    <a:gd name="connsiteX5" fmla="*/ 326013 w 403390"/>
                    <a:gd name="connsiteY5" fmla="*/ 19191 h 172163"/>
                    <a:gd name="connsiteX0" fmla="*/ 326013 w 403390"/>
                    <a:gd name="connsiteY0" fmla="*/ 3298 h 156270"/>
                    <a:gd name="connsiteX1" fmla="*/ 403390 w 403390"/>
                    <a:gd name="connsiteY1" fmla="*/ 0 h 156270"/>
                    <a:gd name="connsiteX2" fmla="*/ 403077 w 403390"/>
                    <a:gd name="connsiteY2" fmla="*/ 95600 h 156270"/>
                    <a:gd name="connsiteX3" fmla="*/ 239603 w 403390"/>
                    <a:gd name="connsiteY3" fmla="*/ 153081 h 156270"/>
                    <a:gd name="connsiteX4" fmla="*/ 2441 w 403390"/>
                    <a:gd name="connsiteY4" fmla="*/ 143694 h 156270"/>
                    <a:gd name="connsiteX5" fmla="*/ 326013 w 403390"/>
                    <a:gd name="connsiteY5" fmla="*/ 3298 h 156270"/>
                    <a:gd name="connsiteX0" fmla="*/ 326013 w 403390"/>
                    <a:gd name="connsiteY0" fmla="*/ 3298 h 156270"/>
                    <a:gd name="connsiteX1" fmla="*/ 403390 w 403390"/>
                    <a:gd name="connsiteY1" fmla="*/ 0 h 156270"/>
                    <a:gd name="connsiteX2" fmla="*/ 381645 w 403390"/>
                    <a:gd name="connsiteY2" fmla="*/ 50356 h 156270"/>
                    <a:gd name="connsiteX3" fmla="*/ 239603 w 403390"/>
                    <a:gd name="connsiteY3" fmla="*/ 153081 h 156270"/>
                    <a:gd name="connsiteX4" fmla="*/ 2441 w 403390"/>
                    <a:gd name="connsiteY4" fmla="*/ 143694 h 156270"/>
                    <a:gd name="connsiteX5" fmla="*/ 326013 w 403390"/>
                    <a:gd name="connsiteY5" fmla="*/ 3298 h 156270"/>
                    <a:gd name="connsiteX0" fmla="*/ 121690 w 199067"/>
                    <a:gd name="connsiteY0" fmla="*/ 3298 h 154098"/>
                    <a:gd name="connsiteX1" fmla="*/ 199067 w 199067"/>
                    <a:gd name="connsiteY1" fmla="*/ 0 h 154098"/>
                    <a:gd name="connsiteX2" fmla="*/ 177322 w 199067"/>
                    <a:gd name="connsiteY2" fmla="*/ 50356 h 154098"/>
                    <a:gd name="connsiteX3" fmla="*/ 35280 w 199067"/>
                    <a:gd name="connsiteY3" fmla="*/ 153081 h 154098"/>
                    <a:gd name="connsiteX4" fmla="*/ 5286 w 199067"/>
                    <a:gd name="connsiteY4" fmla="*/ 84163 h 154098"/>
                    <a:gd name="connsiteX5" fmla="*/ 121690 w 199067"/>
                    <a:gd name="connsiteY5" fmla="*/ 3298 h 154098"/>
                    <a:gd name="connsiteX0" fmla="*/ 116404 w 193781"/>
                    <a:gd name="connsiteY0" fmla="*/ 3298 h 154098"/>
                    <a:gd name="connsiteX1" fmla="*/ 193781 w 193781"/>
                    <a:gd name="connsiteY1" fmla="*/ 0 h 154098"/>
                    <a:gd name="connsiteX2" fmla="*/ 172036 w 193781"/>
                    <a:gd name="connsiteY2" fmla="*/ 50356 h 154098"/>
                    <a:gd name="connsiteX3" fmla="*/ 29994 w 193781"/>
                    <a:gd name="connsiteY3" fmla="*/ 153081 h 154098"/>
                    <a:gd name="connsiteX4" fmla="*/ 0 w 193781"/>
                    <a:gd name="connsiteY4" fmla="*/ 84163 h 154098"/>
                    <a:gd name="connsiteX5" fmla="*/ 116404 w 193781"/>
                    <a:gd name="connsiteY5" fmla="*/ 3298 h 154098"/>
                    <a:gd name="connsiteX0" fmla="*/ 116404 w 193781"/>
                    <a:gd name="connsiteY0" fmla="*/ 3298 h 85539"/>
                    <a:gd name="connsiteX1" fmla="*/ 193781 w 193781"/>
                    <a:gd name="connsiteY1" fmla="*/ 0 h 85539"/>
                    <a:gd name="connsiteX2" fmla="*/ 172036 w 193781"/>
                    <a:gd name="connsiteY2" fmla="*/ 50356 h 85539"/>
                    <a:gd name="connsiteX3" fmla="*/ 0 w 193781"/>
                    <a:gd name="connsiteY3" fmla="*/ 84163 h 85539"/>
                    <a:gd name="connsiteX4" fmla="*/ 116404 w 193781"/>
                    <a:gd name="connsiteY4" fmla="*/ 3298 h 85539"/>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40217 w 210450"/>
                    <a:gd name="connsiteY0" fmla="*/ 597 h 85578"/>
                    <a:gd name="connsiteX1" fmla="*/ 210450 w 210450"/>
                    <a:gd name="connsiteY1" fmla="*/ 6824 h 85578"/>
                    <a:gd name="connsiteX2" fmla="*/ 188705 w 210450"/>
                    <a:gd name="connsiteY2" fmla="*/ 57180 h 85578"/>
                    <a:gd name="connsiteX3" fmla="*/ 0 w 210450"/>
                    <a:gd name="connsiteY3" fmla="*/ 83843 h 85578"/>
                    <a:gd name="connsiteX4" fmla="*/ 140217 w 210450"/>
                    <a:gd name="connsiteY4" fmla="*/ 597 h 85578"/>
                    <a:gd name="connsiteX0" fmla="*/ 140217 w 202229"/>
                    <a:gd name="connsiteY0" fmla="*/ 724 h 85705"/>
                    <a:gd name="connsiteX1" fmla="*/ 202229 w 202229"/>
                    <a:gd name="connsiteY1" fmla="*/ 4570 h 85705"/>
                    <a:gd name="connsiteX2" fmla="*/ 188705 w 202229"/>
                    <a:gd name="connsiteY2" fmla="*/ 57307 h 85705"/>
                    <a:gd name="connsiteX3" fmla="*/ 0 w 202229"/>
                    <a:gd name="connsiteY3" fmla="*/ 83970 h 85705"/>
                    <a:gd name="connsiteX4" fmla="*/ 140217 w 202229"/>
                    <a:gd name="connsiteY4" fmla="*/ 724 h 857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2229" h="85705">
                      <a:moveTo>
                        <a:pt x="140217" y="724"/>
                      </a:moveTo>
                      <a:cubicBezTo>
                        <a:pt x="231251" y="-2587"/>
                        <a:pt x="165175" y="6649"/>
                        <a:pt x="202229" y="4570"/>
                      </a:cubicBezTo>
                      <a:cubicBezTo>
                        <a:pt x="188730" y="18522"/>
                        <a:pt x="187455" y="46898"/>
                        <a:pt x="188705" y="57307"/>
                      </a:cubicBezTo>
                      <a:cubicBezTo>
                        <a:pt x="156408" y="71334"/>
                        <a:pt x="9272" y="91813"/>
                        <a:pt x="0" y="83970"/>
                      </a:cubicBezTo>
                      <a:cubicBezTo>
                        <a:pt x="143192" y="40457"/>
                        <a:pt x="142549" y="13220"/>
                        <a:pt x="140217" y="724"/>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2" name="Ellipse 29"/>
                <p:cNvSpPr/>
                <p:nvPr/>
              </p:nvSpPr>
              <p:spPr>
                <a:xfrm flipH="1">
                  <a:off x="2291234" y="6814240"/>
                  <a:ext cx="168277" cy="87872"/>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80152 w 551019"/>
                    <a:gd name="connsiteY11" fmla="*/ 278134 h 533673"/>
                    <a:gd name="connsiteX12" fmla="*/ 133642 w 551019"/>
                    <a:gd name="connsiteY12" fmla="*/ 139963 h 533673"/>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33642 w 551019"/>
                    <a:gd name="connsiteY11" fmla="*/ 139963 h 533673"/>
                    <a:gd name="connsiteX0" fmla="*/ 198651 w 551019"/>
                    <a:gd name="connsiteY0" fmla="*/ 303604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0" fmla="*/ 198651 w 551019"/>
                    <a:gd name="connsiteY0" fmla="*/ 305721 h 535790"/>
                    <a:gd name="connsiteX1" fmla="*/ 453430 w 551019"/>
                    <a:gd name="connsiteY1" fmla="*/ 3418 h 535790"/>
                    <a:gd name="connsiteX2" fmla="*/ 545926 w 551019"/>
                    <a:gd name="connsiteY2" fmla="*/ 165814 h 535790"/>
                    <a:gd name="connsiteX3" fmla="*/ 549871 w 551019"/>
                    <a:gd name="connsiteY3" fmla="*/ 514355 h 535790"/>
                    <a:gd name="connsiteX4" fmla="*/ 492409 w 551019"/>
                    <a:gd name="connsiteY4" fmla="*/ 521849 h 535790"/>
                    <a:gd name="connsiteX5" fmla="*/ 434946 w 551019"/>
                    <a:gd name="connsiteY5" fmla="*/ 299494 h 535790"/>
                    <a:gd name="connsiteX6" fmla="*/ 302533 w 551019"/>
                    <a:gd name="connsiteY6" fmla="*/ 324479 h 535790"/>
                    <a:gd name="connsiteX7" fmla="*/ 233684 w 551019"/>
                    <a:gd name="connsiteY7" fmla="*/ 529323 h 535790"/>
                    <a:gd name="connsiteX8" fmla="*/ 3666 w 551019"/>
                    <a:gd name="connsiteY8" fmla="*/ 534224 h 535790"/>
                    <a:gd name="connsiteX9" fmla="*/ 198651 w 551019"/>
                    <a:gd name="connsiteY9" fmla="*/ 305721 h 535790"/>
                    <a:gd name="connsiteX0" fmla="*/ 198651 w 551019"/>
                    <a:gd name="connsiteY0" fmla="*/ 146402 h 376471"/>
                    <a:gd name="connsiteX1" fmla="*/ 545926 w 551019"/>
                    <a:gd name="connsiteY1" fmla="*/ 6495 h 376471"/>
                    <a:gd name="connsiteX2" fmla="*/ 549871 w 551019"/>
                    <a:gd name="connsiteY2" fmla="*/ 355036 h 376471"/>
                    <a:gd name="connsiteX3" fmla="*/ 492409 w 551019"/>
                    <a:gd name="connsiteY3" fmla="*/ 362530 h 376471"/>
                    <a:gd name="connsiteX4" fmla="*/ 434946 w 551019"/>
                    <a:gd name="connsiteY4" fmla="*/ 140175 h 376471"/>
                    <a:gd name="connsiteX5" fmla="*/ 302533 w 551019"/>
                    <a:gd name="connsiteY5" fmla="*/ 165160 h 376471"/>
                    <a:gd name="connsiteX6" fmla="*/ 233684 w 551019"/>
                    <a:gd name="connsiteY6" fmla="*/ 370004 h 376471"/>
                    <a:gd name="connsiteX7" fmla="*/ 3666 w 551019"/>
                    <a:gd name="connsiteY7" fmla="*/ 374905 h 376471"/>
                    <a:gd name="connsiteX8" fmla="*/ 198651 w 551019"/>
                    <a:gd name="connsiteY8" fmla="*/ 146402 h 376471"/>
                    <a:gd name="connsiteX0" fmla="*/ 198651 w 549871"/>
                    <a:gd name="connsiteY0" fmla="*/ 22933 h 253002"/>
                    <a:gd name="connsiteX1" fmla="*/ 549871 w 549871"/>
                    <a:gd name="connsiteY1" fmla="*/ 231567 h 253002"/>
                    <a:gd name="connsiteX2" fmla="*/ 492409 w 549871"/>
                    <a:gd name="connsiteY2" fmla="*/ 239061 h 253002"/>
                    <a:gd name="connsiteX3" fmla="*/ 434946 w 549871"/>
                    <a:gd name="connsiteY3" fmla="*/ 16706 h 253002"/>
                    <a:gd name="connsiteX4" fmla="*/ 302533 w 549871"/>
                    <a:gd name="connsiteY4" fmla="*/ 41691 h 253002"/>
                    <a:gd name="connsiteX5" fmla="*/ 233684 w 549871"/>
                    <a:gd name="connsiteY5" fmla="*/ 246535 h 253002"/>
                    <a:gd name="connsiteX6" fmla="*/ 3666 w 549871"/>
                    <a:gd name="connsiteY6" fmla="*/ 251436 h 253002"/>
                    <a:gd name="connsiteX7" fmla="*/ 198651 w 549871"/>
                    <a:gd name="connsiteY7" fmla="*/ 22933 h 253002"/>
                    <a:gd name="connsiteX0" fmla="*/ 198651 w 549871"/>
                    <a:gd name="connsiteY0" fmla="*/ 47 h 230116"/>
                    <a:gd name="connsiteX1" fmla="*/ 549871 w 549871"/>
                    <a:gd name="connsiteY1" fmla="*/ 208681 h 230116"/>
                    <a:gd name="connsiteX2" fmla="*/ 492409 w 549871"/>
                    <a:gd name="connsiteY2" fmla="*/ 216175 h 230116"/>
                    <a:gd name="connsiteX3" fmla="*/ 302533 w 549871"/>
                    <a:gd name="connsiteY3" fmla="*/ 18805 h 230116"/>
                    <a:gd name="connsiteX4" fmla="*/ 233684 w 549871"/>
                    <a:gd name="connsiteY4" fmla="*/ 223649 h 230116"/>
                    <a:gd name="connsiteX5" fmla="*/ 3666 w 549871"/>
                    <a:gd name="connsiteY5" fmla="*/ 228550 h 230116"/>
                    <a:gd name="connsiteX6" fmla="*/ 198651 w 549871"/>
                    <a:gd name="connsiteY6" fmla="*/ 47 h 230116"/>
                    <a:gd name="connsiteX0" fmla="*/ 198651 w 549871"/>
                    <a:gd name="connsiteY0" fmla="*/ 47 h 230116"/>
                    <a:gd name="connsiteX1" fmla="*/ 549871 w 549871"/>
                    <a:gd name="connsiteY1" fmla="*/ 208681 h 230116"/>
                    <a:gd name="connsiteX2" fmla="*/ 492409 w 549871"/>
                    <a:gd name="connsiteY2" fmla="*/ 216175 h 230116"/>
                    <a:gd name="connsiteX3" fmla="*/ 233684 w 549871"/>
                    <a:gd name="connsiteY3" fmla="*/ 223649 h 230116"/>
                    <a:gd name="connsiteX4" fmla="*/ 3666 w 549871"/>
                    <a:gd name="connsiteY4" fmla="*/ 228550 h 230116"/>
                    <a:gd name="connsiteX5" fmla="*/ 198651 w 549871"/>
                    <a:gd name="connsiteY5" fmla="*/ 47 h 230116"/>
                    <a:gd name="connsiteX0" fmla="*/ 198651 w 492409"/>
                    <a:gd name="connsiteY0" fmla="*/ 19189 h 249258"/>
                    <a:gd name="connsiteX1" fmla="*/ 330796 w 492409"/>
                    <a:gd name="connsiteY1" fmla="*/ 15892 h 249258"/>
                    <a:gd name="connsiteX2" fmla="*/ 492409 w 492409"/>
                    <a:gd name="connsiteY2" fmla="*/ 235317 h 249258"/>
                    <a:gd name="connsiteX3" fmla="*/ 233684 w 492409"/>
                    <a:gd name="connsiteY3" fmla="*/ 242791 h 249258"/>
                    <a:gd name="connsiteX4" fmla="*/ 3666 w 492409"/>
                    <a:gd name="connsiteY4" fmla="*/ 247692 h 249258"/>
                    <a:gd name="connsiteX5" fmla="*/ 198651 w 492409"/>
                    <a:gd name="connsiteY5" fmla="*/ 19189 h 249258"/>
                    <a:gd name="connsiteX0" fmla="*/ 361525 w 655283"/>
                    <a:gd name="connsiteY0" fmla="*/ 19189 h 245980"/>
                    <a:gd name="connsiteX1" fmla="*/ 493670 w 655283"/>
                    <a:gd name="connsiteY1" fmla="*/ 15892 h 245980"/>
                    <a:gd name="connsiteX2" fmla="*/ 655283 w 655283"/>
                    <a:gd name="connsiteY2" fmla="*/ 235317 h 245980"/>
                    <a:gd name="connsiteX3" fmla="*/ 396558 w 655283"/>
                    <a:gd name="connsiteY3" fmla="*/ 242791 h 245980"/>
                    <a:gd name="connsiteX4" fmla="*/ 2234 w 655283"/>
                    <a:gd name="connsiteY4" fmla="*/ 233404 h 245980"/>
                    <a:gd name="connsiteX5" fmla="*/ 361525 w 655283"/>
                    <a:gd name="connsiteY5" fmla="*/ 19189 h 245980"/>
                    <a:gd name="connsiteX0" fmla="*/ 361525 w 655283"/>
                    <a:gd name="connsiteY0" fmla="*/ 19189 h 245980"/>
                    <a:gd name="connsiteX1" fmla="*/ 493670 w 655283"/>
                    <a:gd name="connsiteY1" fmla="*/ 15892 h 245980"/>
                    <a:gd name="connsiteX2" fmla="*/ 655283 w 655283"/>
                    <a:gd name="connsiteY2" fmla="*/ 235317 h 245980"/>
                    <a:gd name="connsiteX3" fmla="*/ 239396 w 655283"/>
                    <a:gd name="connsiteY3" fmla="*/ 242791 h 245980"/>
                    <a:gd name="connsiteX4" fmla="*/ 2234 w 655283"/>
                    <a:gd name="connsiteY4" fmla="*/ 233404 h 245980"/>
                    <a:gd name="connsiteX5" fmla="*/ 361525 w 655283"/>
                    <a:gd name="connsiteY5" fmla="*/ 19189 h 245980"/>
                    <a:gd name="connsiteX0" fmla="*/ 361525 w 493670"/>
                    <a:gd name="connsiteY0" fmla="*/ 19189 h 245980"/>
                    <a:gd name="connsiteX1" fmla="*/ 493670 w 493670"/>
                    <a:gd name="connsiteY1" fmla="*/ 15892 h 245980"/>
                    <a:gd name="connsiteX2" fmla="*/ 402870 w 493670"/>
                    <a:gd name="connsiteY2" fmla="*/ 185310 h 245980"/>
                    <a:gd name="connsiteX3" fmla="*/ 239396 w 493670"/>
                    <a:gd name="connsiteY3" fmla="*/ 242791 h 245980"/>
                    <a:gd name="connsiteX4" fmla="*/ 2234 w 493670"/>
                    <a:gd name="connsiteY4" fmla="*/ 233404 h 245980"/>
                    <a:gd name="connsiteX5" fmla="*/ 361525 w 493670"/>
                    <a:gd name="connsiteY5" fmla="*/ 19189 h 245980"/>
                    <a:gd name="connsiteX0" fmla="*/ 361525 w 403183"/>
                    <a:gd name="connsiteY0" fmla="*/ 203 h 226994"/>
                    <a:gd name="connsiteX1" fmla="*/ 403183 w 403183"/>
                    <a:gd name="connsiteY1" fmla="*/ 70724 h 226994"/>
                    <a:gd name="connsiteX2" fmla="*/ 402870 w 403183"/>
                    <a:gd name="connsiteY2" fmla="*/ 166324 h 226994"/>
                    <a:gd name="connsiteX3" fmla="*/ 239396 w 403183"/>
                    <a:gd name="connsiteY3" fmla="*/ 223805 h 226994"/>
                    <a:gd name="connsiteX4" fmla="*/ 2234 w 403183"/>
                    <a:gd name="connsiteY4" fmla="*/ 214418 h 226994"/>
                    <a:gd name="connsiteX5" fmla="*/ 361525 w 403183"/>
                    <a:gd name="connsiteY5" fmla="*/ 203 h 226994"/>
                    <a:gd name="connsiteX0" fmla="*/ 326013 w 403390"/>
                    <a:gd name="connsiteY0" fmla="*/ 19191 h 172163"/>
                    <a:gd name="connsiteX1" fmla="*/ 403390 w 403390"/>
                    <a:gd name="connsiteY1" fmla="*/ 15893 h 172163"/>
                    <a:gd name="connsiteX2" fmla="*/ 403077 w 403390"/>
                    <a:gd name="connsiteY2" fmla="*/ 111493 h 172163"/>
                    <a:gd name="connsiteX3" fmla="*/ 239603 w 403390"/>
                    <a:gd name="connsiteY3" fmla="*/ 168974 h 172163"/>
                    <a:gd name="connsiteX4" fmla="*/ 2441 w 403390"/>
                    <a:gd name="connsiteY4" fmla="*/ 159587 h 172163"/>
                    <a:gd name="connsiteX5" fmla="*/ 326013 w 403390"/>
                    <a:gd name="connsiteY5" fmla="*/ 19191 h 172163"/>
                    <a:gd name="connsiteX0" fmla="*/ 326013 w 403390"/>
                    <a:gd name="connsiteY0" fmla="*/ 3298 h 156270"/>
                    <a:gd name="connsiteX1" fmla="*/ 403390 w 403390"/>
                    <a:gd name="connsiteY1" fmla="*/ 0 h 156270"/>
                    <a:gd name="connsiteX2" fmla="*/ 403077 w 403390"/>
                    <a:gd name="connsiteY2" fmla="*/ 95600 h 156270"/>
                    <a:gd name="connsiteX3" fmla="*/ 239603 w 403390"/>
                    <a:gd name="connsiteY3" fmla="*/ 153081 h 156270"/>
                    <a:gd name="connsiteX4" fmla="*/ 2441 w 403390"/>
                    <a:gd name="connsiteY4" fmla="*/ 143694 h 156270"/>
                    <a:gd name="connsiteX5" fmla="*/ 326013 w 403390"/>
                    <a:gd name="connsiteY5" fmla="*/ 3298 h 156270"/>
                    <a:gd name="connsiteX0" fmla="*/ 326013 w 403390"/>
                    <a:gd name="connsiteY0" fmla="*/ 3298 h 156270"/>
                    <a:gd name="connsiteX1" fmla="*/ 403390 w 403390"/>
                    <a:gd name="connsiteY1" fmla="*/ 0 h 156270"/>
                    <a:gd name="connsiteX2" fmla="*/ 381645 w 403390"/>
                    <a:gd name="connsiteY2" fmla="*/ 50356 h 156270"/>
                    <a:gd name="connsiteX3" fmla="*/ 239603 w 403390"/>
                    <a:gd name="connsiteY3" fmla="*/ 153081 h 156270"/>
                    <a:gd name="connsiteX4" fmla="*/ 2441 w 403390"/>
                    <a:gd name="connsiteY4" fmla="*/ 143694 h 156270"/>
                    <a:gd name="connsiteX5" fmla="*/ 326013 w 403390"/>
                    <a:gd name="connsiteY5" fmla="*/ 3298 h 156270"/>
                    <a:gd name="connsiteX0" fmla="*/ 121690 w 199067"/>
                    <a:gd name="connsiteY0" fmla="*/ 3298 h 154098"/>
                    <a:gd name="connsiteX1" fmla="*/ 199067 w 199067"/>
                    <a:gd name="connsiteY1" fmla="*/ 0 h 154098"/>
                    <a:gd name="connsiteX2" fmla="*/ 177322 w 199067"/>
                    <a:gd name="connsiteY2" fmla="*/ 50356 h 154098"/>
                    <a:gd name="connsiteX3" fmla="*/ 35280 w 199067"/>
                    <a:gd name="connsiteY3" fmla="*/ 153081 h 154098"/>
                    <a:gd name="connsiteX4" fmla="*/ 5286 w 199067"/>
                    <a:gd name="connsiteY4" fmla="*/ 84163 h 154098"/>
                    <a:gd name="connsiteX5" fmla="*/ 121690 w 199067"/>
                    <a:gd name="connsiteY5" fmla="*/ 3298 h 154098"/>
                    <a:gd name="connsiteX0" fmla="*/ 116404 w 193781"/>
                    <a:gd name="connsiteY0" fmla="*/ 3298 h 154098"/>
                    <a:gd name="connsiteX1" fmla="*/ 193781 w 193781"/>
                    <a:gd name="connsiteY1" fmla="*/ 0 h 154098"/>
                    <a:gd name="connsiteX2" fmla="*/ 172036 w 193781"/>
                    <a:gd name="connsiteY2" fmla="*/ 50356 h 154098"/>
                    <a:gd name="connsiteX3" fmla="*/ 29994 w 193781"/>
                    <a:gd name="connsiteY3" fmla="*/ 153081 h 154098"/>
                    <a:gd name="connsiteX4" fmla="*/ 0 w 193781"/>
                    <a:gd name="connsiteY4" fmla="*/ 84163 h 154098"/>
                    <a:gd name="connsiteX5" fmla="*/ 116404 w 193781"/>
                    <a:gd name="connsiteY5" fmla="*/ 3298 h 154098"/>
                    <a:gd name="connsiteX0" fmla="*/ 116404 w 193781"/>
                    <a:gd name="connsiteY0" fmla="*/ 3298 h 85539"/>
                    <a:gd name="connsiteX1" fmla="*/ 193781 w 193781"/>
                    <a:gd name="connsiteY1" fmla="*/ 0 h 85539"/>
                    <a:gd name="connsiteX2" fmla="*/ 172036 w 193781"/>
                    <a:gd name="connsiteY2" fmla="*/ 50356 h 85539"/>
                    <a:gd name="connsiteX3" fmla="*/ 0 w 193781"/>
                    <a:gd name="connsiteY3" fmla="*/ 84163 h 85539"/>
                    <a:gd name="connsiteX4" fmla="*/ 116404 w 193781"/>
                    <a:gd name="connsiteY4" fmla="*/ 3298 h 85539"/>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40217 w 210450"/>
                    <a:gd name="connsiteY0" fmla="*/ 597 h 85578"/>
                    <a:gd name="connsiteX1" fmla="*/ 210450 w 210450"/>
                    <a:gd name="connsiteY1" fmla="*/ 6824 h 85578"/>
                    <a:gd name="connsiteX2" fmla="*/ 188705 w 210450"/>
                    <a:gd name="connsiteY2" fmla="*/ 57180 h 85578"/>
                    <a:gd name="connsiteX3" fmla="*/ 0 w 210450"/>
                    <a:gd name="connsiteY3" fmla="*/ 83843 h 85578"/>
                    <a:gd name="connsiteX4" fmla="*/ 140217 w 210450"/>
                    <a:gd name="connsiteY4" fmla="*/ 597 h 85578"/>
                    <a:gd name="connsiteX0" fmla="*/ 113415 w 210450"/>
                    <a:gd name="connsiteY0" fmla="*/ 509 h 87872"/>
                    <a:gd name="connsiteX1" fmla="*/ 210450 w 210450"/>
                    <a:gd name="connsiteY1" fmla="*/ 9118 h 87872"/>
                    <a:gd name="connsiteX2" fmla="*/ 188705 w 210450"/>
                    <a:gd name="connsiteY2" fmla="*/ 59474 h 87872"/>
                    <a:gd name="connsiteX3" fmla="*/ 0 w 210450"/>
                    <a:gd name="connsiteY3" fmla="*/ 86137 h 87872"/>
                    <a:gd name="connsiteX4" fmla="*/ 113415 w 210450"/>
                    <a:gd name="connsiteY4" fmla="*/ 509 h 878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0450" h="87872">
                      <a:moveTo>
                        <a:pt x="113415" y="509"/>
                      </a:moveTo>
                      <a:cubicBezTo>
                        <a:pt x="204449" y="-2802"/>
                        <a:pt x="173396" y="11197"/>
                        <a:pt x="210450" y="9118"/>
                      </a:cubicBezTo>
                      <a:cubicBezTo>
                        <a:pt x="196951" y="23070"/>
                        <a:pt x="187455" y="49065"/>
                        <a:pt x="188705" y="59474"/>
                      </a:cubicBezTo>
                      <a:cubicBezTo>
                        <a:pt x="156408" y="73501"/>
                        <a:pt x="9272" y="93980"/>
                        <a:pt x="0" y="86137"/>
                      </a:cubicBezTo>
                      <a:cubicBezTo>
                        <a:pt x="143192" y="42624"/>
                        <a:pt x="115747" y="13005"/>
                        <a:pt x="113415" y="509"/>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3" name="Schuh"/>
                <p:cNvSpPr/>
                <p:nvPr/>
              </p:nvSpPr>
              <p:spPr>
                <a:xfrm flipH="1">
                  <a:off x="2289693" y="6859582"/>
                  <a:ext cx="211991" cy="61863"/>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80152 w 551019"/>
                    <a:gd name="connsiteY11" fmla="*/ 278134 h 533673"/>
                    <a:gd name="connsiteX12" fmla="*/ 133642 w 551019"/>
                    <a:gd name="connsiteY12" fmla="*/ 139963 h 533673"/>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33642 w 551019"/>
                    <a:gd name="connsiteY11" fmla="*/ 139963 h 533673"/>
                    <a:gd name="connsiteX0" fmla="*/ 198651 w 551019"/>
                    <a:gd name="connsiteY0" fmla="*/ 303604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0" fmla="*/ 198651 w 551019"/>
                    <a:gd name="connsiteY0" fmla="*/ 305721 h 535790"/>
                    <a:gd name="connsiteX1" fmla="*/ 453430 w 551019"/>
                    <a:gd name="connsiteY1" fmla="*/ 3418 h 535790"/>
                    <a:gd name="connsiteX2" fmla="*/ 545926 w 551019"/>
                    <a:gd name="connsiteY2" fmla="*/ 165814 h 535790"/>
                    <a:gd name="connsiteX3" fmla="*/ 549871 w 551019"/>
                    <a:gd name="connsiteY3" fmla="*/ 514355 h 535790"/>
                    <a:gd name="connsiteX4" fmla="*/ 492409 w 551019"/>
                    <a:gd name="connsiteY4" fmla="*/ 521849 h 535790"/>
                    <a:gd name="connsiteX5" fmla="*/ 434946 w 551019"/>
                    <a:gd name="connsiteY5" fmla="*/ 299494 h 535790"/>
                    <a:gd name="connsiteX6" fmla="*/ 302533 w 551019"/>
                    <a:gd name="connsiteY6" fmla="*/ 324479 h 535790"/>
                    <a:gd name="connsiteX7" fmla="*/ 233684 w 551019"/>
                    <a:gd name="connsiteY7" fmla="*/ 529323 h 535790"/>
                    <a:gd name="connsiteX8" fmla="*/ 3666 w 551019"/>
                    <a:gd name="connsiteY8" fmla="*/ 534224 h 535790"/>
                    <a:gd name="connsiteX9" fmla="*/ 198651 w 551019"/>
                    <a:gd name="connsiteY9" fmla="*/ 305721 h 535790"/>
                    <a:gd name="connsiteX0" fmla="*/ 198651 w 551019"/>
                    <a:gd name="connsiteY0" fmla="*/ 146402 h 376471"/>
                    <a:gd name="connsiteX1" fmla="*/ 545926 w 551019"/>
                    <a:gd name="connsiteY1" fmla="*/ 6495 h 376471"/>
                    <a:gd name="connsiteX2" fmla="*/ 549871 w 551019"/>
                    <a:gd name="connsiteY2" fmla="*/ 355036 h 376471"/>
                    <a:gd name="connsiteX3" fmla="*/ 492409 w 551019"/>
                    <a:gd name="connsiteY3" fmla="*/ 362530 h 376471"/>
                    <a:gd name="connsiteX4" fmla="*/ 434946 w 551019"/>
                    <a:gd name="connsiteY4" fmla="*/ 140175 h 376471"/>
                    <a:gd name="connsiteX5" fmla="*/ 302533 w 551019"/>
                    <a:gd name="connsiteY5" fmla="*/ 165160 h 376471"/>
                    <a:gd name="connsiteX6" fmla="*/ 233684 w 551019"/>
                    <a:gd name="connsiteY6" fmla="*/ 370004 h 376471"/>
                    <a:gd name="connsiteX7" fmla="*/ 3666 w 551019"/>
                    <a:gd name="connsiteY7" fmla="*/ 374905 h 376471"/>
                    <a:gd name="connsiteX8" fmla="*/ 198651 w 551019"/>
                    <a:gd name="connsiteY8" fmla="*/ 146402 h 376471"/>
                    <a:gd name="connsiteX0" fmla="*/ 198651 w 549871"/>
                    <a:gd name="connsiteY0" fmla="*/ 22933 h 253002"/>
                    <a:gd name="connsiteX1" fmla="*/ 549871 w 549871"/>
                    <a:gd name="connsiteY1" fmla="*/ 231567 h 253002"/>
                    <a:gd name="connsiteX2" fmla="*/ 492409 w 549871"/>
                    <a:gd name="connsiteY2" fmla="*/ 239061 h 253002"/>
                    <a:gd name="connsiteX3" fmla="*/ 434946 w 549871"/>
                    <a:gd name="connsiteY3" fmla="*/ 16706 h 253002"/>
                    <a:gd name="connsiteX4" fmla="*/ 302533 w 549871"/>
                    <a:gd name="connsiteY4" fmla="*/ 41691 h 253002"/>
                    <a:gd name="connsiteX5" fmla="*/ 233684 w 549871"/>
                    <a:gd name="connsiteY5" fmla="*/ 246535 h 253002"/>
                    <a:gd name="connsiteX6" fmla="*/ 3666 w 549871"/>
                    <a:gd name="connsiteY6" fmla="*/ 251436 h 253002"/>
                    <a:gd name="connsiteX7" fmla="*/ 198651 w 549871"/>
                    <a:gd name="connsiteY7" fmla="*/ 22933 h 253002"/>
                    <a:gd name="connsiteX0" fmla="*/ 198651 w 549871"/>
                    <a:gd name="connsiteY0" fmla="*/ 47 h 230116"/>
                    <a:gd name="connsiteX1" fmla="*/ 549871 w 549871"/>
                    <a:gd name="connsiteY1" fmla="*/ 208681 h 230116"/>
                    <a:gd name="connsiteX2" fmla="*/ 492409 w 549871"/>
                    <a:gd name="connsiteY2" fmla="*/ 216175 h 230116"/>
                    <a:gd name="connsiteX3" fmla="*/ 302533 w 549871"/>
                    <a:gd name="connsiteY3" fmla="*/ 18805 h 230116"/>
                    <a:gd name="connsiteX4" fmla="*/ 233684 w 549871"/>
                    <a:gd name="connsiteY4" fmla="*/ 223649 h 230116"/>
                    <a:gd name="connsiteX5" fmla="*/ 3666 w 549871"/>
                    <a:gd name="connsiteY5" fmla="*/ 228550 h 230116"/>
                    <a:gd name="connsiteX6" fmla="*/ 198651 w 549871"/>
                    <a:gd name="connsiteY6" fmla="*/ 47 h 230116"/>
                    <a:gd name="connsiteX0" fmla="*/ 198651 w 549871"/>
                    <a:gd name="connsiteY0" fmla="*/ 47 h 230116"/>
                    <a:gd name="connsiteX1" fmla="*/ 549871 w 549871"/>
                    <a:gd name="connsiteY1" fmla="*/ 208681 h 230116"/>
                    <a:gd name="connsiteX2" fmla="*/ 492409 w 549871"/>
                    <a:gd name="connsiteY2" fmla="*/ 216175 h 230116"/>
                    <a:gd name="connsiteX3" fmla="*/ 233684 w 549871"/>
                    <a:gd name="connsiteY3" fmla="*/ 223649 h 230116"/>
                    <a:gd name="connsiteX4" fmla="*/ 3666 w 549871"/>
                    <a:gd name="connsiteY4" fmla="*/ 228550 h 230116"/>
                    <a:gd name="connsiteX5" fmla="*/ 198651 w 549871"/>
                    <a:gd name="connsiteY5" fmla="*/ 47 h 230116"/>
                    <a:gd name="connsiteX0" fmla="*/ 198651 w 492409"/>
                    <a:gd name="connsiteY0" fmla="*/ 19189 h 249258"/>
                    <a:gd name="connsiteX1" fmla="*/ 330796 w 492409"/>
                    <a:gd name="connsiteY1" fmla="*/ 15892 h 249258"/>
                    <a:gd name="connsiteX2" fmla="*/ 492409 w 492409"/>
                    <a:gd name="connsiteY2" fmla="*/ 235317 h 249258"/>
                    <a:gd name="connsiteX3" fmla="*/ 233684 w 492409"/>
                    <a:gd name="connsiteY3" fmla="*/ 242791 h 249258"/>
                    <a:gd name="connsiteX4" fmla="*/ 3666 w 492409"/>
                    <a:gd name="connsiteY4" fmla="*/ 247692 h 249258"/>
                    <a:gd name="connsiteX5" fmla="*/ 198651 w 492409"/>
                    <a:gd name="connsiteY5" fmla="*/ 19189 h 249258"/>
                    <a:gd name="connsiteX0" fmla="*/ 361525 w 655283"/>
                    <a:gd name="connsiteY0" fmla="*/ 19189 h 245980"/>
                    <a:gd name="connsiteX1" fmla="*/ 493670 w 655283"/>
                    <a:gd name="connsiteY1" fmla="*/ 15892 h 245980"/>
                    <a:gd name="connsiteX2" fmla="*/ 655283 w 655283"/>
                    <a:gd name="connsiteY2" fmla="*/ 235317 h 245980"/>
                    <a:gd name="connsiteX3" fmla="*/ 396558 w 655283"/>
                    <a:gd name="connsiteY3" fmla="*/ 242791 h 245980"/>
                    <a:gd name="connsiteX4" fmla="*/ 2234 w 655283"/>
                    <a:gd name="connsiteY4" fmla="*/ 233404 h 245980"/>
                    <a:gd name="connsiteX5" fmla="*/ 361525 w 655283"/>
                    <a:gd name="connsiteY5" fmla="*/ 19189 h 245980"/>
                    <a:gd name="connsiteX0" fmla="*/ 361525 w 655283"/>
                    <a:gd name="connsiteY0" fmla="*/ 19189 h 245980"/>
                    <a:gd name="connsiteX1" fmla="*/ 493670 w 655283"/>
                    <a:gd name="connsiteY1" fmla="*/ 15892 h 245980"/>
                    <a:gd name="connsiteX2" fmla="*/ 655283 w 655283"/>
                    <a:gd name="connsiteY2" fmla="*/ 235317 h 245980"/>
                    <a:gd name="connsiteX3" fmla="*/ 239396 w 655283"/>
                    <a:gd name="connsiteY3" fmla="*/ 242791 h 245980"/>
                    <a:gd name="connsiteX4" fmla="*/ 2234 w 655283"/>
                    <a:gd name="connsiteY4" fmla="*/ 233404 h 245980"/>
                    <a:gd name="connsiteX5" fmla="*/ 361525 w 655283"/>
                    <a:gd name="connsiteY5" fmla="*/ 19189 h 245980"/>
                    <a:gd name="connsiteX0" fmla="*/ 361525 w 493670"/>
                    <a:gd name="connsiteY0" fmla="*/ 19189 h 245980"/>
                    <a:gd name="connsiteX1" fmla="*/ 493670 w 493670"/>
                    <a:gd name="connsiteY1" fmla="*/ 15892 h 245980"/>
                    <a:gd name="connsiteX2" fmla="*/ 402870 w 493670"/>
                    <a:gd name="connsiteY2" fmla="*/ 185310 h 245980"/>
                    <a:gd name="connsiteX3" fmla="*/ 239396 w 493670"/>
                    <a:gd name="connsiteY3" fmla="*/ 242791 h 245980"/>
                    <a:gd name="connsiteX4" fmla="*/ 2234 w 493670"/>
                    <a:gd name="connsiteY4" fmla="*/ 233404 h 245980"/>
                    <a:gd name="connsiteX5" fmla="*/ 361525 w 493670"/>
                    <a:gd name="connsiteY5" fmla="*/ 19189 h 245980"/>
                    <a:gd name="connsiteX0" fmla="*/ 361525 w 403183"/>
                    <a:gd name="connsiteY0" fmla="*/ 203 h 226994"/>
                    <a:gd name="connsiteX1" fmla="*/ 403183 w 403183"/>
                    <a:gd name="connsiteY1" fmla="*/ 70724 h 226994"/>
                    <a:gd name="connsiteX2" fmla="*/ 402870 w 403183"/>
                    <a:gd name="connsiteY2" fmla="*/ 166324 h 226994"/>
                    <a:gd name="connsiteX3" fmla="*/ 239396 w 403183"/>
                    <a:gd name="connsiteY3" fmla="*/ 223805 h 226994"/>
                    <a:gd name="connsiteX4" fmla="*/ 2234 w 403183"/>
                    <a:gd name="connsiteY4" fmla="*/ 214418 h 226994"/>
                    <a:gd name="connsiteX5" fmla="*/ 361525 w 403183"/>
                    <a:gd name="connsiteY5" fmla="*/ 203 h 226994"/>
                    <a:gd name="connsiteX0" fmla="*/ 326013 w 403390"/>
                    <a:gd name="connsiteY0" fmla="*/ 19191 h 172163"/>
                    <a:gd name="connsiteX1" fmla="*/ 403390 w 403390"/>
                    <a:gd name="connsiteY1" fmla="*/ 15893 h 172163"/>
                    <a:gd name="connsiteX2" fmla="*/ 403077 w 403390"/>
                    <a:gd name="connsiteY2" fmla="*/ 111493 h 172163"/>
                    <a:gd name="connsiteX3" fmla="*/ 239603 w 403390"/>
                    <a:gd name="connsiteY3" fmla="*/ 168974 h 172163"/>
                    <a:gd name="connsiteX4" fmla="*/ 2441 w 403390"/>
                    <a:gd name="connsiteY4" fmla="*/ 159587 h 172163"/>
                    <a:gd name="connsiteX5" fmla="*/ 326013 w 403390"/>
                    <a:gd name="connsiteY5" fmla="*/ 19191 h 172163"/>
                    <a:gd name="connsiteX0" fmla="*/ 326013 w 403390"/>
                    <a:gd name="connsiteY0" fmla="*/ 3298 h 156270"/>
                    <a:gd name="connsiteX1" fmla="*/ 403390 w 403390"/>
                    <a:gd name="connsiteY1" fmla="*/ 0 h 156270"/>
                    <a:gd name="connsiteX2" fmla="*/ 403077 w 403390"/>
                    <a:gd name="connsiteY2" fmla="*/ 95600 h 156270"/>
                    <a:gd name="connsiteX3" fmla="*/ 239603 w 403390"/>
                    <a:gd name="connsiteY3" fmla="*/ 153081 h 156270"/>
                    <a:gd name="connsiteX4" fmla="*/ 2441 w 403390"/>
                    <a:gd name="connsiteY4" fmla="*/ 143694 h 156270"/>
                    <a:gd name="connsiteX5" fmla="*/ 326013 w 403390"/>
                    <a:gd name="connsiteY5" fmla="*/ 3298 h 156270"/>
                    <a:gd name="connsiteX0" fmla="*/ 326013 w 403390"/>
                    <a:gd name="connsiteY0" fmla="*/ 3298 h 156270"/>
                    <a:gd name="connsiteX1" fmla="*/ 403390 w 403390"/>
                    <a:gd name="connsiteY1" fmla="*/ 0 h 156270"/>
                    <a:gd name="connsiteX2" fmla="*/ 381645 w 403390"/>
                    <a:gd name="connsiteY2" fmla="*/ 50356 h 156270"/>
                    <a:gd name="connsiteX3" fmla="*/ 239603 w 403390"/>
                    <a:gd name="connsiteY3" fmla="*/ 153081 h 156270"/>
                    <a:gd name="connsiteX4" fmla="*/ 2441 w 403390"/>
                    <a:gd name="connsiteY4" fmla="*/ 143694 h 156270"/>
                    <a:gd name="connsiteX5" fmla="*/ 326013 w 403390"/>
                    <a:gd name="connsiteY5" fmla="*/ 3298 h 156270"/>
                    <a:gd name="connsiteX0" fmla="*/ 121690 w 199067"/>
                    <a:gd name="connsiteY0" fmla="*/ 3298 h 154098"/>
                    <a:gd name="connsiteX1" fmla="*/ 199067 w 199067"/>
                    <a:gd name="connsiteY1" fmla="*/ 0 h 154098"/>
                    <a:gd name="connsiteX2" fmla="*/ 177322 w 199067"/>
                    <a:gd name="connsiteY2" fmla="*/ 50356 h 154098"/>
                    <a:gd name="connsiteX3" fmla="*/ 35280 w 199067"/>
                    <a:gd name="connsiteY3" fmla="*/ 153081 h 154098"/>
                    <a:gd name="connsiteX4" fmla="*/ 5286 w 199067"/>
                    <a:gd name="connsiteY4" fmla="*/ 84163 h 154098"/>
                    <a:gd name="connsiteX5" fmla="*/ 121690 w 199067"/>
                    <a:gd name="connsiteY5" fmla="*/ 3298 h 154098"/>
                    <a:gd name="connsiteX0" fmla="*/ 116404 w 193781"/>
                    <a:gd name="connsiteY0" fmla="*/ 3298 h 154098"/>
                    <a:gd name="connsiteX1" fmla="*/ 193781 w 193781"/>
                    <a:gd name="connsiteY1" fmla="*/ 0 h 154098"/>
                    <a:gd name="connsiteX2" fmla="*/ 172036 w 193781"/>
                    <a:gd name="connsiteY2" fmla="*/ 50356 h 154098"/>
                    <a:gd name="connsiteX3" fmla="*/ 29994 w 193781"/>
                    <a:gd name="connsiteY3" fmla="*/ 153081 h 154098"/>
                    <a:gd name="connsiteX4" fmla="*/ 0 w 193781"/>
                    <a:gd name="connsiteY4" fmla="*/ 84163 h 154098"/>
                    <a:gd name="connsiteX5" fmla="*/ 116404 w 193781"/>
                    <a:gd name="connsiteY5" fmla="*/ 3298 h 154098"/>
                    <a:gd name="connsiteX0" fmla="*/ 116404 w 193781"/>
                    <a:gd name="connsiteY0" fmla="*/ 3298 h 85539"/>
                    <a:gd name="connsiteX1" fmla="*/ 193781 w 193781"/>
                    <a:gd name="connsiteY1" fmla="*/ 0 h 85539"/>
                    <a:gd name="connsiteX2" fmla="*/ 172036 w 193781"/>
                    <a:gd name="connsiteY2" fmla="*/ 50356 h 85539"/>
                    <a:gd name="connsiteX3" fmla="*/ 0 w 193781"/>
                    <a:gd name="connsiteY3" fmla="*/ 84163 h 85539"/>
                    <a:gd name="connsiteX4" fmla="*/ 116404 w 193781"/>
                    <a:gd name="connsiteY4" fmla="*/ 3298 h 85539"/>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40217 w 210450"/>
                    <a:gd name="connsiteY0" fmla="*/ 597 h 85578"/>
                    <a:gd name="connsiteX1" fmla="*/ 210450 w 210450"/>
                    <a:gd name="connsiteY1" fmla="*/ 6824 h 85578"/>
                    <a:gd name="connsiteX2" fmla="*/ 188705 w 210450"/>
                    <a:gd name="connsiteY2" fmla="*/ 57180 h 85578"/>
                    <a:gd name="connsiteX3" fmla="*/ 0 w 210450"/>
                    <a:gd name="connsiteY3" fmla="*/ 83843 h 85578"/>
                    <a:gd name="connsiteX4" fmla="*/ 140217 w 210450"/>
                    <a:gd name="connsiteY4" fmla="*/ 597 h 85578"/>
                    <a:gd name="connsiteX0" fmla="*/ 140217 w 262524"/>
                    <a:gd name="connsiteY0" fmla="*/ 597 h 86824"/>
                    <a:gd name="connsiteX1" fmla="*/ 210450 w 262524"/>
                    <a:gd name="connsiteY1" fmla="*/ 6824 h 86824"/>
                    <a:gd name="connsiteX2" fmla="*/ 262524 w 262524"/>
                    <a:gd name="connsiteY2" fmla="*/ 69086 h 86824"/>
                    <a:gd name="connsiteX3" fmla="*/ 0 w 262524"/>
                    <a:gd name="connsiteY3" fmla="*/ 83843 h 86824"/>
                    <a:gd name="connsiteX4" fmla="*/ 140217 w 262524"/>
                    <a:gd name="connsiteY4" fmla="*/ 597 h 86824"/>
                    <a:gd name="connsiteX0" fmla="*/ 140217 w 262524"/>
                    <a:gd name="connsiteY0" fmla="*/ 159 h 86386"/>
                    <a:gd name="connsiteX1" fmla="*/ 241406 w 262524"/>
                    <a:gd name="connsiteY1" fmla="*/ 44486 h 86386"/>
                    <a:gd name="connsiteX2" fmla="*/ 262524 w 262524"/>
                    <a:gd name="connsiteY2" fmla="*/ 68648 h 86386"/>
                    <a:gd name="connsiteX3" fmla="*/ 0 w 262524"/>
                    <a:gd name="connsiteY3" fmla="*/ 83405 h 86386"/>
                    <a:gd name="connsiteX4" fmla="*/ 140217 w 262524"/>
                    <a:gd name="connsiteY4" fmla="*/ 159 h 86386"/>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41406"/>
                    <a:gd name="connsiteY0" fmla="*/ 12823 h 109253"/>
                    <a:gd name="connsiteX1" fmla="*/ 241406 w 241406"/>
                    <a:gd name="connsiteY1" fmla="*/ 0 h 109253"/>
                    <a:gd name="connsiteX2" fmla="*/ 233949 w 241406"/>
                    <a:gd name="connsiteY2" fmla="*/ 107506 h 109253"/>
                    <a:gd name="connsiteX3" fmla="*/ 0 w 241406"/>
                    <a:gd name="connsiteY3" fmla="*/ 38919 h 109253"/>
                    <a:gd name="connsiteX4" fmla="*/ 97354 w 241406"/>
                    <a:gd name="connsiteY4" fmla="*/ 12823 h 109253"/>
                    <a:gd name="connsiteX0" fmla="*/ 97354 w 319988"/>
                    <a:gd name="connsiteY0" fmla="*/ 24729 h 121159"/>
                    <a:gd name="connsiteX1" fmla="*/ 319988 w 319988"/>
                    <a:gd name="connsiteY1" fmla="*/ 0 h 121159"/>
                    <a:gd name="connsiteX2" fmla="*/ 233949 w 319988"/>
                    <a:gd name="connsiteY2" fmla="*/ 119412 h 121159"/>
                    <a:gd name="connsiteX3" fmla="*/ 0 w 319988"/>
                    <a:gd name="connsiteY3" fmla="*/ 50825 h 121159"/>
                    <a:gd name="connsiteX4" fmla="*/ 97354 w 319988"/>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7790"/>
                    <a:gd name="connsiteY0" fmla="*/ 15204 h 46048"/>
                    <a:gd name="connsiteX1" fmla="*/ 246169 w 257790"/>
                    <a:gd name="connsiteY1" fmla="*/ 0 h 46048"/>
                    <a:gd name="connsiteX2" fmla="*/ 241092 w 257790"/>
                    <a:gd name="connsiteY2" fmla="*/ 33687 h 46048"/>
                    <a:gd name="connsiteX3" fmla="*/ 0 w 257790"/>
                    <a:gd name="connsiteY3" fmla="*/ 41300 h 46048"/>
                    <a:gd name="connsiteX4" fmla="*/ 97354 w 257790"/>
                    <a:gd name="connsiteY4" fmla="*/ 15204 h 46048"/>
                    <a:gd name="connsiteX0" fmla="*/ 97354 w 257790"/>
                    <a:gd name="connsiteY0" fmla="*/ 15204 h 46964"/>
                    <a:gd name="connsiteX1" fmla="*/ 246169 w 257790"/>
                    <a:gd name="connsiteY1" fmla="*/ 0 h 46964"/>
                    <a:gd name="connsiteX2" fmla="*/ 241092 w 257790"/>
                    <a:gd name="connsiteY2" fmla="*/ 36068 h 46964"/>
                    <a:gd name="connsiteX3" fmla="*/ 0 w 257790"/>
                    <a:gd name="connsiteY3" fmla="*/ 41300 h 46964"/>
                    <a:gd name="connsiteX4" fmla="*/ 97354 w 257790"/>
                    <a:gd name="connsiteY4" fmla="*/ 15204 h 46964"/>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65309"/>
                    <a:gd name="connsiteY0" fmla="*/ 15696 h 47456"/>
                    <a:gd name="connsiteX1" fmla="*/ 246169 w 265309"/>
                    <a:gd name="connsiteY1" fmla="*/ 492 h 47456"/>
                    <a:gd name="connsiteX2" fmla="*/ 241092 w 265309"/>
                    <a:gd name="connsiteY2" fmla="*/ 36560 h 47456"/>
                    <a:gd name="connsiteX3" fmla="*/ 0 w 265309"/>
                    <a:gd name="connsiteY3" fmla="*/ 41792 h 47456"/>
                    <a:gd name="connsiteX4" fmla="*/ 97354 w 265309"/>
                    <a:gd name="connsiteY4" fmla="*/ 15696 h 47456"/>
                    <a:gd name="connsiteX0" fmla="*/ 97354 w 263337"/>
                    <a:gd name="connsiteY0" fmla="*/ 16128 h 47888"/>
                    <a:gd name="connsiteX1" fmla="*/ 246169 w 263337"/>
                    <a:gd name="connsiteY1" fmla="*/ 924 h 47888"/>
                    <a:gd name="connsiteX2" fmla="*/ 241092 w 263337"/>
                    <a:gd name="connsiteY2" fmla="*/ 36992 h 47888"/>
                    <a:gd name="connsiteX3" fmla="*/ 0 w 263337"/>
                    <a:gd name="connsiteY3" fmla="*/ 42224 h 47888"/>
                    <a:gd name="connsiteX4" fmla="*/ 97354 w 263337"/>
                    <a:gd name="connsiteY4" fmla="*/ 16128 h 47888"/>
                    <a:gd name="connsiteX0" fmla="*/ 97354 w 263337"/>
                    <a:gd name="connsiteY0" fmla="*/ 16128 h 47888"/>
                    <a:gd name="connsiteX1" fmla="*/ 246169 w 263337"/>
                    <a:gd name="connsiteY1" fmla="*/ 924 h 47888"/>
                    <a:gd name="connsiteX2" fmla="*/ 241092 w 263337"/>
                    <a:gd name="connsiteY2" fmla="*/ 36992 h 47888"/>
                    <a:gd name="connsiteX3" fmla="*/ 0 w 263337"/>
                    <a:gd name="connsiteY3" fmla="*/ 42224 h 47888"/>
                    <a:gd name="connsiteX4" fmla="*/ 97354 w 263337"/>
                    <a:gd name="connsiteY4" fmla="*/ 16128 h 47888"/>
                    <a:gd name="connsiteX0" fmla="*/ 97354 w 263337"/>
                    <a:gd name="connsiteY0" fmla="*/ 16128 h 47888"/>
                    <a:gd name="connsiteX1" fmla="*/ 246169 w 263337"/>
                    <a:gd name="connsiteY1" fmla="*/ 924 h 47888"/>
                    <a:gd name="connsiteX2" fmla="*/ 241092 w 263337"/>
                    <a:gd name="connsiteY2" fmla="*/ 36992 h 47888"/>
                    <a:gd name="connsiteX3" fmla="*/ 0 w 263337"/>
                    <a:gd name="connsiteY3" fmla="*/ 42224 h 47888"/>
                    <a:gd name="connsiteX4" fmla="*/ 97354 w 263337"/>
                    <a:gd name="connsiteY4" fmla="*/ 16128 h 47888"/>
                    <a:gd name="connsiteX0" fmla="*/ 97354 w 264555"/>
                    <a:gd name="connsiteY0" fmla="*/ 15940 h 54755"/>
                    <a:gd name="connsiteX1" fmla="*/ 246169 w 264555"/>
                    <a:gd name="connsiteY1" fmla="*/ 736 h 54755"/>
                    <a:gd name="connsiteX2" fmla="*/ 243150 w 264555"/>
                    <a:gd name="connsiteY2" fmla="*/ 48435 h 54755"/>
                    <a:gd name="connsiteX3" fmla="*/ 0 w 264555"/>
                    <a:gd name="connsiteY3" fmla="*/ 42036 h 54755"/>
                    <a:gd name="connsiteX4" fmla="*/ 97354 w 264555"/>
                    <a:gd name="connsiteY4" fmla="*/ 15940 h 54755"/>
                    <a:gd name="connsiteX0" fmla="*/ 97354 w 264555"/>
                    <a:gd name="connsiteY0" fmla="*/ 15940 h 57950"/>
                    <a:gd name="connsiteX1" fmla="*/ 246169 w 264555"/>
                    <a:gd name="connsiteY1" fmla="*/ 736 h 57950"/>
                    <a:gd name="connsiteX2" fmla="*/ 243150 w 264555"/>
                    <a:gd name="connsiteY2" fmla="*/ 48435 h 57950"/>
                    <a:gd name="connsiteX3" fmla="*/ 0 w 264555"/>
                    <a:gd name="connsiteY3" fmla="*/ 42036 h 57950"/>
                    <a:gd name="connsiteX4" fmla="*/ 97354 w 264555"/>
                    <a:gd name="connsiteY4" fmla="*/ 15940 h 57950"/>
                    <a:gd name="connsiteX0" fmla="*/ 97354 w 264555"/>
                    <a:gd name="connsiteY0" fmla="*/ 15940 h 59461"/>
                    <a:gd name="connsiteX1" fmla="*/ 246169 w 264555"/>
                    <a:gd name="connsiteY1" fmla="*/ 736 h 59461"/>
                    <a:gd name="connsiteX2" fmla="*/ 243150 w 264555"/>
                    <a:gd name="connsiteY2" fmla="*/ 48435 h 59461"/>
                    <a:gd name="connsiteX3" fmla="*/ 0 w 264555"/>
                    <a:gd name="connsiteY3" fmla="*/ 45359 h 59461"/>
                    <a:gd name="connsiteX4" fmla="*/ 97354 w 264555"/>
                    <a:gd name="connsiteY4" fmla="*/ 15940 h 59461"/>
                    <a:gd name="connsiteX0" fmla="*/ 97354 w 264555"/>
                    <a:gd name="connsiteY0" fmla="*/ 15940 h 59461"/>
                    <a:gd name="connsiteX1" fmla="*/ 246169 w 264555"/>
                    <a:gd name="connsiteY1" fmla="*/ 736 h 59461"/>
                    <a:gd name="connsiteX2" fmla="*/ 243150 w 264555"/>
                    <a:gd name="connsiteY2" fmla="*/ 48435 h 59461"/>
                    <a:gd name="connsiteX3" fmla="*/ 0 w 264555"/>
                    <a:gd name="connsiteY3" fmla="*/ 45359 h 59461"/>
                    <a:gd name="connsiteX4" fmla="*/ 97354 w 264555"/>
                    <a:gd name="connsiteY4" fmla="*/ 15940 h 59461"/>
                    <a:gd name="connsiteX0" fmla="*/ 107645 w 264555"/>
                    <a:gd name="connsiteY0" fmla="*/ 15940 h 59461"/>
                    <a:gd name="connsiteX1" fmla="*/ 246169 w 264555"/>
                    <a:gd name="connsiteY1" fmla="*/ 736 h 59461"/>
                    <a:gd name="connsiteX2" fmla="*/ 243150 w 264555"/>
                    <a:gd name="connsiteY2" fmla="*/ 48435 h 59461"/>
                    <a:gd name="connsiteX3" fmla="*/ 0 w 264555"/>
                    <a:gd name="connsiteY3" fmla="*/ 45359 h 59461"/>
                    <a:gd name="connsiteX4" fmla="*/ 107645 w 264555"/>
                    <a:gd name="connsiteY4" fmla="*/ 15940 h 59461"/>
                    <a:gd name="connsiteX0" fmla="*/ 107645 w 264555"/>
                    <a:gd name="connsiteY0" fmla="*/ 15940 h 59461"/>
                    <a:gd name="connsiteX1" fmla="*/ 246169 w 264555"/>
                    <a:gd name="connsiteY1" fmla="*/ 736 h 59461"/>
                    <a:gd name="connsiteX2" fmla="*/ 243150 w 264555"/>
                    <a:gd name="connsiteY2" fmla="*/ 48435 h 59461"/>
                    <a:gd name="connsiteX3" fmla="*/ 0 w 264555"/>
                    <a:gd name="connsiteY3" fmla="*/ 45359 h 59461"/>
                    <a:gd name="connsiteX4" fmla="*/ 107645 w 264555"/>
                    <a:gd name="connsiteY4" fmla="*/ 15940 h 59461"/>
                    <a:gd name="connsiteX0" fmla="*/ 107645 w 264555"/>
                    <a:gd name="connsiteY0" fmla="*/ 15940 h 59461"/>
                    <a:gd name="connsiteX1" fmla="*/ 246169 w 264555"/>
                    <a:gd name="connsiteY1" fmla="*/ 736 h 59461"/>
                    <a:gd name="connsiteX2" fmla="*/ 243150 w 264555"/>
                    <a:gd name="connsiteY2" fmla="*/ 48435 h 59461"/>
                    <a:gd name="connsiteX3" fmla="*/ 0 w 264555"/>
                    <a:gd name="connsiteY3" fmla="*/ 45359 h 59461"/>
                    <a:gd name="connsiteX4" fmla="*/ 107645 w 264555"/>
                    <a:gd name="connsiteY4" fmla="*/ 15940 h 59461"/>
                    <a:gd name="connsiteX0" fmla="*/ 107645 w 268502"/>
                    <a:gd name="connsiteY0" fmla="*/ 15864 h 63252"/>
                    <a:gd name="connsiteX1" fmla="*/ 246169 w 268502"/>
                    <a:gd name="connsiteY1" fmla="*/ 660 h 63252"/>
                    <a:gd name="connsiteX2" fmla="*/ 249325 w 268502"/>
                    <a:gd name="connsiteY2" fmla="*/ 55006 h 63252"/>
                    <a:gd name="connsiteX3" fmla="*/ 0 w 268502"/>
                    <a:gd name="connsiteY3" fmla="*/ 45283 h 63252"/>
                    <a:gd name="connsiteX4" fmla="*/ 107645 w 268502"/>
                    <a:gd name="connsiteY4" fmla="*/ 15864 h 632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8502" h="63252">
                      <a:moveTo>
                        <a:pt x="107645" y="15864"/>
                      </a:moveTo>
                      <a:cubicBezTo>
                        <a:pt x="136323" y="10089"/>
                        <a:pt x="176095" y="19248"/>
                        <a:pt x="246169" y="660"/>
                      </a:cubicBezTo>
                      <a:cubicBezTo>
                        <a:pt x="261245" y="-6819"/>
                        <a:pt x="286174" y="51741"/>
                        <a:pt x="249325" y="55006"/>
                      </a:cubicBezTo>
                      <a:cubicBezTo>
                        <a:pt x="217028" y="69033"/>
                        <a:pt x="33972" y="64757"/>
                        <a:pt x="0" y="45283"/>
                      </a:cubicBezTo>
                      <a:cubicBezTo>
                        <a:pt x="51412" y="10353"/>
                        <a:pt x="78967" y="21639"/>
                        <a:pt x="107645" y="15864"/>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54" name="Ellipse 29"/>
                <p:cNvSpPr/>
                <p:nvPr/>
              </p:nvSpPr>
              <p:spPr>
                <a:xfrm rot="579472" flipH="1">
                  <a:off x="2015367" y="6835853"/>
                  <a:ext cx="104912" cy="72943"/>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80152 w 551019"/>
                    <a:gd name="connsiteY11" fmla="*/ 278134 h 533673"/>
                    <a:gd name="connsiteX12" fmla="*/ 133642 w 551019"/>
                    <a:gd name="connsiteY12" fmla="*/ 139963 h 533673"/>
                    <a:gd name="connsiteX0" fmla="*/ 133642 w 551019"/>
                    <a:gd name="connsiteY0" fmla="*/ 139963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11" fmla="*/ 133642 w 551019"/>
                    <a:gd name="connsiteY11" fmla="*/ 139963 h 533673"/>
                    <a:gd name="connsiteX0" fmla="*/ 198651 w 551019"/>
                    <a:gd name="connsiteY0" fmla="*/ 303604 h 533673"/>
                    <a:gd name="connsiteX1" fmla="*/ 216086 w 551019"/>
                    <a:gd name="connsiteY1" fmla="*/ 1300 h 533673"/>
                    <a:gd name="connsiteX2" fmla="*/ 453430 w 551019"/>
                    <a:gd name="connsiteY2" fmla="*/ 1301 h 533673"/>
                    <a:gd name="connsiteX3" fmla="*/ 545926 w 551019"/>
                    <a:gd name="connsiteY3" fmla="*/ 163697 h 533673"/>
                    <a:gd name="connsiteX4" fmla="*/ 549871 w 551019"/>
                    <a:gd name="connsiteY4" fmla="*/ 512238 h 533673"/>
                    <a:gd name="connsiteX5" fmla="*/ 492409 w 551019"/>
                    <a:gd name="connsiteY5" fmla="*/ 519732 h 533673"/>
                    <a:gd name="connsiteX6" fmla="*/ 434946 w 551019"/>
                    <a:gd name="connsiteY6" fmla="*/ 297377 h 533673"/>
                    <a:gd name="connsiteX7" fmla="*/ 302533 w 551019"/>
                    <a:gd name="connsiteY7" fmla="*/ 322362 h 533673"/>
                    <a:gd name="connsiteX8" fmla="*/ 233684 w 551019"/>
                    <a:gd name="connsiteY8" fmla="*/ 527206 h 533673"/>
                    <a:gd name="connsiteX9" fmla="*/ 3666 w 551019"/>
                    <a:gd name="connsiteY9" fmla="*/ 532107 h 533673"/>
                    <a:gd name="connsiteX10" fmla="*/ 198651 w 551019"/>
                    <a:gd name="connsiteY10" fmla="*/ 303604 h 533673"/>
                    <a:gd name="connsiteX0" fmla="*/ 198651 w 551019"/>
                    <a:gd name="connsiteY0" fmla="*/ 305721 h 535790"/>
                    <a:gd name="connsiteX1" fmla="*/ 453430 w 551019"/>
                    <a:gd name="connsiteY1" fmla="*/ 3418 h 535790"/>
                    <a:gd name="connsiteX2" fmla="*/ 545926 w 551019"/>
                    <a:gd name="connsiteY2" fmla="*/ 165814 h 535790"/>
                    <a:gd name="connsiteX3" fmla="*/ 549871 w 551019"/>
                    <a:gd name="connsiteY3" fmla="*/ 514355 h 535790"/>
                    <a:gd name="connsiteX4" fmla="*/ 492409 w 551019"/>
                    <a:gd name="connsiteY4" fmla="*/ 521849 h 535790"/>
                    <a:gd name="connsiteX5" fmla="*/ 434946 w 551019"/>
                    <a:gd name="connsiteY5" fmla="*/ 299494 h 535790"/>
                    <a:gd name="connsiteX6" fmla="*/ 302533 w 551019"/>
                    <a:gd name="connsiteY6" fmla="*/ 324479 h 535790"/>
                    <a:gd name="connsiteX7" fmla="*/ 233684 w 551019"/>
                    <a:gd name="connsiteY7" fmla="*/ 529323 h 535790"/>
                    <a:gd name="connsiteX8" fmla="*/ 3666 w 551019"/>
                    <a:gd name="connsiteY8" fmla="*/ 534224 h 535790"/>
                    <a:gd name="connsiteX9" fmla="*/ 198651 w 551019"/>
                    <a:gd name="connsiteY9" fmla="*/ 305721 h 535790"/>
                    <a:gd name="connsiteX0" fmla="*/ 198651 w 551019"/>
                    <a:gd name="connsiteY0" fmla="*/ 146402 h 376471"/>
                    <a:gd name="connsiteX1" fmla="*/ 545926 w 551019"/>
                    <a:gd name="connsiteY1" fmla="*/ 6495 h 376471"/>
                    <a:gd name="connsiteX2" fmla="*/ 549871 w 551019"/>
                    <a:gd name="connsiteY2" fmla="*/ 355036 h 376471"/>
                    <a:gd name="connsiteX3" fmla="*/ 492409 w 551019"/>
                    <a:gd name="connsiteY3" fmla="*/ 362530 h 376471"/>
                    <a:gd name="connsiteX4" fmla="*/ 434946 w 551019"/>
                    <a:gd name="connsiteY4" fmla="*/ 140175 h 376471"/>
                    <a:gd name="connsiteX5" fmla="*/ 302533 w 551019"/>
                    <a:gd name="connsiteY5" fmla="*/ 165160 h 376471"/>
                    <a:gd name="connsiteX6" fmla="*/ 233684 w 551019"/>
                    <a:gd name="connsiteY6" fmla="*/ 370004 h 376471"/>
                    <a:gd name="connsiteX7" fmla="*/ 3666 w 551019"/>
                    <a:gd name="connsiteY7" fmla="*/ 374905 h 376471"/>
                    <a:gd name="connsiteX8" fmla="*/ 198651 w 551019"/>
                    <a:gd name="connsiteY8" fmla="*/ 146402 h 376471"/>
                    <a:gd name="connsiteX0" fmla="*/ 198651 w 549871"/>
                    <a:gd name="connsiteY0" fmla="*/ 22933 h 253002"/>
                    <a:gd name="connsiteX1" fmla="*/ 549871 w 549871"/>
                    <a:gd name="connsiteY1" fmla="*/ 231567 h 253002"/>
                    <a:gd name="connsiteX2" fmla="*/ 492409 w 549871"/>
                    <a:gd name="connsiteY2" fmla="*/ 239061 h 253002"/>
                    <a:gd name="connsiteX3" fmla="*/ 434946 w 549871"/>
                    <a:gd name="connsiteY3" fmla="*/ 16706 h 253002"/>
                    <a:gd name="connsiteX4" fmla="*/ 302533 w 549871"/>
                    <a:gd name="connsiteY4" fmla="*/ 41691 h 253002"/>
                    <a:gd name="connsiteX5" fmla="*/ 233684 w 549871"/>
                    <a:gd name="connsiteY5" fmla="*/ 246535 h 253002"/>
                    <a:gd name="connsiteX6" fmla="*/ 3666 w 549871"/>
                    <a:gd name="connsiteY6" fmla="*/ 251436 h 253002"/>
                    <a:gd name="connsiteX7" fmla="*/ 198651 w 549871"/>
                    <a:gd name="connsiteY7" fmla="*/ 22933 h 253002"/>
                    <a:gd name="connsiteX0" fmla="*/ 198651 w 549871"/>
                    <a:gd name="connsiteY0" fmla="*/ 47 h 230116"/>
                    <a:gd name="connsiteX1" fmla="*/ 549871 w 549871"/>
                    <a:gd name="connsiteY1" fmla="*/ 208681 h 230116"/>
                    <a:gd name="connsiteX2" fmla="*/ 492409 w 549871"/>
                    <a:gd name="connsiteY2" fmla="*/ 216175 h 230116"/>
                    <a:gd name="connsiteX3" fmla="*/ 302533 w 549871"/>
                    <a:gd name="connsiteY3" fmla="*/ 18805 h 230116"/>
                    <a:gd name="connsiteX4" fmla="*/ 233684 w 549871"/>
                    <a:gd name="connsiteY4" fmla="*/ 223649 h 230116"/>
                    <a:gd name="connsiteX5" fmla="*/ 3666 w 549871"/>
                    <a:gd name="connsiteY5" fmla="*/ 228550 h 230116"/>
                    <a:gd name="connsiteX6" fmla="*/ 198651 w 549871"/>
                    <a:gd name="connsiteY6" fmla="*/ 47 h 230116"/>
                    <a:gd name="connsiteX0" fmla="*/ 198651 w 549871"/>
                    <a:gd name="connsiteY0" fmla="*/ 47 h 230116"/>
                    <a:gd name="connsiteX1" fmla="*/ 549871 w 549871"/>
                    <a:gd name="connsiteY1" fmla="*/ 208681 h 230116"/>
                    <a:gd name="connsiteX2" fmla="*/ 492409 w 549871"/>
                    <a:gd name="connsiteY2" fmla="*/ 216175 h 230116"/>
                    <a:gd name="connsiteX3" fmla="*/ 233684 w 549871"/>
                    <a:gd name="connsiteY3" fmla="*/ 223649 h 230116"/>
                    <a:gd name="connsiteX4" fmla="*/ 3666 w 549871"/>
                    <a:gd name="connsiteY4" fmla="*/ 228550 h 230116"/>
                    <a:gd name="connsiteX5" fmla="*/ 198651 w 549871"/>
                    <a:gd name="connsiteY5" fmla="*/ 47 h 230116"/>
                    <a:gd name="connsiteX0" fmla="*/ 198651 w 492409"/>
                    <a:gd name="connsiteY0" fmla="*/ 19189 h 249258"/>
                    <a:gd name="connsiteX1" fmla="*/ 330796 w 492409"/>
                    <a:gd name="connsiteY1" fmla="*/ 15892 h 249258"/>
                    <a:gd name="connsiteX2" fmla="*/ 492409 w 492409"/>
                    <a:gd name="connsiteY2" fmla="*/ 235317 h 249258"/>
                    <a:gd name="connsiteX3" fmla="*/ 233684 w 492409"/>
                    <a:gd name="connsiteY3" fmla="*/ 242791 h 249258"/>
                    <a:gd name="connsiteX4" fmla="*/ 3666 w 492409"/>
                    <a:gd name="connsiteY4" fmla="*/ 247692 h 249258"/>
                    <a:gd name="connsiteX5" fmla="*/ 198651 w 492409"/>
                    <a:gd name="connsiteY5" fmla="*/ 19189 h 249258"/>
                    <a:gd name="connsiteX0" fmla="*/ 361525 w 655283"/>
                    <a:gd name="connsiteY0" fmla="*/ 19189 h 245980"/>
                    <a:gd name="connsiteX1" fmla="*/ 493670 w 655283"/>
                    <a:gd name="connsiteY1" fmla="*/ 15892 h 245980"/>
                    <a:gd name="connsiteX2" fmla="*/ 655283 w 655283"/>
                    <a:gd name="connsiteY2" fmla="*/ 235317 h 245980"/>
                    <a:gd name="connsiteX3" fmla="*/ 396558 w 655283"/>
                    <a:gd name="connsiteY3" fmla="*/ 242791 h 245980"/>
                    <a:gd name="connsiteX4" fmla="*/ 2234 w 655283"/>
                    <a:gd name="connsiteY4" fmla="*/ 233404 h 245980"/>
                    <a:gd name="connsiteX5" fmla="*/ 361525 w 655283"/>
                    <a:gd name="connsiteY5" fmla="*/ 19189 h 245980"/>
                    <a:gd name="connsiteX0" fmla="*/ 361525 w 655283"/>
                    <a:gd name="connsiteY0" fmla="*/ 19189 h 245980"/>
                    <a:gd name="connsiteX1" fmla="*/ 493670 w 655283"/>
                    <a:gd name="connsiteY1" fmla="*/ 15892 h 245980"/>
                    <a:gd name="connsiteX2" fmla="*/ 655283 w 655283"/>
                    <a:gd name="connsiteY2" fmla="*/ 235317 h 245980"/>
                    <a:gd name="connsiteX3" fmla="*/ 239396 w 655283"/>
                    <a:gd name="connsiteY3" fmla="*/ 242791 h 245980"/>
                    <a:gd name="connsiteX4" fmla="*/ 2234 w 655283"/>
                    <a:gd name="connsiteY4" fmla="*/ 233404 h 245980"/>
                    <a:gd name="connsiteX5" fmla="*/ 361525 w 655283"/>
                    <a:gd name="connsiteY5" fmla="*/ 19189 h 245980"/>
                    <a:gd name="connsiteX0" fmla="*/ 361525 w 493670"/>
                    <a:gd name="connsiteY0" fmla="*/ 19189 h 245980"/>
                    <a:gd name="connsiteX1" fmla="*/ 493670 w 493670"/>
                    <a:gd name="connsiteY1" fmla="*/ 15892 h 245980"/>
                    <a:gd name="connsiteX2" fmla="*/ 402870 w 493670"/>
                    <a:gd name="connsiteY2" fmla="*/ 185310 h 245980"/>
                    <a:gd name="connsiteX3" fmla="*/ 239396 w 493670"/>
                    <a:gd name="connsiteY3" fmla="*/ 242791 h 245980"/>
                    <a:gd name="connsiteX4" fmla="*/ 2234 w 493670"/>
                    <a:gd name="connsiteY4" fmla="*/ 233404 h 245980"/>
                    <a:gd name="connsiteX5" fmla="*/ 361525 w 493670"/>
                    <a:gd name="connsiteY5" fmla="*/ 19189 h 245980"/>
                    <a:gd name="connsiteX0" fmla="*/ 361525 w 403183"/>
                    <a:gd name="connsiteY0" fmla="*/ 203 h 226994"/>
                    <a:gd name="connsiteX1" fmla="*/ 403183 w 403183"/>
                    <a:gd name="connsiteY1" fmla="*/ 70724 h 226994"/>
                    <a:gd name="connsiteX2" fmla="*/ 402870 w 403183"/>
                    <a:gd name="connsiteY2" fmla="*/ 166324 h 226994"/>
                    <a:gd name="connsiteX3" fmla="*/ 239396 w 403183"/>
                    <a:gd name="connsiteY3" fmla="*/ 223805 h 226994"/>
                    <a:gd name="connsiteX4" fmla="*/ 2234 w 403183"/>
                    <a:gd name="connsiteY4" fmla="*/ 214418 h 226994"/>
                    <a:gd name="connsiteX5" fmla="*/ 361525 w 403183"/>
                    <a:gd name="connsiteY5" fmla="*/ 203 h 226994"/>
                    <a:gd name="connsiteX0" fmla="*/ 326013 w 403390"/>
                    <a:gd name="connsiteY0" fmla="*/ 19191 h 172163"/>
                    <a:gd name="connsiteX1" fmla="*/ 403390 w 403390"/>
                    <a:gd name="connsiteY1" fmla="*/ 15893 h 172163"/>
                    <a:gd name="connsiteX2" fmla="*/ 403077 w 403390"/>
                    <a:gd name="connsiteY2" fmla="*/ 111493 h 172163"/>
                    <a:gd name="connsiteX3" fmla="*/ 239603 w 403390"/>
                    <a:gd name="connsiteY3" fmla="*/ 168974 h 172163"/>
                    <a:gd name="connsiteX4" fmla="*/ 2441 w 403390"/>
                    <a:gd name="connsiteY4" fmla="*/ 159587 h 172163"/>
                    <a:gd name="connsiteX5" fmla="*/ 326013 w 403390"/>
                    <a:gd name="connsiteY5" fmla="*/ 19191 h 172163"/>
                    <a:gd name="connsiteX0" fmla="*/ 326013 w 403390"/>
                    <a:gd name="connsiteY0" fmla="*/ 3298 h 156270"/>
                    <a:gd name="connsiteX1" fmla="*/ 403390 w 403390"/>
                    <a:gd name="connsiteY1" fmla="*/ 0 h 156270"/>
                    <a:gd name="connsiteX2" fmla="*/ 403077 w 403390"/>
                    <a:gd name="connsiteY2" fmla="*/ 95600 h 156270"/>
                    <a:gd name="connsiteX3" fmla="*/ 239603 w 403390"/>
                    <a:gd name="connsiteY3" fmla="*/ 153081 h 156270"/>
                    <a:gd name="connsiteX4" fmla="*/ 2441 w 403390"/>
                    <a:gd name="connsiteY4" fmla="*/ 143694 h 156270"/>
                    <a:gd name="connsiteX5" fmla="*/ 326013 w 403390"/>
                    <a:gd name="connsiteY5" fmla="*/ 3298 h 156270"/>
                    <a:gd name="connsiteX0" fmla="*/ 326013 w 403390"/>
                    <a:gd name="connsiteY0" fmla="*/ 3298 h 156270"/>
                    <a:gd name="connsiteX1" fmla="*/ 403390 w 403390"/>
                    <a:gd name="connsiteY1" fmla="*/ 0 h 156270"/>
                    <a:gd name="connsiteX2" fmla="*/ 381645 w 403390"/>
                    <a:gd name="connsiteY2" fmla="*/ 50356 h 156270"/>
                    <a:gd name="connsiteX3" fmla="*/ 239603 w 403390"/>
                    <a:gd name="connsiteY3" fmla="*/ 153081 h 156270"/>
                    <a:gd name="connsiteX4" fmla="*/ 2441 w 403390"/>
                    <a:gd name="connsiteY4" fmla="*/ 143694 h 156270"/>
                    <a:gd name="connsiteX5" fmla="*/ 326013 w 403390"/>
                    <a:gd name="connsiteY5" fmla="*/ 3298 h 156270"/>
                    <a:gd name="connsiteX0" fmla="*/ 121690 w 199067"/>
                    <a:gd name="connsiteY0" fmla="*/ 3298 h 154098"/>
                    <a:gd name="connsiteX1" fmla="*/ 199067 w 199067"/>
                    <a:gd name="connsiteY1" fmla="*/ 0 h 154098"/>
                    <a:gd name="connsiteX2" fmla="*/ 177322 w 199067"/>
                    <a:gd name="connsiteY2" fmla="*/ 50356 h 154098"/>
                    <a:gd name="connsiteX3" fmla="*/ 35280 w 199067"/>
                    <a:gd name="connsiteY3" fmla="*/ 153081 h 154098"/>
                    <a:gd name="connsiteX4" fmla="*/ 5286 w 199067"/>
                    <a:gd name="connsiteY4" fmla="*/ 84163 h 154098"/>
                    <a:gd name="connsiteX5" fmla="*/ 121690 w 199067"/>
                    <a:gd name="connsiteY5" fmla="*/ 3298 h 154098"/>
                    <a:gd name="connsiteX0" fmla="*/ 116404 w 193781"/>
                    <a:gd name="connsiteY0" fmla="*/ 3298 h 154098"/>
                    <a:gd name="connsiteX1" fmla="*/ 193781 w 193781"/>
                    <a:gd name="connsiteY1" fmla="*/ 0 h 154098"/>
                    <a:gd name="connsiteX2" fmla="*/ 172036 w 193781"/>
                    <a:gd name="connsiteY2" fmla="*/ 50356 h 154098"/>
                    <a:gd name="connsiteX3" fmla="*/ 29994 w 193781"/>
                    <a:gd name="connsiteY3" fmla="*/ 153081 h 154098"/>
                    <a:gd name="connsiteX4" fmla="*/ 0 w 193781"/>
                    <a:gd name="connsiteY4" fmla="*/ 84163 h 154098"/>
                    <a:gd name="connsiteX5" fmla="*/ 116404 w 193781"/>
                    <a:gd name="connsiteY5" fmla="*/ 3298 h 154098"/>
                    <a:gd name="connsiteX0" fmla="*/ 116404 w 193781"/>
                    <a:gd name="connsiteY0" fmla="*/ 3298 h 85539"/>
                    <a:gd name="connsiteX1" fmla="*/ 193781 w 193781"/>
                    <a:gd name="connsiteY1" fmla="*/ 0 h 85539"/>
                    <a:gd name="connsiteX2" fmla="*/ 172036 w 193781"/>
                    <a:gd name="connsiteY2" fmla="*/ 50356 h 85539"/>
                    <a:gd name="connsiteX3" fmla="*/ 0 w 193781"/>
                    <a:gd name="connsiteY3" fmla="*/ 84163 h 85539"/>
                    <a:gd name="connsiteX4" fmla="*/ 116404 w 193781"/>
                    <a:gd name="connsiteY4" fmla="*/ 3298 h 85539"/>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33073 w 210450"/>
                    <a:gd name="connsiteY0" fmla="*/ 3298 h 78754"/>
                    <a:gd name="connsiteX1" fmla="*/ 210450 w 210450"/>
                    <a:gd name="connsiteY1" fmla="*/ 0 h 78754"/>
                    <a:gd name="connsiteX2" fmla="*/ 188705 w 210450"/>
                    <a:gd name="connsiteY2" fmla="*/ 50356 h 78754"/>
                    <a:gd name="connsiteX3" fmla="*/ 0 w 210450"/>
                    <a:gd name="connsiteY3" fmla="*/ 77019 h 78754"/>
                    <a:gd name="connsiteX4" fmla="*/ 133073 w 210450"/>
                    <a:gd name="connsiteY4" fmla="*/ 3298 h 78754"/>
                    <a:gd name="connsiteX0" fmla="*/ 140217 w 210450"/>
                    <a:gd name="connsiteY0" fmla="*/ 597 h 85578"/>
                    <a:gd name="connsiteX1" fmla="*/ 210450 w 210450"/>
                    <a:gd name="connsiteY1" fmla="*/ 6824 h 85578"/>
                    <a:gd name="connsiteX2" fmla="*/ 188705 w 210450"/>
                    <a:gd name="connsiteY2" fmla="*/ 57180 h 85578"/>
                    <a:gd name="connsiteX3" fmla="*/ 0 w 210450"/>
                    <a:gd name="connsiteY3" fmla="*/ 83843 h 85578"/>
                    <a:gd name="connsiteX4" fmla="*/ 140217 w 210450"/>
                    <a:gd name="connsiteY4" fmla="*/ 597 h 85578"/>
                    <a:gd name="connsiteX0" fmla="*/ 140217 w 262524"/>
                    <a:gd name="connsiteY0" fmla="*/ 597 h 86824"/>
                    <a:gd name="connsiteX1" fmla="*/ 210450 w 262524"/>
                    <a:gd name="connsiteY1" fmla="*/ 6824 h 86824"/>
                    <a:gd name="connsiteX2" fmla="*/ 262524 w 262524"/>
                    <a:gd name="connsiteY2" fmla="*/ 69086 h 86824"/>
                    <a:gd name="connsiteX3" fmla="*/ 0 w 262524"/>
                    <a:gd name="connsiteY3" fmla="*/ 83843 h 86824"/>
                    <a:gd name="connsiteX4" fmla="*/ 140217 w 262524"/>
                    <a:gd name="connsiteY4" fmla="*/ 597 h 86824"/>
                    <a:gd name="connsiteX0" fmla="*/ 140217 w 262524"/>
                    <a:gd name="connsiteY0" fmla="*/ 159 h 86386"/>
                    <a:gd name="connsiteX1" fmla="*/ 241406 w 262524"/>
                    <a:gd name="connsiteY1" fmla="*/ 44486 h 86386"/>
                    <a:gd name="connsiteX2" fmla="*/ 262524 w 262524"/>
                    <a:gd name="connsiteY2" fmla="*/ 68648 h 86386"/>
                    <a:gd name="connsiteX3" fmla="*/ 0 w 262524"/>
                    <a:gd name="connsiteY3" fmla="*/ 83405 h 86386"/>
                    <a:gd name="connsiteX4" fmla="*/ 140217 w 262524"/>
                    <a:gd name="connsiteY4" fmla="*/ 159 h 86386"/>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62524"/>
                    <a:gd name="connsiteY0" fmla="*/ 12823 h 41900"/>
                    <a:gd name="connsiteX1" fmla="*/ 241406 w 262524"/>
                    <a:gd name="connsiteY1" fmla="*/ 0 h 41900"/>
                    <a:gd name="connsiteX2" fmla="*/ 262524 w 262524"/>
                    <a:gd name="connsiteY2" fmla="*/ 24162 h 41900"/>
                    <a:gd name="connsiteX3" fmla="*/ 0 w 262524"/>
                    <a:gd name="connsiteY3" fmla="*/ 38919 h 41900"/>
                    <a:gd name="connsiteX4" fmla="*/ 97354 w 262524"/>
                    <a:gd name="connsiteY4" fmla="*/ 12823 h 41900"/>
                    <a:gd name="connsiteX0" fmla="*/ 97354 w 241406"/>
                    <a:gd name="connsiteY0" fmla="*/ 12823 h 109253"/>
                    <a:gd name="connsiteX1" fmla="*/ 241406 w 241406"/>
                    <a:gd name="connsiteY1" fmla="*/ 0 h 109253"/>
                    <a:gd name="connsiteX2" fmla="*/ 233949 w 241406"/>
                    <a:gd name="connsiteY2" fmla="*/ 107506 h 109253"/>
                    <a:gd name="connsiteX3" fmla="*/ 0 w 241406"/>
                    <a:gd name="connsiteY3" fmla="*/ 38919 h 109253"/>
                    <a:gd name="connsiteX4" fmla="*/ 97354 w 241406"/>
                    <a:gd name="connsiteY4" fmla="*/ 12823 h 109253"/>
                    <a:gd name="connsiteX0" fmla="*/ 97354 w 319988"/>
                    <a:gd name="connsiteY0" fmla="*/ 24729 h 121159"/>
                    <a:gd name="connsiteX1" fmla="*/ 319988 w 319988"/>
                    <a:gd name="connsiteY1" fmla="*/ 0 h 121159"/>
                    <a:gd name="connsiteX2" fmla="*/ 233949 w 319988"/>
                    <a:gd name="connsiteY2" fmla="*/ 119412 h 121159"/>
                    <a:gd name="connsiteX3" fmla="*/ 0 w 319988"/>
                    <a:gd name="connsiteY3" fmla="*/ 50825 h 121159"/>
                    <a:gd name="connsiteX4" fmla="*/ 97354 w 319988"/>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324730"/>
                    <a:gd name="connsiteY0" fmla="*/ 24729 h 121159"/>
                    <a:gd name="connsiteX1" fmla="*/ 319988 w 324730"/>
                    <a:gd name="connsiteY1" fmla="*/ 0 h 121159"/>
                    <a:gd name="connsiteX2" fmla="*/ 233949 w 324730"/>
                    <a:gd name="connsiteY2" fmla="*/ 119412 h 121159"/>
                    <a:gd name="connsiteX3" fmla="*/ 0 w 324730"/>
                    <a:gd name="connsiteY3" fmla="*/ 50825 h 121159"/>
                    <a:gd name="connsiteX4" fmla="*/ 97354 w 324730"/>
                    <a:gd name="connsiteY4" fmla="*/ 24729 h 121159"/>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6476"/>
                    <a:gd name="connsiteY0" fmla="*/ 15204 h 111634"/>
                    <a:gd name="connsiteX1" fmla="*/ 246169 w 256476"/>
                    <a:gd name="connsiteY1" fmla="*/ 0 h 111634"/>
                    <a:gd name="connsiteX2" fmla="*/ 233949 w 256476"/>
                    <a:gd name="connsiteY2" fmla="*/ 109887 h 111634"/>
                    <a:gd name="connsiteX3" fmla="*/ 0 w 256476"/>
                    <a:gd name="connsiteY3" fmla="*/ 41300 h 111634"/>
                    <a:gd name="connsiteX4" fmla="*/ 97354 w 256476"/>
                    <a:gd name="connsiteY4" fmla="*/ 15204 h 111634"/>
                    <a:gd name="connsiteX0" fmla="*/ 97354 w 257790"/>
                    <a:gd name="connsiteY0" fmla="*/ 15204 h 46048"/>
                    <a:gd name="connsiteX1" fmla="*/ 246169 w 257790"/>
                    <a:gd name="connsiteY1" fmla="*/ 0 h 46048"/>
                    <a:gd name="connsiteX2" fmla="*/ 241092 w 257790"/>
                    <a:gd name="connsiteY2" fmla="*/ 33687 h 46048"/>
                    <a:gd name="connsiteX3" fmla="*/ 0 w 257790"/>
                    <a:gd name="connsiteY3" fmla="*/ 41300 h 46048"/>
                    <a:gd name="connsiteX4" fmla="*/ 97354 w 257790"/>
                    <a:gd name="connsiteY4" fmla="*/ 15204 h 46048"/>
                    <a:gd name="connsiteX0" fmla="*/ 97354 w 257790"/>
                    <a:gd name="connsiteY0" fmla="*/ 15204 h 46964"/>
                    <a:gd name="connsiteX1" fmla="*/ 246169 w 257790"/>
                    <a:gd name="connsiteY1" fmla="*/ 0 h 46964"/>
                    <a:gd name="connsiteX2" fmla="*/ 241092 w 257790"/>
                    <a:gd name="connsiteY2" fmla="*/ 36068 h 46964"/>
                    <a:gd name="connsiteX3" fmla="*/ 0 w 257790"/>
                    <a:gd name="connsiteY3" fmla="*/ 41300 h 46964"/>
                    <a:gd name="connsiteX4" fmla="*/ 97354 w 257790"/>
                    <a:gd name="connsiteY4" fmla="*/ 15204 h 46964"/>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70252"/>
                    <a:gd name="connsiteY0" fmla="*/ 15204 h 59241"/>
                    <a:gd name="connsiteX1" fmla="*/ 246169 w 270252"/>
                    <a:gd name="connsiteY1" fmla="*/ 0 h 59241"/>
                    <a:gd name="connsiteX2" fmla="*/ 241092 w 270252"/>
                    <a:gd name="connsiteY2" fmla="*/ 36068 h 59241"/>
                    <a:gd name="connsiteX3" fmla="*/ 0 w 270252"/>
                    <a:gd name="connsiteY3" fmla="*/ 41300 h 59241"/>
                    <a:gd name="connsiteX4" fmla="*/ 97354 w 270252"/>
                    <a:gd name="connsiteY4" fmla="*/ 15204 h 59241"/>
                    <a:gd name="connsiteX0" fmla="*/ 97354 w 265309"/>
                    <a:gd name="connsiteY0" fmla="*/ 15696 h 47456"/>
                    <a:gd name="connsiteX1" fmla="*/ 246169 w 265309"/>
                    <a:gd name="connsiteY1" fmla="*/ 492 h 47456"/>
                    <a:gd name="connsiteX2" fmla="*/ 241092 w 265309"/>
                    <a:gd name="connsiteY2" fmla="*/ 36560 h 47456"/>
                    <a:gd name="connsiteX3" fmla="*/ 0 w 265309"/>
                    <a:gd name="connsiteY3" fmla="*/ 41792 h 47456"/>
                    <a:gd name="connsiteX4" fmla="*/ 97354 w 265309"/>
                    <a:gd name="connsiteY4" fmla="*/ 15696 h 47456"/>
                    <a:gd name="connsiteX0" fmla="*/ 97354 w 263337"/>
                    <a:gd name="connsiteY0" fmla="*/ 16128 h 47888"/>
                    <a:gd name="connsiteX1" fmla="*/ 246169 w 263337"/>
                    <a:gd name="connsiteY1" fmla="*/ 924 h 47888"/>
                    <a:gd name="connsiteX2" fmla="*/ 241092 w 263337"/>
                    <a:gd name="connsiteY2" fmla="*/ 36992 h 47888"/>
                    <a:gd name="connsiteX3" fmla="*/ 0 w 263337"/>
                    <a:gd name="connsiteY3" fmla="*/ 42224 h 47888"/>
                    <a:gd name="connsiteX4" fmla="*/ 97354 w 263337"/>
                    <a:gd name="connsiteY4" fmla="*/ 16128 h 47888"/>
                    <a:gd name="connsiteX0" fmla="*/ 97354 w 249271"/>
                    <a:gd name="connsiteY0" fmla="*/ 15791 h 66808"/>
                    <a:gd name="connsiteX1" fmla="*/ 246169 w 249271"/>
                    <a:gd name="connsiteY1" fmla="*/ 587 h 66808"/>
                    <a:gd name="connsiteX2" fmla="*/ 181560 w 249271"/>
                    <a:gd name="connsiteY2" fmla="*/ 62849 h 66808"/>
                    <a:gd name="connsiteX3" fmla="*/ 0 w 249271"/>
                    <a:gd name="connsiteY3" fmla="*/ 41887 h 66808"/>
                    <a:gd name="connsiteX4" fmla="*/ 97354 w 249271"/>
                    <a:gd name="connsiteY4" fmla="*/ 15791 h 66808"/>
                    <a:gd name="connsiteX0" fmla="*/ 97354 w 209799"/>
                    <a:gd name="connsiteY0" fmla="*/ 4002 h 55019"/>
                    <a:gd name="connsiteX1" fmla="*/ 198544 w 209799"/>
                    <a:gd name="connsiteY1" fmla="*/ 704 h 55019"/>
                    <a:gd name="connsiteX2" fmla="*/ 181560 w 209799"/>
                    <a:gd name="connsiteY2" fmla="*/ 51060 h 55019"/>
                    <a:gd name="connsiteX3" fmla="*/ 0 w 209799"/>
                    <a:gd name="connsiteY3" fmla="*/ 30098 h 55019"/>
                    <a:gd name="connsiteX4" fmla="*/ 97354 w 209799"/>
                    <a:gd name="connsiteY4" fmla="*/ 4002 h 55019"/>
                    <a:gd name="connsiteX0" fmla="*/ 161648 w 209799"/>
                    <a:gd name="connsiteY0" fmla="*/ 207 h 63131"/>
                    <a:gd name="connsiteX1" fmla="*/ 198544 w 209799"/>
                    <a:gd name="connsiteY1" fmla="*/ 8816 h 63131"/>
                    <a:gd name="connsiteX2" fmla="*/ 181560 w 209799"/>
                    <a:gd name="connsiteY2" fmla="*/ 59172 h 63131"/>
                    <a:gd name="connsiteX3" fmla="*/ 0 w 209799"/>
                    <a:gd name="connsiteY3" fmla="*/ 38210 h 63131"/>
                    <a:gd name="connsiteX4" fmla="*/ 161648 w 209799"/>
                    <a:gd name="connsiteY4" fmla="*/ 207 h 63131"/>
                    <a:gd name="connsiteX0" fmla="*/ 44967 w 93118"/>
                    <a:gd name="connsiteY0" fmla="*/ 207 h 64886"/>
                    <a:gd name="connsiteX1" fmla="*/ 81863 w 93118"/>
                    <a:gd name="connsiteY1" fmla="*/ 8816 h 64886"/>
                    <a:gd name="connsiteX2" fmla="*/ 64879 w 93118"/>
                    <a:gd name="connsiteY2" fmla="*/ 59172 h 64886"/>
                    <a:gd name="connsiteX3" fmla="*/ 0 w 93118"/>
                    <a:gd name="connsiteY3" fmla="*/ 50116 h 64886"/>
                    <a:gd name="connsiteX4" fmla="*/ 44967 w 93118"/>
                    <a:gd name="connsiteY4" fmla="*/ 207 h 64886"/>
                    <a:gd name="connsiteX0" fmla="*/ 44967 w 93118"/>
                    <a:gd name="connsiteY0" fmla="*/ 207 h 64886"/>
                    <a:gd name="connsiteX1" fmla="*/ 81863 w 93118"/>
                    <a:gd name="connsiteY1" fmla="*/ 8816 h 64886"/>
                    <a:gd name="connsiteX2" fmla="*/ 64879 w 93118"/>
                    <a:gd name="connsiteY2" fmla="*/ 59172 h 64886"/>
                    <a:gd name="connsiteX3" fmla="*/ 0 w 93118"/>
                    <a:gd name="connsiteY3" fmla="*/ 50116 h 64886"/>
                    <a:gd name="connsiteX4" fmla="*/ 44967 w 93118"/>
                    <a:gd name="connsiteY4" fmla="*/ 207 h 64886"/>
                    <a:gd name="connsiteX0" fmla="*/ 21122 w 95467"/>
                    <a:gd name="connsiteY0" fmla="*/ 221 h 62518"/>
                    <a:gd name="connsiteX1" fmla="*/ 84212 w 95467"/>
                    <a:gd name="connsiteY1" fmla="*/ 6448 h 62518"/>
                    <a:gd name="connsiteX2" fmla="*/ 67228 w 95467"/>
                    <a:gd name="connsiteY2" fmla="*/ 56804 h 62518"/>
                    <a:gd name="connsiteX3" fmla="*/ 2349 w 95467"/>
                    <a:gd name="connsiteY3" fmla="*/ 47748 h 62518"/>
                    <a:gd name="connsiteX4" fmla="*/ 21122 w 95467"/>
                    <a:gd name="connsiteY4" fmla="*/ 221 h 62518"/>
                    <a:gd name="connsiteX0" fmla="*/ 21122 w 225869"/>
                    <a:gd name="connsiteY0" fmla="*/ 125 h 62422"/>
                    <a:gd name="connsiteX1" fmla="*/ 224706 w 225869"/>
                    <a:gd name="connsiteY1" fmla="*/ 34927 h 62422"/>
                    <a:gd name="connsiteX2" fmla="*/ 67228 w 225869"/>
                    <a:gd name="connsiteY2" fmla="*/ 56708 h 62422"/>
                    <a:gd name="connsiteX3" fmla="*/ 2349 w 225869"/>
                    <a:gd name="connsiteY3" fmla="*/ 47652 h 62422"/>
                    <a:gd name="connsiteX4" fmla="*/ 21122 w 225869"/>
                    <a:gd name="connsiteY4" fmla="*/ 125 h 62422"/>
                    <a:gd name="connsiteX0" fmla="*/ 18773 w 223520"/>
                    <a:gd name="connsiteY0" fmla="*/ 125 h 62422"/>
                    <a:gd name="connsiteX1" fmla="*/ 222357 w 223520"/>
                    <a:gd name="connsiteY1" fmla="*/ 34927 h 62422"/>
                    <a:gd name="connsiteX2" fmla="*/ 64879 w 223520"/>
                    <a:gd name="connsiteY2" fmla="*/ 56708 h 62422"/>
                    <a:gd name="connsiteX3" fmla="*/ 0 w 223520"/>
                    <a:gd name="connsiteY3" fmla="*/ 47652 h 62422"/>
                    <a:gd name="connsiteX4" fmla="*/ 18773 w 223520"/>
                    <a:gd name="connsiteY4" fmla="*/ 125 h 62422"/>
                    <a:gd name="connsiteX0" fmla="*/ 18773 w 223520"/>
                    <a:gd name="connsiteY0" fmla="*/ 755 h 63052"/>
                    <a:gd name="connsiteX1" fmla="*/ 222357 w 223520"/>
                    <a:gd name="connsiteY1" fmla="*/ 35557 h 63052"/>
                    <a:gd name="connsiteX2" fmla="*/ 64879 w 223520"/>
                    <a:gd name="connsiteY2" fmla="*/ 57338 h 63052"/>
                    <a:gd name="connsiteX3" fmla="*/ 0 w 223520"/>
                    <a:gd name="connsiteY3" fmla="*/ 48282 h 63052"/>
                    <a:gd name="connsiteX4" fmla="*/ 18773 w 223520"/>
                    <a:gd name="connsiteY4" fmla="*/ 755 h 63052"/>
                    <a:gd name="connsiteX0" fmla="*/ 18773 w 222357"/>
                    <a:gd name="connsiteY0" fmla="*/ 755 h 63052"/>
                    <a:gd name="connsiteX1" fmla="*/ 222357 w 222357"/>
                    <a:gd name="connsiteY1" fmla="*/ 35557 h 63052"/>
                    <a:gd name="connsiteX2" fmla="*/ 64879 w 222357"/>
                    <a:gd name="connsiteY2" fmla="*/ 57338 h 63052"/>
                    <a:gd name="connsiteX3" fmla="*/ 0 w 222357"/>
                    <a:gd name="connsiteY3" fmla="*/ 48282 h 63052"/>
                    <a:gd name="connsiteX4" fmla="*/ 18773 w 222357"/>
                    <a:gd name="connsiteY4" fmla="*/ 755 h 63052"/>
                    <a:gd name="connsiteX0" fmla="*/ 18773 w 86626"/>
                    <a:gd name="connsiteY0" fmla="*/ 7560 h 69857"/>
                    <a:gd name="connsiteX1" fmla="*/ 86626 w 86626"/>
                    <a:gd name="connsiteY1" fmla="*/ 18550 h 69857"/>
                    <a:gd name="connsiteX2" fmla="*/ 64879 w 86626"/>
                    <a:gd name="connsiteY2" fmla="*/ 64143 h 69857"/>
                    <a:gd name="connsiteX3" fmla="*/ 0 w 86626"/>
                    <a:gd name="connsiteY3" fmla="*/ 55087 h 69857"/>
                    <a:gd name="connsiteX4" fmla="*/ 18773 w 86626"/>
                    <a:gd name="connsiteY4" fmla="*/ 7560 h 69857"/>
                    <a:gd name="connsiteX0" fmla="*/ 18773 w 86626"/>
                    <a:gd name="connsiteY0" fmla="*/ 7560 h 69857"/>
                    <a:gd name="connsiteX1" fmla="*/ 86626 w 86626"/>
                    <a:gd name="connsiteY1" fmla="*/ 18550 h 69857"/>
                    <a:gd name="connsiteX2" fmla="*/ 64879 w 86626"/>
                    <a:gd name="connsiteY2" fmla="*/ 64143 h 69857"/>
                    <a:gd name="connsiteX3" fmla="*/ 0 w 86626"/>
                    <a:gd name="connsiteY3" fmla="*/ 55087 h 69857"/>
                    <a:gd name="connsiteX4" fmla="*/ 18773 w 86626"/>
                    <a:gd name="connsiteY4" fmla="*/ 7560 h 69857"/>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 name="connsiteX0" fmla="*/ 18773 w 86626"/>
                    <a:gd name="connsiteY0" fmla="*/ 2455 h 64752"/>
                    <a:gd name="connsiteX1" fmla="*/ 86626 w 86626"/>
                    <a:gd name="connsiteY1" fmla="*/ 13445 h 64752"/>
                    <a:gd name="connsiteX2" fmla="*/ 64879 w 86626"/>
                    <a:gd name="connsiteY2" fmla="*/ 59038 h 64752"/>
                    <a:gd name="connsiteX3" fmla="*/ 0 w 86626"/>
                    <a:gd name="connsiteY3" fmla="*/ 49982 h 64752"/>
                    <a:gd name="connsiteX4" fmla="*/ 18773 w 86626"/>
                    <a:gd name="connsiteY4" fmla="*/ 2455 h 64752"/>
                    <a:gd name="connsiteX0" fmla="*/ 37823 w 105676"/>
                    <a:gd name="connsiteY0" fmla="*/ 2455 h 63899"/>
                    <a:gd name="connsiteX1" fmla="*/ 105676 w 105676"/>
                    <a:gd name="connsiteY1" fmla="*/ 13445 h 63899"/>
                    <a:gd name="connsiteX2" fmla="*/ 83929 w 105676"/>
                    <a:gd name="connsiteY2" fmla="*/ 59038 h 63899"/>
                    <a:gd name="connsiteX3" fmla="*/ 0 w 105676"/>
                    <a:gd name="connsiteY3" fmla="*/ 45220 h 63899"/>
                    <a:gd name="connsiteX4" fmla="*/ 37823 w 105676"/>
                    <a:gd name="connsiteY4" fmla="*/ 2455 h 63899"/>
                    <a:gd name="connsiteX0" fmla="*/ 37823 w 105676"/>
                    <a:gd name="connsiteY0" fmla="*/ 2455 h 59989"/>
                    <a:gd name="connsiteX1" fmla="*/ 105676 w 105676"/>
                    <a:gd name="connsiteY1" fmla="*/ 13445 h 59989"/>
                    <a:gd name="connsiteX2" fmla="*/ 91073 w 105676"/>
                    <a:gd name="connsiteY2" fmla="*/ 54275 h 59989"/>
                    <a:gd name="connsiteX3" fmla="*/ 0 w 105676"/>
                    <a:gd name="connsiteY3" fmla="*/ 45220 h 59989"/>
                    <a:gd name="connsiteX4" fmla="*/ 37823 w 105676"/>
                    <a:gd name="connsiteY4" fmla="*/ 2455 h 59989"/>
                    <a:gd name="connsiteX0" fmla="*/ 28298 w 105676"/>
                    <a:gd name="connsiteY0" fmla="*/ 4499 h 57270"/>
                    <a:gd name="connsiteX1" fmla="*/ 105676 w 105676"/>
                    <a:gd name="connsiteY1" fmla="*/ 10726 h 57270"/>
                    <a:gd name="connsiteX2" fmla="*/ 91073 w 105676"/>
                    <a:gd name="connsiteY2" fmla="*/ 51556 h 57270"/>
                    <a:gd name="connsiteX3" fmla="*/ 0 w 105676"/>
                    <a:gd name="connsiteY3" fmla="*/ 42501 h 57270"/>
                    <a:gd name="connsiteX4" fmla="*/ 28298 w 105676"/>
                    <a:gd name="connsiteY4" fmla="*/ 4499 h 57270"/>
                    <a:gd name="connsiteX0" fmla="*/ 28298 w 105676"/>
                    <a:gd name="connsiteY0" fmla="*/ 885 h 53656"/>
                    <a:gd name="connsiteX1" fmla="*/ 105676 w 105676"/>
                    <a:gd name="connsiteY1" fmla="*/ 7112 h 53656"/>
                    <a:gd name="connsiteX2" fmla="*/ 91073 w 105676"/>
                    <a:gd name="connsiteY2" fmla="*/ 47942 h 53656"/>
                    <a:gd name="connsiteX3" fmla="*/ 0 w 105676"/>
                    <a:gd name="connsiteY3" fmla="*/ 38887 h 53656"/>
                    <a:gd name="connsiteX4" fmla="*/ 28298 w 105676"/>
                    <a:gd name="connsiteY4" fmla="*/ 885 h 53656"/>
                    <a:gd name="connsiteX0" fmla="*/ 28298 w 109107"/>
                    <a:gd name="connsiteY0" fmla="*/ 3378 h 56149"/>
                    <a:gd name="connsiteX1" fmla="*/ 105676 w 109107"/>
                    <a:gd name="connsiteY1" fmla="*/ 9605 h 56149"/>
                    <a:gd name="connsiteX2" fmla="*/ 91073 w 109107"/>
                    <a:gd name="connsiteY2" fmla="*/ 50435 h 56149"/>
                    <a:gd name="connsiteX3" fmla="*/ 0 w 109107"/>
                    <a:gd name="connsiteY3" fmla="*/ 41380 h 56149"/>
                    <a:gd name="connsiteX4" fmla="*/ 28298 w 109107"/>
                    <a:gd name="connsiteY4" fmla="*/ 3378 h 56149"/>
                    <a:gd name="connsiteX0" fmla="*/ 28298 w 107835"/>
                    <a:gd name="connsiteY0" fmla="*/ 5655 h 58426"/>
                    <a:gd name="connsiteX1" fmla="*/ 105676 w 107835"/>
                    <a:gd name="connsiteY1" fmla="*/ 11882 h 58426"/>
                    <a:gd name="connsiteX2" fmla="*/ 91073 w 107835"/>
                    <a:gd name="connsiteY2" fmla="*/ 52712 h 58426"/>
                    <a:gd name="connsiteX3" fmla="*/ 0 w 107835"/>
                    <a:gd name="connsiteY3" fmla="*/ 43657 h 58426"/>
                    <a:gd name="connsiteX4" fmla="*/ 28298 w 107835"/>
                    <a:gd name="connsiteY4" fmla="*/ 5655 h 58426"/>
                    <a:gd name="connsiteX0" fmla="*/ 28298 w 103834"/>
                    <a:gd name="connsiteY0" fmla="*/ 1605 h 54376"/>
                    <a:gd name="connsiteX1" fmla="*/ 96637 w 103834"/>
                    <a:gd name="connsiteY1" fmla="*/ 18371 h 54376"/>
                    <a:gd name="connsiteX2" fmla="*/ 91073 w 103834"/>
                    <a:gd name="connsiteY2" fmla="*/ 48662 h 54376"/>
                    <a:gd name="connsiteX3" fmla="*/ 0 w 103834"/>
                    <a:gd name="connsiteY3" fmla="*/ 39607 h 54376"/>
                    <a:gd name="connsiteX4" fmla="*/ 28298 w 103834"/>
                    <a:gd name="connsiteY4" fmla="*/ 1605 h 54376"/>
                    <a:gd name="connsiteX0" fmla="*/ 31341 w 106877"/>
                    <a:gd name="connsiteY0" fmla="*/ 1605 h 53592"/>
                    <a:gd name="connsiteX1" fmla="*/ 99680 w 106877"/>
                    <a:gd name="connsiteY1" fmla="*/ 18371 h 53592"/>
                    <a:gd name="connsiteX2" fmla="*/ 94116 w 106877"/>
                    <a:gd name="connsiteY2" fmla="*/ 48662 h 53592"/>
                    <a:gd name="connsiteX3" fmla="*/ 3043 w 106877"/>
                    <a:gd name="connsiteY3" fmla="*/ 39607 h 53592"/>
                    <a:gd name="connsiteX4" fmla="*/ 31341 w 106877"/>
                    <a:gd name="connsiteY4" fmla="*/ 1605 h 53592"/>
                    <a:gd name="connsiteX0" fmla="*/ 30474 w 106010"/>
                    <a:gd name="connsiteY0" fmla="*/ 1605 h 58778"/>
                    <a:gd name="connsiteX1" fmla="*/ 98813 w 106010"/>
                    <a:gd name="connsiteY1" fmla="*/ 18371 h 58778"/>
                    <a:gd name="connsiteX2" fmla="*/ 93249 w 106010"/>
                    <a:gd name="connsiteY2" fmla="*/ 48662 h 58778"/>
                    <a:gd name="connsiteX3" fmla="*/ 2176 w 106010"/>
                    <a:gd name="connsiteY3" fmla="*/ 39607 h 58778"/>
                    <a:gd name="connsiteX4" fmla="*/ 30474 w 106010"/>
                    <a:gd name="connsiteY4" fmla="*/ 1605 h 58778"/>
                    <a:gd name="connsiteX0" fmla="*/ 16167 w 91703"/>
                    <a:gd name="connsiteY0" fmla="*/ 1605 h 57142"/>
                    <a:gd name="connsiteX1" fmla="*/ 84506 w 91703"/>
                    <a:gd name="connsiteY1" fmla="*/ 18371 h 57142"/>
                    <a:gd name="connsiteX2" fmla="*/ 78942 w 91703"/>
                    <a:gd name="connsiteY2" fmla="*/ 48662 h 57142"/>
                    <a:gd name="connsiteX3" fmla="*/ 5501 w 91703"/>
                    <a:gd name="connsiteY3" fmla="*/ 35361 h 57142"/>
                    <a:gd name="connsiteX4" fmla="*/ 16167 w 91703"/>
                    <a:gd name="connsiteY4" fmla="*/ 1605 h 57142"/>
                    <a:gd name="connsiteX0" fmla="*/ 11028 w 86564"/>
                    <a:gd name="connsiteY0" fmla="*/ 1605 h 54857"/>
                    <a:gd name="connsiteX1" fmla="*/ 79367 w 86564"/>
                    <a:gd name="connsiteY1" fmla="*/ 18371 h 54857"/>
                    <a:gd name="connsiteX2" fmla="*/ 73803 w 86564"/>
                    <a:gd name="connsiteY2" fmla="*/ 48662 h 54857"/>
                    <a:gd name="connsiteX3" fmla="*/ 362 w 86564"/>
                    <a:gd name="connsiteY3" fmla="*/ 35361 h 54857"/>
                    <a:gd name="connsiteX4" fmla="*/ 11028 w 86564"/>
                    <a:gd name="connsiteY4" fmla="*/ 1605 h 54857"/>
                    <a:gd name="connsiteX0" fmla="*/ 11028 w 80017"/>
                    <a:gd name="connsiteY0" fmla="*/ 1605 h 54857"/>
                    <a:gd name="connsiteX1" fmla="*/ 79367 w 80017"/>
                    <a:gd name="connsiteY1" fmla="*/ 18371 h 54857"/>
                    <a:gd name="connsiteX2" fmla="*/ 73803 w 80017"/>
                    <a:gd name="connsiteY2" fmla="*/ 48662 h 54857"/>
                    <a:gd name="connsiteX3" fmla="*/ 362 w 80017"/>
                    <a:gd name="connsiteY3" fmla="*/ 35361 h 54857"/>
                    <a:gd name="connsiteX4" fmla="*/ 11028 w 80017"/>
                    <a:gd name="connsiteY4" fmla="*/ 1605 h 54857"/>
                    <a:gd name="connsiteX0" fmla="*/ 11028 w 89779"/>
                    <a:gd name="connsiteY0" fmla="*/ 1605 h 54857"/>
                    <a:gd name="connsiteX1" fmla="*/ 79367 w 89779"/>
                    <a:gd name="connsiteY1" fmla="*/ 18371 h 54857"/>
                    <a:gd name="connsiteX2" fmla="*/ 73803 w 89779"/>
                    <a:gd name="connsiteY2" fmla="*/ 48662 h 54857"/>
                    <a:gd name="connsiteX3" fmla="*/ 362 w 89779"/>
                    <a:gd name="connsiteY3" fmla="*/ 35361 h 54857"/>
                    <a:gd name="connsiteX4" fmla="*/ 11028 w 89779"/>
                    <a:gd name="connsiteY4" fmla="*/ 1605 h 54857"/>
                    <a:gd name="connsiteX0" fmla="*/ 11028 w 81402"/>
                    <a:gd name="connsiteY0" fmla="*/ 1605 h 54194"/>
                    <a:gd name="connsiteX1" fmla="*/ 79367 w 81402"/>
                    <a:gd name="connsiteY1" fmla="*/ 18371 h 54194"/>
                    <a:gd name="connsiteX2" fmla="*/ 73803 w 81402"/>
                    <a:gd name="connsiteY2" fmla="*/ 48662 h 54194"/>
                    <a:gd name="connsiteX3" fmla="*/ 362 w 81402"/>
                    <a:gd name="connsiteY3" fmla="*/ 35361 h 54194"/>
                    <a:gd name="connsiteX4" fmla="*/ 11028 w 81402"/>
                    <a:gd name="connsiteY4" fmla="*/ 1605 h 54194"/>
                    <a:gd name="connsiteX0" fmla="*/ 11028 w 88768"/>
                    <a:gd name="connsiteY0" fmla="*/ 389 h 52978"/>
                    <a:gd name="connsiteX1" fmla="*/ 79367 w 88768"/>
                    <a:gd name="connsiteY1" fmla="*/ 17155 h 52978"/>
                    <a:gd name="connsiteX2" fmla="*/ 73803 w 88768"/>
                    <a:gd name="connsiteY2" fmla="*/ 47446 h 52978"/>
                    <a:gd name="connsiteX3" fmla="*/ 362 w 88768"/>
                    <a:gd name="connsiteY3" fmla="*/ 34145 h 52978"/>
                    <a:gd name="connsiteX4" fmla="*/ 11028 w 88768"/>
                    <a:gd name="connsiteY4" fmla="*/ 389 h 52978"/>
                    <a:gd name="connsiteX0" fmla="*/ 11028 w 82720"/>
                    <a:gd name="connsiteY0" fmla="*/ 1090 h 50411"/>
                    <a:gd name="connsiteX1" fmla="*/ 69627 w 82720"/>
                    <a:gd name="connsiteY1" fmla="*/ 4121 h 50411"/>
                    <a:gd name="connsiteX2" fmla="*/ 73803 w 82720"/>
                    <a:gd name="connsiteY2" fmla="*/ 48147 h 50411"/>
                    <a:gd name="connsiteX3" fmla="*/ 362 w 82720"/>
                    <a:gd name="connsiteY3" fmla="*/ 34846 h 50411"/>
                    <a:gd name="connsiteX4" fmla="*/ 11028 w 82720"/>
                    <a:gd name="connsiteY4" fmla="*/ 1090 h 50411"/>
                    <a:gd name="connsiteX0" fmla="*/ 10888 w 82580"/>
                    <a:gd name="connsiteY0" fmla="*/ 1090 h 50411"/>
                    <a:gd name="connsiteX1" fmla="*/ 69487 w 82580"/>
                    <a:gd name="connsiteY1" fmla="*/ 4121 h 50411"/>
                    <a:gd name="connsiteX2" fmla="*/ 73663 w 82580"/>
                    <a:gd name="connsiteY2" fmla="*/ 48147 h 50411"/>
                    <a:gd name="connsiteX3" fmla="*/ 222 w 82580"/>
                    <a:gd name="connsiteY3" fmla="*/ 34846 h 50411"/>
                    <a:gd name="connsiteX4" fmla="*/ 10888 w 82580"/>
                    <a:gd name="connsiteY4" fmla="*/ 1090 h 50411"/>
                    <a:gd name="connsiteX0" fmla="*/ 11027 w 82719"/>
                    <a:gd name="connsiteY0" fmla="*/ 1090 h 50411"/>
                    <a:gd name="connsiteX1" fmla="*/ 69626 w 82719"/>
                    <a:gd name="connsiteY1" fmla="*/ 4121 h 50411"/>
                    <a:gd name="connsiteX2" fmla="*/ 73802 w 82719"/>
                    <a:gd name="connsiteY2" fmla="*/ 48147 h 50411"/>
                    <a:gd name="connsiteX3" fmla="*/ 361 w 82719"/>
                    <a:gd name="connsiteY3" fmla="*/ 34846 h 50411"/>
                    <a:gd name="connsiteX4" fmla="*/ 11027 w 82719"/>
                    <a:gd name="connsiteY4" fmla="*/ 1090 h 50411"/>
                    <a:gd name="connsiteX0" fmla="*/ 10888 w 82580"/>
                    <a:gd name="connsiteY0" fmla="*/ 8479 h 57800"/>
                    <a:gd name="connsiteX1" fmla="*/ 69487 w 82580"/>
                    <a:gd name="connsiteY1" fmla="*/ 11510 h 57800"/>
                    <a:gd name="connsiteX2" fmla="*/ 73663 w 82580"/>
                    <a:gd name="connsiteY2" fmla="*/ 55536 h 57800"/>
                    <a:gd name="connsiteX3" fmla="*/ 222 w 82580"/>
                    <a:gd name="connsiteY3" fmla="*/ 42235 h 57800"/>
                    <a:gd name="connsiteX4" fmla="*/ 10888 w 82580"/>
                    <a:gd name="connsiteY4" fmla="*/ 8479 h 57800"/>
                    <a:gd name="connsiteX0" fmla="*/ 13887 w 83610"/>
                    <a:gd name="connsiteY0" fmla="*/ 10634 h 56661"/>
                    <a:gd name="connsiteX1" fmla="*/ 72885 w 83610"/>
                    <a:gd name="connsiteY1" fmla="*/ 11320 h 56661"/>
                    <a:gd name="connsiteX2" fmla="*/ 77061 w 83610"/>
                    <a:gd name="connsiteY2" fmla="*/ 55346 h 56661"/>
                    <a:gd name="connsiteX3" fmla="*/ 3620 w 83610"/>
                    <a:gd name="connsiteY3" fmla="*/ 42045 h 56661"/>
                    <a:gd name="connsiteX4" fmla="*/ 13887 w 83610"/>
                    <a:gd name="connsiteY4" fmla="*/ 10634 h 56661"/>
                    <a:gd name="connsiteX0" fmla="*/ 15284 w 91814"/>
                    <a:gd name="connsiteY0" fmla="*/ 3306 h 49214"/>
                    <a:gd name="connsiteX1" fmla="*/ 86020 w 91814"/>
                    <a:gd name="connsiteY1" fmla="*/ 5988 h 49214"/>
                    <a:gd name="connsiteX2" fmla="*/ 78458 w 91814"/>
                    <a:gd name="connsiteY2" fmla="*/ 48018 h 49214"/>
                    <a:gd name="connsiteX3" fmla="*/ 5017 w 91814"/>
                    <a:gd name="connsiteY3" fmla="*/ 34717 h 49214"/>
                    <a:gd name="connsiteX4" fmla="*/ 15284 w 91814"/>
                    <a:gd name="connsiteY4" fmla="*/ 3306 h 49214"/>
                    <a:gd name="connsiteX0" fmla="*/ 18081 w 90377"/>
                    <a:gd name="connsiteY0" fmla="*/ 1490 h 56509"/>
                    <a:gd name="connsiteX1" fmla="*/ 84872 w 90377"/>
                    <a:gd name="connsiteY1" fmla="*/ 13162 h 56509"/>
                    <a:gd name="connsiteX2" fmla="*/ 77310 w 90377"/>
                    <a:gd name="connsiteY2" fmla="*/ 55192 h 56509"/>
                    <a:gd name="connsiteX3" fmla="*/ 3869 w 90377"/>
                    <a:gd name="connsiteY3" fmla="*/ 41891 h 56509"/>
                    <a:gd name="connsiteX4" fmla="*/ 18081 w 90377"/>
                    <a:gd name="connsiteY4" fmla="*/ 1490 h 56509"/>
                    <a:gd name="connsiteX0" fmla="*/ 18081 w 90377"/>
                    <a:gd name="connsiteY0" fmla="*/ 1490 h 56509"/>
                    <a:gd name="connsiteX1" fmla="*/ 84872 w 90377"/>
                    <a:gd name="connsiteY1" fmla="*/ 13162 h 56509"/>
                    <a:gd name="connsiteX2" fmla="*/ 77310 w 90377"/>
                    <a:gd name="connsiteY2" fmla="*/ 55192 h 56509"/>
                    <a:gd name="connsiteX3" fmla="*/ 3869 w 90377"/>
                    <a:gd name="connsiteY3" fmla="*/ 41891 h 56509"/>
                    <a:gd name="connsiteX4" fmla="*/ 18081 w 90377"/>
                    <a:gd name="connsiteY4" fmla="*/ 1490 h 56509"/>
                    <a:gd name="connsiteX0" fmla="*/ 13558 w 92983"/>
                    <a:gd name="connsiteY0" fmla="*/ 1199 h 59818"/>
                    <a:gd name="connsiteX1" fmla="*/ 86992 w 92983"/>
                    <a:gd name="connsiteY1" fmla="*/ 16417 h 59818"/>
                    <a:gd name="connsiteX2" fmla="*/ 79430 w 92983"/>
                    <a:gd name="connsiteY2" fmla="*/ 58447 h 59818"/>
                    <a:gd name="connsiteX3" fmla="*/ 5989 w 92983"/>
                    <a:gd name="connsiteY3" fmla="*/ 45146 h 59818"/>
                    <a:gd name="connsiteX4" fmla="*/ 13558 w 92983"/>
                    <a:gd name="connsiteY4" fmla="*/ 1199 h 59818"/>
                    <a:gd name="connsiteX0" fmla="*/ 841 w 283638"/>
                    <a:gd name="connsiteY0" fmla="*/ 76249 h 76596"/>
                    <a:gd name="connsiteX1" fmla="*/ 263669 w 283638"/>
                    <a:gd name="connsiteY1" fmla="*/ 507 h 76596"/>
                    <a:gd name="connsiteX2" fmla="*/ 256107 w 283638"/>
                    <a:gd name="connsiteY2" fmla="*/ 42537 h 76596"/>
                    <a:gd name="connsiteX3" fmla="*/ 182666 w 283638"/>
                    <a:gd name="connsiteY3" fmla="*/ 29236 h 76596"/>
                    <a:gd name="connsiteX4" fmla="*/ 841 w 283638"/>
                    <a:gd name="connsiteY4" fmla="*/ 76249 h 76596"/>
                    <a:gd name="connsiteX0" fmla="*/ 14590 w 297387"/>
                    <a:gd name="connsiteY0" fmla="*/ 76249 h 95241"/>
                    <a:gd name="connsiteX1" fmla="*/ 277418 w 297387"/>
                    <a:gd name="connsiteY1" fmla="*/ 507 h 95241"/>
                    <a:gd name="connsiteX2" fmla="*/ 269856 w 297387"/>
                    <a:gd name="connsiteY2" fmla="*/ 42537 h 95241"/>
                    <a:gd name="connsiteX3" fmla="*/ 196415 w 297387"/>
                    <a:gd name="connsiteY3" fmla="*/ 29236 h 95241"/>
                    <a:gd name="connsiteX4" fmla="*/ 14590 w 297387"/>
                    <a:gd name="connsiteY4" fmla="*/ 76249 h 95241"/>
                    <a:gd name="connsiteX0" fmla="*/ 29200 w 143098"/>
                    <a:gd name="connsiteY0" fmla="*/ 25898 h 80257"/>
                    <a:gd name="connsiteX1" fmla="*/ 134749 w 143098"/>
                    <a:gd name="connsiteY1" fmla="*/ 36919 h 80257"/>
                    <a:gd name="connsiteX2" fmla="*/ 127187 w 143098"/>
                    <a:gd name="connsiteY2" fmla="*/ 78949 h 80257"/>
                    <a:gd name="connsiteX3" fmla="*/ 53746 w 143098"/>
                    <a:gd name="connsiteY3" fmla="*/ 65648 h 80257"/>
                    <a:gd name="connsiteX4" fmla="*/ 29200 w 143098"/>
                    <a:gd name="connsiteY4" fmla="*/ 25898 h 80257"/>
                    <a:gd name="connsiteX0" fmla="*/ 7318 w 121216"/>
                    <a:gd name="connsiteY0" fmla="*/ 8299 h 62658"/>
                    <a:gd name="connsiteX1" fmla="*/ 112867 w 121216"/>
                    <a:gd name="connsiteY1" fmla="*/ 19320 h 62658"/>
                    <a:gd name="connsiteX2" fmla="*/ 105305 w 121216"/>
                    <a:gd name="connsiteY2" fmla="*/ 61350 h 62658"/>
                    <a:gd name="connsiteX3" fmla="*/ 31864 w 121216"/>
                    <a:gd name="connsiteY3" fmla="*/ 48049 h 62658"/>
                    <a:gd name="connsiteX4" fmla="*/ 7318 w 121216"/>
                    <a:gd name="connsiteY4" fmla="*/ 8299 h 62658"/>
                    <a:gd name="connsiteX0" fmla="*/ 7318 w 121216"/>
                    <a:gd name="connsiteY0" fmla="*/ 8299 h 62658"/>
                    <a:gd name="connsiteX1" fmla="*/ 112867 w 121216"/>
                    <a:gd name="connsiteY1" fmla="*/ 19320 h 62658"/>
                    <a:gd name="connsiteX2" fmla="*/ 105305 w 121216"/>
                    <a:gd name="connsiteY2" fmla="*/ 61350 h 62658"/>
                    <a:gd name="connsiteX3" fmla="*/ 31864 w 121216"/>
                    <a:gd name="connsiteY3" fmla="*/ 48049 h 62658"/>
                    <a:gd name="connsiteX4" fmla="*/ 7318 w 121216"/>
                    <a:gd name="connsiteY4" fmla="*/ 8299 h 62658"/>
                    <a:gd name="connsiteX0" fmla="*/ 7318 w 121216"/>
                    <a:gd name="connsiteY0" fmla="*/ 0 h 54359"/>
                    <a:gd name="connsiteX1" fmla="*/ 112867 w 121216"/>
                    <a:gd name="connsiteY1" fmla="*/ 11021 h 54359"/>
                    <a:gd name="connsiteX2" fmla="*/ 105305 w 121216"/>
                    <a:gd name="connsiteY2" fmla="*/ 53051 h 54359"/>
                    <a:gd name="connsiteX3" fmla="*/ 31864 w 121216"/>
                    <a:gd name="connsiteY3" fmla="*/ 39750 h 54359"/>
                    <a:gd name="connsiteX4" fmla="*/ 7318 w 121216"/>
                    <a:gd name="connsiteY4" fmla="*/ 0 h 54359"/>
                    <a:gd name="connsiteX0" fmla="*/ 18406 w 92792"/>
                    <a:gd name="connsiteY0" fmla="*/ 0 h 57808"/>
                    <a:gd name="connsiteX1" fmla="*/ 87144 w 92792"/>
                    <a:gd name="connsiteY1" fmla="*/ 14419 h 57808"/>
                    <a:gd name="connsiteX2" fmla="*/ 79582 w 92792"/>
                    <a:gd name="connsiteY2" fmla="*/ 56449 h 57808"/>
                    <a:gd name="connsiteX3" fmla="*/ 6141 w 92792"/>
                    <a:gd name="connsiteY3" fmla="*/ 43148 h 57808"/>
                    <a:gd name="connsiteX4" fmla="*/ 18406 w 92792"/>
                    <a:gd name="connsiteY4" fmla="*/ 0 h 57808"/>
                    <a:gd name="connsiteX0" fmla="*/ 15118 w 89504"/>
                    <a:gd name="connsiteY0" fmla="*/ 0 h 57808"/>
                    <a:gd name="connsiteX1" fmla="*/ 83856 w 89504"/>
                    <a:gd name="connsiteY1" fmla="*/ 14419 h 57808"/>
                    <a:gd name="connsiteX2" fmla="*/ 76294 w 89504"/>
                    <a:gd name="connsiteY2" fmla="*/ 56449 h 57808"/>
                    <a:gd name="connsiteX3" fmla="*/ 2853 w 89504"/>
                    <a:gd name="connsiteY3" fmla="*/ 43148 h 57808"/>
                    <a:gd name="connsiteX4" fmla="*/ 15118 w 89504"/>
                    <a:gd name="connsiteY4" fmla="*/ 0 h 57808"/>
                    <a:gd name="connsiteX0" fmla="*/ 15118 w 89504"/>
                    <a:gd name="connsiteY0" fmla="*/ 0 h 57808"/>
                    <a:gd name="connsiteX1" fmla="*/ 83856 w 89504"/>
                    <a:gd name="connsiteY1" fmla="*/ 14419 h 57808"/>
                    <a:gd name="connsiteX2" fmla="*/ 76294 w 89504"/>
                    <a:gd name="connsiteY2" fmla="*/ 56449 h 57808"/>
                    <a:gd name="connsiteX3" fmla="*/ 2853 w 89504"/>
                    <a:gd name="connsiteY3" fmla="*/ 43148 h 57808"/>
                    <a:gd name="connsiteX4" fmla="*/ 15118 w 89504"/>
                    <a:gd name="connsiteY4" fmla="*/ 0 h 57808"/>
                    <a:gd name="connsiteX0" fmla="*/ 30185 w 86460"/>
                    <a:gd name="connsiteY0" fmla="*/ 0 h 72090"/>
                    <a:gd name="connsiteX1" fmla="*/ 82042 w 86460"/>
                    <a:gd name="connsiteY1" fmla="*/ 28453 h 72090"/>
                    <a:gd name="connsiteX2" fmla="*/ 74480 w 86460"/>
                    <a:gd name="connsiteY2" fmla="*/ 70483 h 72090"/>
                    <a:gd name="connsiteX3" fmla="*/ 1039 w 86460"/>
                    <a:gd name="connsiteY3" fmla="*/ 57182 h 72090"/>
                    <a:gd name="connsiteX4" fmla="*/ 30185 w 86460"/>
                    <a:gd name="connsiteY4" fmla="*/ 0 h 72090"/>
                    <a:gd name="connsiteX0" fmla="*/ 39261 w 95536"/>
                    <a:gd name="connsiteY0" fmla="*/ 0 h 76260"/>
                    <a:gd name="connsiteX1" fmla="*/ 91118 w 95536"/>
                    <a:gd name="connsiteY1" fmla="*/ 28453 h 76260"/>
                    <a:gd name="connsiteX2" fmla="*/ 83556 w 95536"/>
                    <a:gd name="connsiteY2" fmla="*/ 70483 h 76260"/>
                    <a:gd name="connsiteX3" fmla="*/ 10115 w 95536"/>
                    <a:gd name="connsiteY3" fmla="*/ 57182 h 76260"/>
                    <a:gd name="connsiteX4" fmla="*/ 39261 w 95536"/>
                    <a:gd name="connsiteY4" fmla="*/ 0 h 76260"/>
                    <a:gd name="connsiteX0" fmla="*/ 40221 w 96496"/>
                    <a:gd name="connsiteY0" fmla="*/ 0 h 72430"/>
                    <a:gd name="connsiteX1" fmla="*/ 92078 w 96496"/>
                    <a:gd name="connsiteY1" fmla="*/ 28453 h 72430"/>
                    <a:gd name="connsiteX2" fmla="*/ 84516 w 96496"/>
                    <a:gd name="connsiteY2" fmla="*/ 70483 h 72430"/>
                    <a:gd name="connsiteX3" fmla="*/ 11075 w 96496"/>
                    <a:gd name="connsiteY3" fmla="*/ 57182 h 72430"/>
                    <a:gd name="connsiteX4" fmla="*/ 40221 w 96496"/>
                    <a:gd name="connsiteY4" fmla="*/ 0 h 72430"/>
                    <a:gd name="connsiteX0" fmla="*/ 47003 w 103278"/>
                    <a:gd name="connsiteY0" fmla="*/ 0 h 72943"/>
                    <a:gd name="connsiteX1" fmla="*/ 98860 w 103278"/>
                    <a:gd name="connsiteY1" fmla="*/ 28453 h 72943"/>
                    <a:gd name="connsiteX2" fmla="*/ 91298 w 103278"/>
                    <a:gd name="connsiteY2" fmla="*/ 70483 h 72943"/>
                    <a:gd name="connsiteX3" fmla="*/ 17857 w 103278"/>
                    <a:gd name="connsiteY3" fmla="*/ 57182 h 72943"/>
                    <a:gd name="connsiteX4" fmla="*/ 47003 w 103278"/>
                    <a:gd name="connsiteY4" fmla="*/ 0 h 72943"/>
                    <a:gd name="connsiteX0" fmla="*/ 48637 w 104912"/>
                    <a:gd name="connsiteY0" fmla="*/ 0 h 72943"/>
                    <a:gd name="connsiteX1" fmla="*/ 100494 w 104912"/>
                    <a:gd name="connsiteY1" fmla="*/ 28453 h 72943"/>
                    <a:gd name="connsiteX2" fmla="*/ 92932 w 104912"/>
                    <a:gd name="connsiteY2" fmla="*/ 70483 h 72943"/>
                    <a:gd name="connsiteX3" fmla="*/ 19491 w 104912"/>
                    <a:gd name="connsiteY3" fmla="*/ 57182 h 72943"/>
                    <a:gd name="connsiteX4" fmla="*/ 48637 w 104912"/>
                    <a:gd name="connsiteY4" fmla="*/ 0 h 729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12" h="72943">
                      <a:moveTo>
                        <a:pt x="48637" y="0"/>
                      </a:moveTo>
                      <a:cubicBezTo>
                        <a:pt x="71728" y="52403"/>
                        <a:pt x="93112" y="16706"/>
                        <a:pt x="100494" y="28453"/>
                      </a:cubicBezTo>
                      <a:cubicBezTo>
                        <a:pt x="107876" y="40200"/>
                        <a:pt x="106432" y="65695"/>
                        <a:pt x="92932" y="70483"/>
                      </a:cubicBezTo>
                      <a:cubicBezTo>
                        <a:pt x="79432" y="75271"/>
                        <a:pt x="71875" y="74172"/>
                        <a:pt x="19491" y="57182"/>
                      </a:cubicBezTo>
                      <a:cubicBezTo>
                        <a:pt x="-32893" y="40192"/>
                        <a:pt x="35438" y="31409"/>
                        <a:pt x="48637" y="0"/>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93" name="Ellipse 29"/>
              <p:cNvSpPr/>
              <p:nvPr/>
            </p:nvSpPr>
            <p:spPr>
              <a:xfrm>
                <a:off x="2196343" y="6462792"/>
                <a:ext cx="169923" cy="377848"/>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298 w 417675"/>
                  <a:gd name="connsiteY0" fmla="*/ 138663 h 531437"/>
                  <a:gd name="connsiteX1" fmla="*/ 82742 w 417675"/>
                  <a:gd name="connsiteY1" fmla="*/ 0 h 531437"/>
                  <a:gd name="connsiteX2" fmla="*/ 412582 w 417675"/>
                  <a:gd name="connsiteY2" fmla="*/ 162397 h 531437"/>
                  <a:gd name="connsiteX3" fmla="*/ 416527 w 417675"/>
                  <a:gd name="connsiteY3" fmla="*/ 510938 h 531437"/>
                  <a:gd name="connsiteX4" fmla="*/ 359065 w 417675"/>
                  <a:gd name="connsiteY4" fmla="*/ 518432 h 531437"/>
                  <a:gd name="connsiteX5" fmla="*/ 301602 w 417675"/>
                  <a:gd name="connsiteY5" fmla="*/ 296077 h 531437"/>
                  <a:gd name="connsiteX6" fmla="*/ 169189 w 417675"/>
                  <a:gd name="connsiteY6" fmla="*/ 321062 h 531437"/>
                  <a:gd name="connsiteX7" fmla="*/ 100340 w 417675"/>
                  <a:gd name="connsiteY7" fmla="*/ 525906 h 531437"/>
                  <a:gd name="connsiteX8" fmla="*/ 41772 w 417675"/>
                  <a:gd name="connsiteY8" fmla="*/ 528426 h 531437"/>
                  <a:gd name="connsiteX9" fmla="*/ 65307 w 417675"/>
                  <a:gd name="connsiteY9" fmla="*/ 302304 h 531437"/>
                  <a:gd name="connsiteX10" fmla="*/ 46808 w 417675"/>
                  <a:gd name="connsiteY10" fmla="*/ 276834 h 531437"/>
                  <a:gd name="connsiteX11" fmla="*/ 298 w 417675"/>
                  <a:gd name="connsiteY11" fmla="*/ 138663 h 531437"/>
                  <a:gd name="connsiteX0" fmla="*/ 298 w 417675"/>
                  <a:gd name="connsiteY0" fmla="*/ 18577 h 411351"/>
                  <a:gd name="connsiteX1" fmla="*/ 412582 w 417675"/>
                  <a:gd name="connsiteY1" fmla="*/ 42311 h 411351"/>
                  <a:gd name="connsiteX2" fmla="*/ 416527 w 417675"/>
                  <a:gd name="connsiteY2" fmla="*/ 390852 h 411351"/>
                  <a:gd name="connsiteX3" fmla="*/ 359065 w 417675"/>
                  <a:gd name="connsiteY3" fmla="*/ 398346 h 411351"/>
                  <a:gd name="connsiteX4" fmla="*/ 301602 w 417675"/>
                  <a:gd name="connsiteY4" fmla="*/ 175991 h 411351"/>
                  <a:gd name="connsiteX5" fmla="*/ 169189 w 417675"/>
                  <a:gd name="connsiteY5" fmla="*/ 200976 h 411351"/>
                  <a:gd name="connsiteX6" fmla="*/ 100340 w 417675"/>
                  <a:gd name="connsiteY6" fmla="*/ 405820 h 411351"/>
                  <a:gd name="connsiteX7" fmla="*/ 41772 w 417675"/>
                  <a:gd name="connsiteY7" fmla="*/ 408340 h 411351"/>
                  <a:gd name="connsiteX8" fmla="*/ 65307 w 417675"/>
                  <a:gd name="connsiteY8" fmla="*/ 182218 h 411351"/>
                  <a:gd name="connsiteX9" fmla="*/ 46808 w 417675"/>
                  <a:gd name="connsiteY9" fmla="*/ 156748 h 411351"/>
                  <a:gd name="connsiteX10" fmla="*/ 298 w 417675"/>
                  <a:gd name="connsiteY10" fmla="*/ 18577 h 411351"/>
                  <a:gd name="connsiteX0" fmla="*/ 16077 w 386944"/>
                  <a:gd name="connsiteY0" fmla="*/ 121685 h 376288"/>
                  <a:gd name="connsiteX1" fmla="*/ 381851 w 386944"/>
                  <a:gd name="connsiteY1" fmla="*/ 7248 h 376288"/>
                  <a:gd name="connsiteX2" fmla="*/ 385796 w 386944"/>
                  <a:gd name="connsiteY2" fmla="*/ 355789 h 376288"/>
                  <a:gd name="connsiteX3" fmla="*/ 328334 w 386944"/>
                  <a:gd name="connsiteY3" fmla="*/ 363283 h 376288"/>
                  <a:gd name="connsiteX4" fmla="*/ 270871 w 386944"/>
                  <a:gd name="connsiteY4" fmla="*/ 140928 h 376288"/>
                  <a:gd name="connsiteX5" fmla="*/ 138458 w 386944"/>
                  <a:gd name="connsiteY5" fmla="*/ 165913 h 376288"/>
                  <a:gd name="connsiteX6" fmla="*/ 69609 w 386944"/>
                  <a:gd name="connsiteY6" fmla="*/ 370757 h 376288"/>
                  <a:gd name="connsiteX7" fmla="*/ 11041 w 386944"/>
                  <a:gd name="connsiteY7" fmla="*/ 373277 h 376288"/>
                  <a:gd name="connsiteX8" fmla="*/ 34576 w 386944"/>
                  <a:gd name="connsiteY8" fmla="*/ 147155 h 376288"/>
                  <a:gd name="connsiteX9" fmla="*/ 16077 w 386944"/>
                  <a:gd name="connsiteY9" fmla="*/ 121685 h 376288"/>
                  <a:gd name="connsiteX0" fmla="*/ 34576 w 386944"/>
                  <a:gd name="connsiteY0" fmla="*/ 146385 h 375518"/>
                  <a:gd name="connsiteX1" fmla="*/ 381851 w 386944"/>
                  <a:gd name="connsiteY1" fmla="*/ 6478 h 375518"/>
                  <a:gd name="connsiteX2" fmla="*/ 385796 w 386944"/>
                  <a:gd name="connsiteY2" fmla="*/ 355019 h 375518"/>
                  <a:gd name="connsiteX3" fmla="*/ 328334 w 386944"/>
                  <a:gd name="connsiteY3" fmla="*/ 362513 h 375518"/>
                  <a:gd name="connsiteX4" fmla="*/ 270871 w 386944"/>
                  <a:gd name="connsiteY4" fmla="*/ 140158 h 375518"/>
                  <a:gd name="connsiteX5" fmla="*/ 138458 w 386944"/>
                  <a:gd name="connsiteY5" fmla="*/ 165143 h 375518"/>
                  <a:gd name="connsiteX6" fmla="*/ 69609 w 386944"/>
                  <a:gd name="connsiteY6" fmla="*/ 369987 h 375518"/>
                  <a:gd name="connsiteX7" fmla="*/ 11041 w 386944"/>
                  <a:gd name="connsiteY7" fmla="*/ 372507 h 375518"/>
                  <a:gd name="connsiteX8" fmla="*/ 34576 w 386944"/>
                  <a:gd name="connsiteY8" fmla="*/ 146385 h 375518"/>
                  <a:gd name="connsiteX0" fmla="*/ 0 w 375903"/>
                  <a:gd name="connsiteY0" fmla="*/ 366029 h 369040"/>
                  <a:gd name="connsiteX1" fmla="*/ 370810 w 375903"/>
                  <a:gd name="connsiteY1" fmla="*/ 0 h 369040"/>
                  <a:gd name="connsiteX2" fmla="*/ 374755 w 375903"/>
                  <a:gd name="connsiteY2" fmla="*/ 348541 h 369040"/>
                  <a:gd name="connsiteX3" fmla="*/ 317293 w 375903"/>
                  <a:gd name="connsiteY3" fmla="*/ 356035 h 369040"/>
                  <a:gd name="connsiteX4" fmla="*/ 259830 w 375903"/>
                  <a:gd name="connsiteY4" fmla="*/ 133680 h 369040"/>
                  <a:gd name="connsiteX5" fmla="*/ 127417 w 375903"/>
                  <a:gd name="connsiteY5" fmla="*/ 158665 h 369040"/>
                  <a:gd name="connsiteX6" fmla="*/ 58568 w 375903"/>
                  <a:gd name="connsiteY6" fmla="*/ 363509 h 369040"/>
                  <a:gd name="connsiteX7" fmla="*/ 0 w 375903"/>
                  <a:gd name="connsiteY7" fmla="*/ 366029 h 369040"/>
                  <a:gd name="connsiteX0" fmla="*/ 0 w 317335"/>
                  <a:gd name="connsiteY0" fmla="*/ 363509 h 363509"/>
                  <a:gd name="connsiteX1" fmla="*/ 312242 w 317335"/>
                  <a:gd name="connsiteY1" fmla="*/ 0 h 363509"/>
                  <a:gd name="connsiteX2" fmla="*/ 316187 w 317335"/>
                  <a:gd name="connsiteY2" fmla="*/ 348541 h 363509"/>
                  <a:gd name="connsiteX3" fmla="*/ 258725 w 317335"/>
                  <a:gd name="connsiteY3" fmla="*/ 356035 h 363509"/>
                  <a:gd name="connsiteX4" fmla="*/ 201262 w 317335"/>
                  <a:gd name="connsiteY4" fmla="*/ 133680 h 363509"/>
                  <a:gd name="connsiteX5" fmla="*/ 68849 w 317335"/>
                  <a:gd name="connsiteY5" fmla="*/ 158665 h 363509"/>
                  <a:gd name="connsiteX6" fmla="*/ 0 w 317335"/>
                  <a:gd name="connsiteY6" fmla="*/ 363509 h 363509"/>
                  <a:gd name="connsiteX0" fmla="*/ 0 w 248486"/>
                  <a:gd name="connsiteY0" fmla="*/ 162619 h 359989"/>
                  <a:gd name="connsiteX1" fmla="*/ 243393 w 248486"/>
                  <a:gd name="connsiteY1" fmla="*/ 3954 h 359989"/>
                  <a:gd name="connsiteX2" fmla="*/ 247338 w 248486"/>
                  <a:gd name="connsiteY2" fmla="*/ 352495 h 359989"/>
                  <a:gd name="connsiteX3" fmla="*/ 189876 w 248486"/>
                  <a:gd name="connsiteY3" fmla="*/ 359989 h 359989"/>
                  <a:gd name="connsiteX4" fmla="*/ 132413 w 248486"/>
                  <a:gd name="connsiteY4" fmla="*/ 137634 h 359989"/>
                  <a:gd name="connsiteX5" fmla="*/ 0 w 248486"/>
                  <a:gd name="connsiteY5" fmla="*/ 162619 h 359989"/>
                  <a:gd name="connsiteX0" fmla="*/ 0 w 169923"/>
                  <a:gd name="connsiteY0" fmla="*/ 49509 h 377848"/>
                  <a:gd name="connsiteX1" fmla="*/ 160049 w 169923"/>
                  <a:gd name="connsiteY1" fmla="*/ 21813 h 377848"/>
                  <a:gd name="connsiteX2" fmla="*/ 163994 w 169923"/>
                  <a:gd name="connsiteY2" fmla="*/ 370354 h 377848"/>
                  <a:gd name="connsiteX3" fmla="*/ 106532 w 169923"/>
                  <a:gd name="connsiteY3" fmla="*/ 377848 h 377848"/>
                  <a:gd name="connsiteX4" fmla="*/ 49069 w 169923"/>
                  <a:gd name="connsiteY4" fmla="*/ 155493 h 377848"/>
                  <a:gd name="connsiteX5" fmla="*/ 0 w 169923"/>
                  <a:gd name="connsiteY5" fmla="*/ 49509 h 377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9923" h="377848">
                    <a:moveTo>
                      <a:pt x="0" y="49509"/>
                    </a:moveTo>
                    <a:cubicBezTo>
                      <a:pt x="18497" y="27229"/>
                      <a:pt x="132717" y="-31661"/>
                      <a:pt x="160049" y="21813"/>
                    </a:cubicBezTo>
                    <a:cubicBezTo>
                      <a:pt x="187381" y="75287"/>
                      <a:pt x="147513" y="206500"/>
                      <a:pt x="163994" y="370354"/>
                    </a:cubicBezTo>
                    <a:cubicBezTo>
                      <a:pt x="150495" y="384306"/>
                      <a:pt x="105282" y="367439"/>
                      <a:pt x="106532" y="377848"/>
                    </a:cubicBezTo>
                    <a:cubicBezTo>
                      <a:pt x="102784" y="338290"/>
                      <a:pt x="21681" y="254236"/>
                      <a:pt x="49069" y="155493"/>
                    </a:cubicBezTo>
                    <a:cubicBezTo>
                      <a:pt x="17423" y="122598"/>
                      <a:pt x="33544" y="11204"/>
                      <a:pt x="0" y="49509"/>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94" name="Hände"/>
              <p:cNvGrpSpPr/>
              <p:nvPr/>
            </p:nvGrpSpPr>
            <p:grpSpPr>
              <a:xfrm>
                <a:off x="2119351" y="5939987"/>
                <a:ext cx="347636" cy="344661"/>
                <a:chOff x="2822748" y="5353194"/>
                <a:chExt cx="347636" cy="344661"/>
              </a:xfrm>
            </p:grpSpPr>
            <p:grpSp>
              <p:nvGrpSpPr>
                <p:cNvPr id="1214" name="OER"/>
                <p:cNvGrpSpPr/>
                <p:nvPr/>
              </p:nvGrpSpPr>
              <p:grpSpPr>
                <a:xfrm rot="621274">
                  <a:off x="2884002" y="5353194"/>
                  <a:ext cx="226511" cy="296836"/>
                  <a:chOff x="6038684" y="5106505"/>
                  <a:chExt cx="576000" cy="684000"/>
                </a:xfrm>
              </p:grpSpPr>
              <p:sp>
                <p:nvSpPr>
                  <p:cNvPr id="1223" name="Rechteck 1222"/>
                  <p:cNvSpPr/>
                  <p:nvPr/>
                </p:nvSpPr>
                <p:spPr>
                  <a:xfrm>
                    <a:off x="6038684" y="5106505"/>
                    <a:ext cx="576000" cy="684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24" name="Gruppieren 1223"/>
                  <p:cNvGrpSpPr/>
                  <p:nvPr/>
                </p:nvGrpSpPr>
                <p:grpSpPr>
                  <a:xfrm>
                    <a:off x="6075318" y="5264291"/>
                    <a:ext cx="504405" cy="376387"/>
                    <a:chOff x="2675960" y="8003686"/>
                    <a:chExt cx="2143116" cy="1599192"/>
                  </a:xfrm>
                </p:grpSpPr>
                <p:grpSp>
                  <p:nvGrpSpPr>
                    <p:cNvPr id="1225" name="Gruppieren 1224"/>
                    <p:cNvGrpSpPr/>
                    <p:nvPr/>
                  </p:nvGrpSpPr>
                  <p:grpSpPr>
                    <a:xfrm>
                      <a:off x="2722413" y="8149224"/>
                      <a:ext cx="2096663" cy="1453654"/>
                      <a:chOff x="2310615" y="8149224"/>
                      <a:chExt cx="2096663" cy="1453654"/>
                    </a:xfrm>
                  </p:grpSpPr>
                  <p:sp>
                    <p:nvSpPr>
                      <p:cNvPr id="1239" name="Abgerundetes Rechteck 1238"/>
                      <p:cNvSpPr/>
                      <p:nvPr/>
                    </p:nvSpPr>
                    <p:spPr>
                      <a:xfrm>
                        <a:off x="2403576" y="8194204"/>
                        <a:ext cx="1905364" cy="1408674"/>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0" name="Rechteck 1239"/>
                      <p:cNvSpPr/>
                      <p:nvPr/>
                    </p:nvSpPr>
                    <p:spPr>
                      <a:xfrm>
                        <a:off x="2399871" y="8436653"/>
                        <a:ext cx="1909069" cy="27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241" name="Gruppieren 1240"/>
                      <p:cNvGrpSpPr/>
                      <p:nvPr/>
                    </p:nvGrpSpPr>
                    <p:grpSpPr>
                      <a:xfrm flipV="1">
                        <a:off x="2379959" y="8266232"/>
                        <a:ext cx="1884909" cy="647079"/>
                        <a:chOff x="2590996" y="7451584"/>
                        <a:chExt cx="1884909" cy="647079"/>
                      </a:xfrm>
                    </p:grpSpPr>
                    <p:sp>
                      <p:nvSpPr>
                        <p:cNvPr id="1245" name="Rechteck 57"/>
                        <p:cNvSpPr/>
                        <p:nvPr/>
                      </p:nvSpPr>
                      <p:spPr>
                        <a:xfrm rot="19476601">
                          <a:off x="2590996" y="7524449"/>
                          <a:ext cx="193567" cy="574214"/>
                        </a:xfrm>
                        <a:custGeom>
                          <a:avLst/>
                          <a:gdLst>
                            <a:gd name="connsiteX0" fmla="*/ 0 w 50575"/>
                            <a:gd name="connsiteY0" fmla="*/ 0 h 150030"/>
                            <a:gd name="connsiteX1" fmla="*/ 50575 w 50575"/>
                            <a:gd name="connsiteY1" fmla="*/ 0 h 150030"/>
                            <a:gd name="connsiteX2" fmla="*/ 50575 w 50575"/>
                            <a:gd name="connsiteY2" fmla="*/ 150030 h 150030"/>
                            <a:gd name="connsiteX3" fmla="*/ 0 w 50575"/>
                            <a:gd name="connsiteY3" fmla="*/ 150030 h 150030"/>
                            <a:gd name="connsiteX4" fmla="*/ 0 w 50575"/>
                            <a:gd name="connsiteY4" fmla="*/ 0 h 150030"/>
                            <a:gd name="connsiteX0" fmla="*/ 1484 w 50575"/>
                            <a:gd name="connsiteY0" fmla="*/ 39027 h 150030"/>
                            <a:gd name="connsiteX1" fmla="*/ 50575 w 50575"/>
                            <a:gd name="connsiteY1" fmla="*/ 0 h 150030"/>
                            <a:gd name="connsiteX2" fmla="*/ 50575 w 50575"/>
                            <a:gd name="connsiteY2" fmla="*/ 150030 h 150030"/>
                            <a:gd name="connsiteX3" fmla="*/ 0 w 50575"/>
                            <a:gd name="connsiteY3" fmla="*/ 150030 h 150030"/>
                            <a:gd name="connsiteX4" fmla="*/ 1484 w 50575"/>
                            <a:gd name="connsiteY4" fmla="*/ 39027 h 1500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575" h="150030">
                              <a:moveTo>
                                <a:pt x="1484" y="39027"/>
                              </a:moveTo>
                              <a:lnTo>
                                <a:pt x="50575" y="0"/>
                              </a:lnTo>
                              <a:lnTo>
                                <a:pt x="50575" y="150030"/>
                              </a:lnTo>
                              <a:lnTo>
                                <a:pt x="0" y="150030"/>
                              </a:lnTo>
                              <a:cubicBezTo>
                                <a:pt x="495" y="113029"/>
                                <a:pt x="989" y="76028"/>
                                <a:pt x="1484" y="39027"/>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6" name="Rechteck 1245"/>
                        <p:cNvSpPr/>
                        <p:nvPr/>
                      </p:nvSpPr>
                      <p:spPr>
                        <a:xfrm rot="19476601">
                          <a:off x="2995499" y="750474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7" name="Rechteck 1246"/>
                        <p:cNvSpPr/>
                        <p:nvPr/>
                      </p:nvSpPr>
                      <p:spPr>
                        <a:xfrm rot="19476601">
                          <a:off x="3423622" y="750116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8" name="Rechteck 1247"/>
                        <p:cNvSpPr/>
                        <p:nvPr/>
                      </p:nvSpPr>
                      <p:spPr>
                        <a:xfrm rot="19476601">
                          <a:off x="3861649" y="7497585"/>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9" name="Rechteck 1248"/>
                        <p:cNvSpPr/>
                        <p:nvPr/>
                      </p:nvSpPr>
                      <p:spPr>
                        <a:xfrm rot="19476601">
                          <a:off x="4282337" y="7451584"/>
                          <a:ext cx="193568" cy="5214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42" name="Rechteck 1241"/>
                      <p:cNvSpPr/>
                      <p:nvPr/>
                    </p:nvSpPr>
                    <p:spPr>
                      <a:xfrm>
                        <a:off x="2326896" y="8149224"/>
                        <a:ext cx="2055018" cy="336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3" name="Rechteck 1242"/>
                      <p:cNvSpPr/>
                      <p:nvPr/>
                    </p:nvSpPr>
                    <p:spPr>
                      <a:xfrm>
                        <a:off x="4310829" y="8382734"/>
                        <a:ext cx="96449" cy="3651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44" name="Rechteck 1243"/>
                      <p:cNvSpPr/>
                      <p:nvPr/>
                    </p:nvSpPr>
                    <p:spPr>
                      <a:xfrm>
                        <a:off x="2310615" y="8506490"/>
                        <a:ext cx="96449" cy="4133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26" name="Gruppieren 1225"/>
                    <p:cNvGrpSpPr/>
                    <p:nvPr/>
                  </p:nvGrpSpPr>
                  <p:grpSpPr>
                    <a:xfrm rot="21159409">
                      <a:off x="2675960" y="8003686"/>
                      <a:ext cx="2127754" cy="441399"/>
                      <a:chOff x="2695610" y="8140945"/>
                      <a:chExt cx="2127754" cy="441399"/>
                    </a:xfrm>
                  </p:grpSpPr>
                  <p:grpSp>
                    <p:nvGrpSpPr>
                      <p:cNvPr id="1229" name="Gruppieren 1228"/>
                      <p:cNvGrpSpPr/>
                      <p:nvPr/>
                    </p:nvGrpSpPr>
                    <p:grpSpPr>
                      <a:xfrm>
                        <a:off x="2695610" y="8140945"/>
                        <a:ext cx="2055018" cy="441399"/>
                        <a:chOff x="2321943" y="8144186"/>
                        <a:chExt cx="2055018" cy="441399"/>
                      </a:xfrm>
                    </p:grpSpPr>
                    <p:grpSp>
                      <p:nvGrpSpPr>
                        <p:cNvPr id="1231" name="Gruppieren 1230"/>
                        <p:cNvGrpSpPr/>
                        <p:nvPr/>
                      </p:nvGrpSpPr>
                      <p:grpSpPr>
                        <a:xfrm>
                          <a:off x="2321943" y="8144186"/>
                          <a:ext cx="2055018" cy="441399"/>
                          <a:chOff x="4666108" y="7380377"/>
                          <a:chExt cx="2055018" cy="441399"/>
                        </a:xfrm>
                      </p:grpSpPr>
                      <p:sp>
                        <p:nvSpPr>
                          <p:cNvPr id="1233" name="Rechteck 1232"/>
                          <p:cNvSpPr/>
                          <p:nvPr/>
                        </p:nvSpPr>
                        <p:spPr>
                          <a:xfrm>
                            <a:off x="4666108" y="7482521"/>
                            <a:ext cx="2055018" cy="232879"/>
                          </a:xfrm>
                          <a:prstGeom prst="rect">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4" name="Rechteck 65"/>
                          <p:cNvSpPr/>
                          <p:nvPr/>
                        </p:nvSpPr>
                        <p:spPr>
                          <a:xfrm rot="19476601">
                            <a:off x="4709574" y="7437962"/>
                            <a:ext cx="232504" cy="383814"/>
                          </a:xfrm>
                          <a:custGeom>
                            <a:avLst/>
                            <a:gdLst>
                              <a:gd name="connsiteX0" fmla="*/ 0 w 193568"/>
                              <a:gd name="connsiteY0" fmla="*/ 0 h 418329"/>
                              <a:gd name="connsiteX1" fmla="*/ 193568 w 193568"/>
                              <a:gd name="connsiteY1" fmla="*/ 0 h 418329"/>
                              <a:gd name="connsiteX2" fmla="*/ 193568 w 193568"/>
                              <a:gd name="connsiteY2" fmla="*/ 418329 h 418329"/>
                              <a:gd name="connsiteX3" fmla="*/ 0 w 193568"/>
                              <a:gd name="connsiteY3" fmla="*/ 418329 h 418329"/>
                              <a:gd name="connsiteX4" fmla="*/ 0 w 193568"/>
                              <a:gd name="connsiteY4" fmla="*/ 0 h 418329"/>
                              <a:gd name="connsiteX0" fmla="*/ 1218 w 194786"/>
                              <a:gd name="connsiteY0" fmla="*/ 0 h 418329"/>
                              <a:gd name="connsiteX1" fmla="*/ 194786 w 194786"/>
                              <a:gd name="connsiteY1" fmla="*/ 0 h 418329"/>
                              <a:gd name="connsiteX2" fmla="*/ 194786 w 194786"/>
                              <a:gd name="connsiteY2" fmla="*/ 418329 h 418329"/>
                              <a:gd name="connsiteX3" fmla="*/ 0 w 194786"/>
                              <a:gd name="connsiteY3" fmla="*/ 276508 h 418329"/>
                              <a:gd name="connsiteX4" fmla="*/ 1218 w 194786"/>
                              <a:gd name="connsiteY4" fmla="*/ 0 h 418329"/>
                              <a:gd name="connsiteX0" fmla="*/ 1218 w 199034"/>
                              <a:gd name="connsiteY0" fmla="*/ 0 h 412349"/>
                              <a:gd name="connsiteX1" fmla="*/ 194786 w 199034"/>
                              <a:gd name="connsiteY1" fmla="*/ 0 h 412349"/>
                              <a:gd name="connsiteX2" fmla="*/ 199034 w 199034"/>
                              <a:gd name="connsiteY2" fmla="*/ 412349 h 412349"/>
                              <a:gd name="connsiteX3" fmla="*/ 0 w 199034"/>
                              <a:gd name="connsiteY3" fmla="*/ 276508 h 412349"/>
                              <a:gd name="connsiteX4" fmla="*/ 1218 w 199034"/>
                              <a:gd name="connsiteY4" fmla="*/ 0 h 412349"/>
                              <a:gd name="connsiteX0" fmla="*/ 1218 w 199034"/>
                              <a:gd name="connsiteY0" fmla="*/ 0 h 412349"/>
                              <a:gd name="connsiteX1" fmla="*/ 196212 w 199034"/>
                              <a:gd name="connsiteY1" fmla="*/ 111978 h 412349"/>
                              <a:gd name="connsiteX2" fmla="*/ 199034 w 199034"/>
                              <a:gd name="connsiteY2" fmla="*/ 412349 h 412349"/>
                              <a:gd name="connsiteX3" fmla="*/ 0 w 199034"/>
                              <a:gd name="connsiteY3" fmla="*/ 276508 h 412349"/>
                              <a:gd name="connsiteX4" fmla="*/ 1218 w 199034"/>
                              <a:gd name="connsiteY4" fmla="*/ 0 h 412349"/>
                              <a:gd name="connsiteX0" fmla="*/ 5727 w 199034"/>
                              <a:gd name="connsiteY0" fmla="*/ 0 h 427139"/>
                              <a:gd name="connsiteX1" fmla="*/ 196212 w 199034"/>
                              <a:gd name="connsiteY1" fmla="*/ 126768 h 427139"/>
                              <a:gd name="connsiteX2" fmla="*/ 199034 w 199034"/>
                              <a:gd name="connsiteY2" fmla="*/ 427139 h 427139"/>
                              <a:gd name="connsiteX3" fmla="*/ 0 w 199034"/>
                              <a:gd name="connsiteY3" fmla="*/ 291298 h 427139"/>
                              <a:gd name="connsiteX4" fmla="*/ 5727 w 199034"/>
                              <a:gd name="connsiteY4" fmla="*/ 0 h 427139"/>
                              <a:gd name="connsiteX0" fmla="*/ 4349 w 197656"/>
                              <a:gd name="connsiteY0" fmla="*/ 0 h 427139"/>
                              <a:gd name="connsiteX1" fmla="*/ 194834 w 197656"/>
                              <a:gd name="connsiteY1" fmla="*/ 126768 h 427139"/>
                              <a:gd name="connsiteX2" fmla="*/ 197656 w 197656"/>
                              <a:gd name="connsiteY2" fmla="*/ 427139 h 427139"/>
                              <a:gd name="connsiteX3" fmla="*/ 0 w 197656"/>
                              <a:gd name="connsiteY3" fmla="*/ 289357 h 427139"/>
                              <a:gd name="connsiteX4" fmla="*/ 4349 w 197656"/>
                              <a:gd name="connsiteY4" fmla="*/ 0 h 427139"/>
                              <a:gd name="connsiteX0" fmla="*/ 1029 w 194336"/>
                              <a:gd name="connsiteY0" fmla="*/ 0 h 427139"/>
                              <a:gd name="connsiteX1" fmla="*/ 191514 w 194336"/>
                              <a:gd name="connsiteY1" fmla="*/ 126768 h 427139"/>
                              <a:gd name="connsiteX2" fmla="*/ 194336 w 194336"/>
                              <a:gd name="connsiteY2" fmla="*/ 427139 h 427139"/>
                              <a:gd name="connsiteX3" fmla="*/ 0 w 194336"/>
                              <a:gd name="connsiteY3" fmla="*/ 288794 h 427139"/>
                              <a:gd name="connsiteX4" fmla="*/ 1029 w 194336"/>
                              <a:gd name="connsiteY4" fmla="*/ 0 h 427139"/>
                              <a:gd name="connsiteX0" fmla="*/ 77180 w 270487"/>
                              <a:gd name="connsiteY0" fmla="*/ 0 h 427139"/>
                              <a:gd name="connsiteX1" fmla="*/ 267665 w 270487"/>
                              <a:gd name="connsiteY1" fmla="*/ 126768 h 427139"/>
                              <a:gd name="connsiteX2" fmla="*/ 270487 w 270487"/>
                              <a:gd name="connsiteY2" fmla="*/ 427139 h 427139"/>
                              <a:gd name="connsiteX3" fmla="*/ 0 w 270487"/>
                              <a:gd name="connsiteY3" fmla="*/ 242485 h 427139"/>
                              <a:gd name="connsiteX4" fmla="*/ 77180 w 270487"/>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39197 w 232504"/>
                              <a:gd name="connsiteY0" fmla="*/ 0 h 427139"/>
                              <a:gd name="connsiteX1" fmla="*/ 229682 w 232504"/>
                              <a:gd name="connsiteY1" fmla="*/ 126768 h 427139"/>
                              <a:gd name="connsiteX2" fmla="*/ 232504 w 232504"/>
                              <a:gd name="connsiteY2" fmla="*/ 427139 h 427139"/>
                              <a:gd name="connsiteX3" fmla="*/ 0 w 232504"/>
                              <a:gd name="connsiteY3" fmla="*/ 271616 h 427139"/>
                              <a:gd name="connsiteX4" fmla="*/ 39197 w 232504"/>
                              <a:gd name="connsiteY4" fmla="*/ 0 h 427139"/>
                              <a:gd name="connsiteX0" fmla="*/ 105356 w 232504"/>
                              <a:gd name="connsiteY0" fmla="*/ 0 h 383814"/>
                              <a:gd name="connsiteX1" fmla="*/ 229682 w 232504"/>
                              <a:gd name="connsiteY1" fmla="*/ 83443 h 383814"/>
                              <a:gd name="connsiteX2" fmla="*/ 232504 w 232504"/>
                              <a:gd name="connsiteY2" fmla="*/ 383814 h 383814"/>
                              <a:gd name="connsiteX3" fmla="*/ 0 w 232504"/>
                              <a:gd name="connsiteY3" fmla="*/ 228291 h 383814"/>
                              <a:gd name="connsiteX4" fmla="*/ 105356 w 232504"/>
                              <a:gd name="connsiteY4" fmla="*/ 0 h 3838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2504" h="383814">
                                <a:moveTo>
                                  <a:pt x="105356" y="0"/>
                                </a:moveTo>
                                <a:cubicBezTo>
                                  <a:pt x="109312" y="10931"/>
                                  <a:pt x="166187" y="41187"/>
                                  <a:pt x="229682" y="83443"/>
                                </a:cubicBezTo>
                                <a:cubicBezTo>
                                  <a:pt x="230623" y="183567"/>
                                  <a:pt x="231563" y="283690"/>
                                  <a:pt x="232504" y="383814"/>
                                </a:cubicBezTo>
                                <a:lnTo>
                                  <a:pt x="0" y="228291"/>
                                </a:lnTo>
                                <a:cubicBezTo>
                                  <a:pt x="1450" y="131839"/>
                                  <a:pt x="107055" y="22720"/>
                                  <a:pt x="105356"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5" name="Rechteck 66"/>
                          <p:cNvSpPr/>
                          <p:nvPr/>
                        </p:nvSpPr>
                        <p:spPr>
                          <a:xfrm rot="19476601">
                            <a:off x="5162190" y="7386414"/>
                            <a:ext cx="191824" cy="424231"/>
                          </a:xfrm>
                          <a:custGeom>
                            <a:avLst/>
                            <a:gdLst>
                              <a:gd name="connsiteX0" fmla="*/ 0 w 193568"/>
                              <a:gd name="connsiteY0" fmla="*/ 0 h 440833"/>
                              <a:gd name="connsiteX1" fmla="*/ 193568 w 193568"/>
                              <a:gd name="connsiteY1" fmla="*/ 0 h 440833"/>
                              <a:gd name="connsiteX2" fmla="*/ 193568 w 193568"/>
                              <a:gd name="connsiteY2" fmla="*/ 440833 h 440833"/>
                              <a:gd name="connsiteX3" fmla="*/ 0 w 193568"/>
                              <a:gd name="connsiteY3" fmla="*/ 440833 h 440833"/>
                              <a:gd name="connsiteX4" fmla="*/ 0 w 193568"/>
                              <a:gd name="connsiteY4" fmla="*/ 0 h 440833"/>
                              <a:gd name="connsiteX0" fmla="*/ 0 w 193568"/>
                              <a:gd name="connsiteY0" fmla="*/ 0 h 440833"/>
                              <a:gd name="connsiteX1" fmla="*/ 191434 w 193568"/>
                              <a:gd name="connsiteY1" fmla="*/ 138690 h 440833"/>
                              <a:gd name="connsiteX2" fmla="*/ 193568 w 193568"/>
                              <a:gd name="connsiteY2" fmla="*/ 440833 h 440833"/>
                              <a:gd name="connsiteX3" fmla="*/ 0 w 193568"/>
                              <a:gd name="connsiteY3" fmla="*/ 440833 h 440833"/>
                              <a:gd name="connsiteX4" fmla="*/ 0 w 193568"/>
                              <a:gd name="connsiteY4" fmla="*/ 0 h 440833"/>
                              <a:gd name="connsiteX0" fmla="*/ 0 w 193823"/>
                              <a:gd name="connsiteY0" fmla="*/ 0 h 432251"/>
                              <a:gd name="connsiteX1" fmla="*/ 191689 w 193823"/>
                              <a:gd name="connsiteY1" fmla="*/ 130108 h 432251"/>
                              <a:gd name="connsiteX2" fmla="*/ 193823 w 193823"/>
                              <a:gd name="connsiteY2" fmla="*/ 432251 h 432251"/>
                              <a:gd name="connsiteX3" fmla="*/ 255 w 193823"/>
                              <a:gd name="connsiteY3" fmla="*/ 432251 h 432251"/>
                              <a:gd name="connsiteX4" fmla="*/ 0 w 193823"/>
                              <a:gd name="connsiteY4" fmla="*/ 0 h 432251"/>
                              <a:gd name="connsiteX0" fmla="*/ 0 w 193823"/>
                              <a:gd name="connsiteY0" fmla="*/ 0 h 432251"/>
                              <a:gd name="connsiteX1" fmla="*/ 191689 w 193823"/>
                              <a:gd name="connsiteY1" fmla="*/ 130108 h 432251"/>
                              <a:gd name="connsiteX2" fmla="*/ 193823 w 193823"/>
                              <a:gd name="connsiteY2" fmla="*/ 432251 h 432251"/>
                              <a:gd name="connsiteX3" fmla="*/ 448 w 193823"/>
                              <a:gd name="connsiteY3" fmla="*/ 292182 h 432251"/>
                              <a:gd name="connsiteX4" fmla="*/ 0 w 193823"/>
                              <a:gd name="connsiteY4" fmla="*/ 0 h 432251"/>
                              <a:gd name="connsiteX0" fmla="*/ 0 w 191824"/>
                              <a:gd name="connsiteY0" fmla="*/ 0 h 424231"/>
                              <a:gd name="connsiteX1" fmla="*/ 191689 w 191824"/>
                              <a:gd name="connsiteY1" fmla="*/ 130108 h 424231"/>
                              <a:gd name="connsiteX2" fmla="*/ 190757 w 191824"/>
                              <a:gd name="connsiteY2" fmla="*/ 424231 h 424231"/>
                              <a:gd name="connsiteX3" fmla="*/ 448 w 191824"/>
                              <a:gd name="connsiteY3" fmla="*/ 292182 h 424231"/>
                              <a:gd name="connsiteX4" fmla="*/ 0 w 191824"/>
                              <a:gd name="connsiteY4" fmla="*/ 0 h 424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824" h="424231">
                                <a:moveTo>
                                  <a:pt x="0" y="0"/>
                                </a:moveTo>
                                <a:lnTo>
                                  <a:pt x="191689" y="130108"/>
                                </a:lnTo>
                                <a:cubicBezTo>
                                  <a:pt x="192400" y="230822"/>
                                  <a:pt x="190046" y="323517"/>
                                  <a:pt x="190757" y="424231"/>
                                </a:cubicBezTo>
                                <a:lnTo>
                                  <a:pt x="448" y="292182"/>
                                </a:lnTo>
                                <a:cubicBezTo>
                                  <a:pt x="299" y="194788"/>
                                  <a:pt x="149" y="97394"/>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6" name="Rechteck 67"/>
                          <p:cNvSpPr/>
                          <p:nvPr/>
                        </p:nvSpPr>
                        <p:spPr>
                          <a:xfrm rot="19476601">
                            <a:off x="5591679" y="7380377"/>
                            <a:ext cx="195553" cy="436499"/>
                          </a:xfrm>
                          <a:custGeom>
                            <a:avLst/>
                            <a:gdLst>
                              <a:gd name="connsiteX0" fmla="*/ 0 w 193568"/>
                              <a:gd name="connsiteY0" fmla="*/ 0 h 445080"/>
                              <a:gd name="connsiteX1" fmla="*/ 193568 w 193568"/>
                              <a:gd name="connsiteY1" fmla="*/ 0 h 445080"/>
                              <a:gd name="connsiteX2" fmla="*/ 193568 w 193568"/>
                              <a:gd name="connsiteY2" fmla="*/ 445080 h 445080"/>
                              <a:gd name="connsiteX3" fmla="*/ 0 w 193568"/>
                              <a:gd name="connsiteY3" fmla="*/ 445080 h 445080"/>
                              <a:gd name="connsiteX4" fmla="*/ 0 w 193568"/>
                              <a:gd name="connsiteY4" fmla="*/ 0 h 445080"/>
                              <a:gd name="connsiteX0" fmla="*/ 0 w 193938"/>
                              <a:gd name="connsiteY0" fmla="*/ 0 h 445080"/>
                              <a:gd name="connsiteX1" fmla="*/ 193938 w 193938"/>
                              <a:gd name="connsiteY1" fmla="*/ 143390 h 445080"/>
                              <a:gd name="connsiteX2" fmla="*/ 193568 w 193938"/>
                              <a:gd name="connsiteY2" fmla="*/ 445080 h 445080"/>
                              <a:gd name="connsiteX3" fmla="*/ 0 w 193938"/>
                              <a:gd name="connsiteY3" fmla="*/ 445080 h 445080"/>
                              <a:gd name="connsiteX4" fmla="*/ 0 w 193938"/>
                              <a:gd name="connsiteY4" fmla="*/ 0 h 445080"/>
                              <a:gd name="connsiteX0" fmla="*/ 0 w 195316"/>
                              <a:gd name="connsiteY0" fmla="*/ 0 h 443139"/>
                              <a:gd name="connsiteX1" fmla="*/ 195316 w 195316"/>
                              <a:gd name="connsiteY1" fmla="*/ 141449 h 443139"/>
                              <a:gd name="connsiteX2" fmla="*/ 194946 w 195316"/>
                              <a:gd name="connsiteY2" fmla="*/ 443139 h 443139"/>
                              <a:gd name="connsiteX3" fmla="*/ 1378 w 195316"/>
                              <a:gd name="connsiteY3" fmla="*/ 443139 h 443139"/>
                              <a:gd name="connsiteX4" fmla="*/ 0 w 195316"/>
                              <a:gd name="connsiteY4" fmla="*/ 0 h 443139"/>
                              <a:gd name="connsiteX0" fmla="*/ 237 w 195553"/>
                              <a:gd name="connsiteY0" fmla="*/ 0 h 443139"/>
                              <a:gd name="connsiteX1" fmla="*/ 195553 w 195553"/>
                              <a:gd name="connsiteY1" fmla="*/ 141449 h 443139"/>
                              <a:gd name="connsiteX2" fmla="*/ 195183 w 195553"/>
                              <a:gd name="connsiteY2" fmla="*/ 443139 h 443139"/>
                              <a:gd name="connsiteX3" fmla="*/ 120 w 195553"/>
                              <a:gd name="connsiteY3" fmla="*/ 293109 h 443139"/>
                              <a:gd name="connsiteX4" fmla="*/ 237 w 195553"/>
                              <a:gd name="connsiteY4" fmla="*/ 0 h 443139"/>
                              <a:gd name="connsiteX0" fmla="*/ 237 w 195553"/>
                              <a:gd name="connsiteY0" fmla="*/ 0 h 436499"/>
                              <a:gd name="connsiteX1" fmla="*/ 195553 w 195553"/>
                              <a:gd name="connsiteY1" fmla="*/ 141449 h 436499"/>
                              <a:gd name="connsiteX2" fmla="*/ 194058 w 195553"/>
                              <a:gd name="connsiteY2" fmla="*/ 436499 h 436499"/>
                              <a:gd name="connsiteX3" fmla="*/ 120 w 195553"/>
                              <a:gd name="connsiteY3" fmla="*/ 293109 h 436499"/>
                              <a:gd name="connsiteX4" fmla="*/ 237 w 195553"/>
                              <a:gd name="connsiteY4" fmla="*/ 0 h 4364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5553" h="436499">
                                <a:moveTo>
                                  <a:pt x="237" y="0"/>
                                </a:moveTo>
                                <a:lnTo>
                                  <a:pt x="195553" y="141449"/>
                                </a:lnTo>
                                <a:cubicBezTo>
                                  <a:pt x="195430" y="242012"/>
                                  <a:pt x="194181" y="335936"/>
                                  <a:pt x="194058" y="436499"/>
                                </a:cubicBezTo>
                                <a:lnTo>
                                  <a:pt x="120" y="293109"/>
                                </a:lnTo>
                                <a:cubicBezTo>
                                  <a:pt x="-339" y="145396"/>
                                  <a:pt x="696" y="147713"/>
                                  <a:pt x="237"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7" name="Rechteck 68"/>
                          <p:cNvSpPr/>
                          <p:nvPr/>
                        </p:nvSpPr>
                        <p:spPr>
                          <a:xfrm rot="19476601">
                            <a:off x="6033582" y="7380509"/>
                            <a:ext cx="197258" cy="438626"/>
                          </a:xfrm>
                          <a:custGeom>
                            <a:avLst/>
                            <a:gdLst>
                              <a:gd name="connsiteX0" fmla="*/ 0 w 193568"/>
                              <a:gd name="connsiteY0" fmla="*/ 0 h 442509"/>
                              <a:gd name="connsiteX1" fmla="*/ 193568 w 193568"/>
                              <a:gd name="connsiteY1" fmla="*/ 0 h 442509"/>
                              <a:gd name="connsiteX2" fmla="*/ 193568 w 193568"/>
                              <a:gd name="connsiteY2" fmla="*/ 442509 h 442509"/>
                              <a:gd name="connsiteX3" fmla="*/ 0 w 193568"/>
                              <a:gd name="connsiteY3" fmla="*/ 442509 h 442509"/>
                              <a:gd name="connsiteX4" fmla="*/ 0 w 193568"/>
                              <a:gd name="connsiteY4" fmla="*/ 0 h 442509"/>
                              <a:gd name="connsiteX0" fmla="*/ 0 w 195879"/>
                              <a:gd name="connsiteY0" fmla="*/ 0 h 442509"/>
                              <a:gd name="connsiteX1" fmla="*/ 195879 w 195879"/>
                              <a:gd name="connsiteY1" fmla="*/ 144768 h 442509"/>
                              <a:gd name="connsiteX2" fmla="*/ 193568 w 195879"/>
                              <a:gd name="connsiteY2" fmla="*/ 442509 h 442509"/>
                              <a:gd name="connsiteX3" fmla="*/ 0 w 195879"/>
                              <a:gd name="connsiteY3" fmla="*/ 442509 h 442509"/>
                              <a:gd name="connsiteX4" fmla="*/ 0 w 195879"/>
                              <a:gd name="connsiteY4" fmla="*/ 0 h 442509"/>
                              <a:gd name="connsiteX0" fmla="*/ 0 w 197258"/>
                              <a:gd name="connsiteY0" fmla="*/ 0 h 440568"/>
                              <a:gd name="connsiteX1" fmla="*/ 197258 w 197258"/>
                              <a:gd name="connsiteY1" fmla="*/ 142827 h 440568"/>
                              <a:gd name="connsiteX2" fmla="*/ 194947 w 197258"/>
                              <a:gd name="connsiteY2" fmla="*/ 440568 h 440568"/>
                              <a:gd name="connsiteX3" fmla="*/ 1379 w 197258"/>
                              <a:gd name="connsiteY3" fmla="*/ 440568 h 440568"/>
                              <a:gd name="connsiteX4" fmla="*/ 0 w 197258"/>
                              <a:gd name="connsiteY4" fmla="*/ 0 h 440568"/>
                              <a:gd name="connsiteX0" fmla="*/ 0 w 197258"/>
                              <a:gd name="connsiteY0" fmla="*/ 0 h 440568"/>
                              <a:gd name="connsiteX1" fmla="*/ 197258 w 197258"/>
                              <a:gd name="connsiteY1" fmla="*/ 142827 h 440568"/>
                              <a:gd name="connsiteX2" fmla="*/ 194947 w 197258"/>
                              <a:gd name="connsiteY2" fmla="*/ 440568 h 440568"/>
                              <a:gd name="connsiteX3" fmla="*/ 1009 w 197258"/>
                              <a:gd name="connsiteY3" fmla="*/ 297178 h 440568"/>
                              <a:gd name="connsiteX4" fmla="*/ 0 w 197258"/>
                              <a:gd name="connsiteY4" fmla="*/ 0 h 440568"/>
                              <a:gd name="connsiteX0" fmla="*/ 0 w 197258"/>
                              <a:gd name="connsiteY0" fmla="*/ 0 h 438626"/>
                              <a:gd name="connsiteX1" fmla="*/ 197258 w 197258"/>
                              <a:gd name="connsiteY1" fmla="*/ 142827 h 438626"/>
                              <a:gd name="connsiteX2" fmla="*/ 196326 w 197258"/>
                              <a:gd name="connsiteY2" fmla="*/ 438626 h 438626"/>
                              <a:gd name="connsiteX3" fmla="*/ 1009 w 197258"/>
                              <a:gd name="connsiteY3" fmla="*/ 297178 h 438626"/>
                              <a:gd name="connsiteX4" fmla="*/ 0 w 197258"/>
                              <a:gd name="connsiteY4" fmla="*/ 0 h 438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58" h="438626">
                                <a:moveTo>
                                  <a:pt x="0" y="0"/>
                                </a:moveTo>
                                <a:lnTo>
                                  <a:pt x="197258" y="142827"/>
                                </a:lnTo>
                                <a:cubicBezTo>
                                  <a:pt x="196488" y="242074"/>
                                  <a:pt x="197096" y="339379"/>
                                  <a:pt x="196326" y="438626"/>
                                </a:cubicBezTo>
                                <a:lnTo>
                                  <a:pt x="1009" y="297178"/>
                                </a:lnTo>
                                <a:cubicBezTo>
                                  <a:pt x="549" y="150322"/>
                                  <a:pt x="460" y="146856"/>
                                  <a:pt x="0"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38" name="Rechteck 69"/>
                          <p:cNvSpPr/>
                          <p:nvPr/>
                        </p:nvSpPr>
                        <p:spPr>
                          <a:xfrm rot="19476601">
                            <a:off x="6488371" y="7386562"/>
                            <a:ext cx="192446" cy="423420"/>
                          </a:xfrm>
                          <a:custGeom>
                            <a:avLst/>
                            <a:gdLst>
                              <a:gd name="connsiteX0" fmla="*/ 0 w 193568"/>
                              <a:gd name="connsiteY0" fmla="*/ 0 h 433381"/>
                              <a:gd name="connsiteX1" fmla="*/ 193568 w 193568"/>
                              <a:gd name="connsiteY1" fmla="*/ 0 h 433381"/>
                              <a:gd name="connsiteX2" fmla="*/ 193568 w 193568"/>
                              <a:gd name="connsiteY2" fmla="*/ 433381 h 433381"/>
                              <a:gd name="connsiteX3" fmla="*/ 0 w 193568"/>
                              <a:gd name="connsiteY3" fmla="*/ 433381 h 433381"/>
                              <a:gd name="connsiteX4" fmla="*/ 0 w 193568"/>
                              <a:gd name="connsiteY4" fmla="*/ 0 h 433381"/>
                              <a:gd name="connsiteX0" fmla="*/ 0 w 193568"/>
                              <a:gd name="connsiteY0" fmla="*/ 0 h 433381"/>
                              <a:gd name="connsiteX1" fmla="*/ 193568 w 193568"/>
                              <a:gd name="connsiteY1" fmla="*/ 0 h 433381"/>
                              <a:gd name="connsiteX2" fmla="*/ 193568 w 193568"/>
                              <a:gd name="connsiteY2" fmla="*/ 433381 h 433381"/>
                              <a:gd name="connsiteX3" fmla="*/ 1317 w 193568"/>
                              <a:gd name="connsiteY3" fmla="*/ 299951 h 433381"/>
                              <a:gd name="connsiteX4" fmla="*/ 0 w 193568"/>
                              <a:gd name="connsiteY4" fmla="*/ 0 h 433381"/>
                              <a:gd name="connsiteX0" fmla="*/ 0 w 194246"/>
                              <a:gd name="connsiteY0" fmla="*/ 0 h 433381"/>
                              <a:gd name="connsiteX1" fmla="*/ 194246 w 194246"/>
                              <a:gd name="connsiteY1" fmla="*/ 155293 h 433381"/>
                              <a:gd name="connsiteX2" fmla="*/ 193568 w 194246"/>
                              <a:gd name="connsiteY2" fmla="*/ 433381 h 433381"/>
                              <a:gd name="connsiteX3" fmla="*/ 1317 w 194246"/>
                              <a:gd name="connsiteY3" fmla="*/ 299951 h 433381"/>
                              <a:gd name="connsiteX4" fmla="*/ 0 w 194246"/>
                              <a:gd name="connsiteY4" fmla="*/ 0 h 433381"/>
                              <a:gd name="connsiteX0" fmla="*/ 0 w 195318"/>
                              <a:gd name="connsiteY0" fmla="*/ 0 h 419538"/>
                              <a:gd name="connsiteX1" fmla="*/ 195318 w 195318"/>
                              <a:gd name="connsiteY1" fmla="*/ 141450 h 419538"/>
                              <a:gd name="connsiteX2" fmla="*/ 194640 w 195318"/>
                              <a:gd name="connsiteY2" fmla="*/ 419538 h 419538"/>
                              <a:gd name="connsiteX3" fmla="*/ 2389 w 195318"/>
                              <a:gd name="connsiteY3" fmla="*/ 286108 h 419538"/>
                              <a:gd name="connsiteX4" fmla="*/ 0 w 195318"/>
                              <a:gd name="connsiteY4" fmla="*/ 0 h 419538"/>
                              <a:gd name="connsiteX0" fmla="*/ 0 w 194640"/>
                              <a:gd name="connsiteY0" fmla="*/ 0 h 419538"/>
                              <a:gd name="connsiteX1" fmla="*/ 192814 w 194640"/>
                              <a:gd name="connsiteY1" fmla="*/ 136752 h 419538"/>
                              <a:gd name="connsiteX2" fmla="*/ 194640 w 194640"/>
                              <a:gd name="connsiteY2" fmla="*/ 419538 h 419538"/>
                              <a:gd name="connsiteX3" fmla="*/ 2389 w 194640"/>
                              <a:gd name="connsiteY3" fmla="*/ 286108 h 419538"/>
                              <a:gd name="connsiteX4" fmla="*/ 0 w 194640"/>
                              <a:gd name="connsiteY4" fmla="*/ 0 h 419538"/>
                              <a:gd name="connsiteX0" fmla="*/ 0 w 194640"/>
                              <a:gd name="connsiteY0" fmla="*/ 0 h 419538"/>
                              <a:gd name="connsiteX1" fmla="*/ 193630 w 194640"/>
                              <a:gd name="connsiteY1" fmla="*/ 131491 h 419538"/>
                              <a:gd name="connsiteX2" fmla="*/ 194640 w 194640"/>
                              <a:gd name="connsiteY2" fmla="*/ 419538 h 419538"/>
                              <a:gd name="connsiteX3" fmla="*/ 2389 w 194640"/>
                              <a:gd name="connsiteY3" fmla="*/ 286108 h 419538"/>
                              <a:gd name="connsiteX4" fmla="*/ 0 w 194640"/>
                              <a:gd name="connsiteY4" fmla="*/ 0 h 419538"/>
                              <a:gd name="connsiteX0" fmla="*/ 564 w 192446"/>
                              <a:gd name="connsiteY0" fmla="*/ 0 h 423420"/>
                              <a:gd name="connsiteX1" fmla="*/ 191436 w 192446"/>
                              <a:gd name="connsiteY1" fmla="*/ 135373 h 423420"/>
                              <a:gd name="connsiteX2" fmla="*/ 192446 w 192446"/>
                              <a:gd name="connsiteY2" fmla="*/ 423420 h 423420"/>
                              <a:gd name="connsiteX3" fmla="*/ 195 w 192446"/>
                              <a:gd name="connsiteY3" fmla="*/ 289990 h 423420"/>
                              <a:gd name="connsiteX4" fmla="*/ 564 w 192446"/>
                              <a:gd name="connsiteY4" fmla="*/ 0 h 423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446" h="423420">
                                <a:moveTo>
                                  <a:pt x="564" y="0"/>
                                </a:moveTo>
                                <a:lnTo>
                                  <a:pt x="191436" y="135373"/>
                                </a:lnTo>
                                <a:cubicBezTo>
                                  <a:pt x="192045" y="229635"/>
                                  <a:pt x="191837" y="329158"/>
                                  <a:pt x="192446" y="423420"/>
                                </a:cubicBezTo>
                                <a:lnTo>
                                  <a:pt x="195" y="289990"/>
                                </a:lnTo>
                                <a:cubicBezTo>
                                  <a:pt x="-601" y="194621"/>
                                  <a:pt x="1360" y="95369"/>
                                  <a:pt x="564"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32" name="Rechteck 1231"/>
                        <p:cNvSpPr/>
                        <p:nvPr/>
                      </p:nvSpPr>
                      <p:spPr>
                        <a:xfrm>
                          <a:off x="2329990" y="8218798"/>
                          <a:ext cx="96449" cy="27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30" name="Rechteck 1229"/>
                      <p:cNvSpPr/>
                      <p:nvPr/>
                    </p:nvSpPr>
                    <p:spPr>
                      <a:xfrm>
                        <a:off x="4713137" y="8226775"/>
                        <a:ext cx="110227" cy="2755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27" name="Ellipse 1226"/>
                    <p:cNvSpPr/>
                    <p:nvPr/>
                  </p:nvSpPr>
                  <p:spPr>
                    <a:xfrm>
                      <a:off x="3401837" y="8770147"/>
                      <a:ext cx="756000" cy="75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28" name="Gleichschenkliges Dreieck 1227"/>
                    <p:cNvSpPr/>
                    <p:nvPr/>
                  </p:nvSpPr>
                  <p:spPr>
                    <a:xfrm rot="5400000">
                      <a:off x="3597848" y="8936764"/>
                      <a:ext cx="494972" cy="412588"/>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grpSp>
              <p:nvGrpSpPr>
                <p:cNvPr id="1215" name="Gruppieren 1214"/>
                <p:cNvGrpSpPr/>
                <p:nvPr/>
              </p:nvGrpSpPr>
              <p:grpSpPr>
                <a:xfrm rot="642815">
                  <a:off x="2822748" y="5429904"/>
                  <a:ext cx="74307" cy="177945"/>
                  <a:chOff x="2106401" y="3700573"/>
                  <a:chExt cx="694115" cy="1319322"/>
                </a:xfrm>
              </p:grpSpPr>
              <p:sp>
                <p:nvSpPr>
                  <p:cNvPr id="1220" name="Freihandform 1219"/>
                  <p:cNvSpPr/>
                  <p:nvPr/>
                </p:nvSpPr>
                <p:spPr>
                  <a:xfrm>
                    <a:off x="2128549" y="3700573"/>
                    <a:ext cx="671967" cy="1273481"/>
                  </a:xfrm>
                  <a:custGeom>
                    <a:avLst/>
                    <a:gdLst>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50" fmla="*/ 592183 w 653143"/>
                      <a:gd name="connsiteY50" fmla="*/ 0 h 1576251"/>
                      <a:gd name="connsiteX0" fmla="*/ 592183 w 653143"/>
                      <a:gd name="connsiteY0" fmla="*/ 0 h 1576251"/>
                      <a:gd name="connsiteX1" fmla="*/ 531223 w 653143"/>
                      <a:gd name="connsiteY1" fmla="*/ 87086 h 1576251"/>
                      <a:gd name="connsiteX2" fmla="*/ 487680 w 653143"/>
                      <a:gd name="connsiteY2" fmla="*/ 121920 h 1576251"/>
                      <a:gd name="connsiteX3" fmla="*/ 452845 w 653143"/>
                      <a:gd name="connsiteY3" fmla="*/ 130628 h 1576251"/>
                      <a:gd name="connsiteX4" fmla="*/ 400594 w 653143"/>
                      <a:gd name="connsiteY4" fmla="*/ 148046 h 1576251"/>
                      <a:gd name="connsiteX5" fmla="*/ 348343 w 653143"/>
                      <a:gd name="connsiteY5" fmla="*/ 165463 h 1576251"/>
                      <a:gd name="connsiteX6" fmla="*/ 322217 w 653143"/>
                      <a:gd name="connsiteY6" fmla="*/ 174171 h 1576251"/>
                      <a:gd name="connsiteX7" fmla="*/ 296091 w 653143"/>
                      <a:gd name="connsiteY7" fmla="*/ 182880 h 1576251"/>
                      <a:gd name="connsiteX8" fmla="*/ 235131 w 653143"/>
                      <a:gd name="connsiteY8" fmla="*/ 200297 h 1576251"/>
                      <a:gd name="connsiteX9" fmla="*/ 209005 w 653143"/>
                      <a:gd name="connsiteY9" fmla="*/ 226423 h 1576251"/>
                      <a:gd name="connsiteX10" fmla="*/ 182880 w 653143"/>
                      <a:gd name="connsiteY10" fmla="*/ 243840 h 1576251"/>
                      <a:gd name="connsiteX11" fmla="*/ 165463 w 653143"/>
                      <a:gd name="connsiteY11" fmla="*/ 269966 h 1576251"/>
                      <a:gd name="connsiteX12" fmla="*/ 148045 w 653143"/>
                      <a:gd name="connsiteY12" fmla="*/ 287383 h 1576251"/>
                      <a:gd name="connsiteX13" fmla="*/ 121920 w 653143"/>
                      <a:gd name="connsiteY13" fmla="*/ 400594 h 1576251"/>
                      <a:gd name="connsiteX14" fmla="*/ 113211 w 653143"/>
                      <a:gd name="connsiteY14" fmla="*/ 426720 h 1576251"/>
                      <a:gd name="connsiteX15" fmla="*/ 104503 w 653143"/>
                      <a:gd name="connsiteY15" fmla="*/ 470263 h 1576251"/>
                      <a:gd name="connsiteX16" fmla="*/ 87085 w 653143"/>
                      <a:gd name="connsiteY16" fmla="*/ 522514 h 1576251"/>
                      <a:gd name="connsiteX17" fmla="*/ 69668 w 653143"/>
                      <a:gd name="connsiteY17" fmla="*/ 609600 h 1576251"/>
                      <a:gd name="connsiteX18" fmla="*/ 52251 w 653143"/>
                      <a:gd name="connsiteY18" fmla="*/ 661851 h 1576251"/>
                      <a:gd name="connsiteX19" fmla="*/ 52251 w 653143"/>
                      <a:gd name="connsiteY19" fmla="*/ 1201783 h 1576251"/>
                      <a:gd name="connsiteX20" fmla="*/ 43543 w 653143"/>
                      <a:gd name="connsiteY20" fmla="*/ 1236617 h 1576251"/>
                      <a:gd name="connsiteX21" fmla="*/ 34834 w 653143"/>
                      <a:gd name="connsiteY21" fmla="*/ 1280160 h 1576251"/>
                      <a:gd name="connsiteX22" fmla="*/ 26125 w 653143"/>
                      <a:gd name="connsiteY22" fmla="*/ 1349828 h 1576251"/>
                      <a:gd name="connsiteX23" fmla="*/ 8708 w 653143"/>
                      <a:gd name="connsiteY23" fmla="*/ 1402080 h 1576251"/>
                      <a:gd name="connsiteX24" fmla="*/ 0 w 653143"/>
                      <a:gd name="connsiteY24" fmla="*/ 1471748 h 1576251"/>
                      <a:gd name="connsiteX25" fmla="*/ 182880 w 653143"/>
                      <a:gd name="connsiteY25" fmla="*/ 1558834 h 1576251"/>
                      <a:gd name="connsiteX26" fmla="*/ 278674 w 653143"/>
                      <a:gd name="connsiteY26" fmla="*/ 1576251 h 1576251"/>
                      <a:gd name="connsiteX27" fmla="*/ 452845 w 653143"/>
                      <a:gd name="connsiteY27" fmla="*/ 1567543 h 1576251"/>
                      <a:gd name="connsiteX28" fmla="*/ 496388 w 653143"/>
                      <a:gd name="connsiteY28" fmla="*/ 1524000 h 1576251"/>
                      <a:gd name="connsiteX29" fmla="*/ 522514 w 653143"/>
                      <a:gd name="connsiteY29" fmla="*/ 1497874 h 1576251"/>
                      <a:gd name="connsiteX30" fmla="*/ 539931 w 653143"/>
                      <a:gd name="connsiteY30" fmla="*/ 1471748 h 1576251"/>
                      <a:gd name="connsiteX31" fmla="*/ 522514 w 653143"/>
                      <a:gd name="connsiteY31" fmla="*/ 1254034 h 1576251"/>
                      <a:gd name="connsiteX32" fmla="*/ 513805 w 653143"/>
                      <a:gd name="connsiteY32" fmla="*/ 1088571 h 1576251"/>
                      <a:gd name="connsiteX33" fmla="*/ 496388 w 653143"/>
                      <a:gd name="connsiteY33" fmla="*/ 975360 h 1576251"/>
                      <a:gd name="connsiteX34" fmla="*/ 487680 w 653143"/>
                      <a:gd name="connsiteY34" fmla="*/ 879566 h 1576251"/>
                      <a:gd name="connsiteX35" fmla="*/ 461554 w 653143"/>
                      <a:gd name="connsiteY35" fmla="*/ 792480 h 1576251"/>
                      <a:gd name="connsiteX36" fmla="*/ 435428 w 653143"/>
                      <a:gd name="connsiteY36" fmla="*/ 661851 h 1576251"/>
                      <a:gd name="connsiteX37" fmla="*/ 444137 w 653143"/>
                      <a:gd name="connsiteY37" fmla="*/ 505097 h 1576251"/>
                      <a:gd name="connsiteX38" fmla="*/ 478971 w 653143"/>
                      <a:gd name="connsiteY38" fmla="*/ 435428 h 1576251"/>
                      <a:gd name="connsiteX39" fmla="*/ 505097 w 653143"/>
                      <a:gd name="connsiteY39" fmla="*/ 374468 h 1576251"/>
                      <a:gd name="connsiteX40" fmla="*/ 522514 w 653143"/>
                      <a:gd name="connsiteY40" fmla="*/ 348343 h 1576251"/>
                      <a:gd name="connsiteX41" fmla="*/ 531223 w 653143"/>
                      <a:gd name="connsiteY41" fmla="*/ 322217 h 1576251"/>
                      <a:gd name="connsiteX42" fmla="*/ 557348 w 653143"/>
                      <a:gd name="connsiteY42" fmla="*/ 296091 h 1576251"/>
                      <a:gd name="connsiteX43" fmla="*/ 574765 w 653143"/>
                      <a:gd name="connsiteY43" fmla="*/ 261257 h 1576251"/>
                      <a:gd name="connsiteX44" fmla="*/ 609600 w 653143"/>
                      <a:gd name="connsiteY44" fmla="*/ 209006 h 1576251"/>
                      <a:gd name="connsiteX45" fmla="*/ 627017 w 653143"/>
                      <a:gd name="connsiteY45" fmla="*/ 182880 h 1576251"/>
                      <a:gd name="connsiteX46" fmla="*/ 644434 w 653143"/>
                      <a:gd name="connsiteY46" fmla="*/ 130628 h 1576251"/>
                      <a:gd name="connsiteX47" fmla="*/ 653143 w 653143"/>
                      <a:gd name="connsiteY47" fmla="*/ 104503 h 1576251"/>
                      <a:gd name="connsiteX48" fmla="*/ 653143 w 653143"/>
                      <a:gd name="connsiteY48" fmla="*/ 43543 h 1576251"/>
                      <a:gd name="connsiteX49" fmla="*/ 592183 w 653143"/>
                      <a:gd name="connsiteY49" fmla="*/ 0 h 1576251"/>
                      <a:gd name="connsiteX0" fmla="*/ 592183 w 653143"/>
                      <a:gd name="connsiteY0" fmla="*/ 0 h 1576251"/>
                      <a:gd name="connsiteX1" fmla="*/ 487680 w 653143"/>
                      <a:gd name="connsiteY1" fmla="*/ 121920 h 1576251"/>
                      <a:gd name="connsiteX2" fmla="*/ 452845 w 653143"/>
                      <a:gd name="connsiteY2" fmla="*/ 130628 h 1576251"/>
                      <a:gd name="connsiteX3" fmla="*/ 400594 w 653143"/>
                      <a:gd name="connsiteY3" fmla="*/ 148046 h 1576251"/>
                      <a:gd name="connsiteX4" fmla="*/ 348343 w 653143"/>
                      <a:gd name="connsiteY4" fmla="*/ 165463 h 1576251"/>
                      <a:gd name="connsiteX5" fmla="*/ 322217 w 653143"/>
                      <a:gd name="connsiteY5" fmla="*/ 174171 h 1576251"/>
                      <a:gd name="connsiteX6" fmla="*/ 296091 w 653143"/>
                      <a:gd name="connsiteY6" fmla="*/ 182880 h 1576251"/>
                      <a:gd name="connsiteX7" fmla="*/ 235131 w 653143"/>
                      <a:gd name="connsiteY7" fmla="*/ 200297 h 1576251"/>
                      <a:gd name="connsiteX8" fmla="*/ 209005 w 653143"/>
                      <a:gd name="connsiteY8" fmla="*/ 226423 h 1576251"/>
                      <a:gd name="connsiteX9" fmla="*/ 182880 w 653143"/>
                      <a:gd name="connsiteY9" fmla="*/ 243840 h 1576251"/>
                      <a:gd name="connsiteX10" fmla="*/ 165463 w 653143"/>
                      <a:gd name="connsiteY10" fmla="*/ 269966 h 1576251"/>
                      <a:gd name="connsiteX11" fmla="*/ 148045 w 653143"/>
                      <a:gd name="connsiteY11" fmla="*/ 287383 h 1576251"/>
                      <a:gd name="connsiteX12" fmla="*/ 121920 w 653143"/>
                      <a:gd name="connsiteY12" fmla="*/ 400594 h 1576251"/>
                      <a:gd name="connsiteX13" fmla="*/ 113211 w 653143"/>
                      <a:gd name="connsiteY13" fmla="*/ 426720 h 1576251"/>
                      <a:gd name="connsiteX14" fmla="*/ 104503 w 653143"/>
                      <a:gd name="connsiteY14" fmla="*/ 470263 h 1576251"/>
                      <a:gd name="connsiteX15" fmla="*/ 87085 w 653143"/>
                      <a:gd name="connsiteY15" fmla="*/ 522514 h 1576251"/>
                      <a:gd name="connsiteX16" fmla="*/ 69668 w 653143"/>
                      <a:gd name="connsiteY16" fmla="*/ 609600 h 1576251"/>
                      <a:gd name="connsiteX17" fmla="*/ 52251 w 653143"/>
                      <a:gd name="connsiteY17" fmla="*/ 661851 h 1576251"/>
                      <a:gd name="connsiteX18" fmla="*/ 52251 w 653143"/>
                      <a:gd name="connsiteY18" fmla="*/ 1201783 h 1576251"/>
                      <a:gd name="connsiteX19" fmla="*/ 43543 w 653143"/>
                      <a:gd name="connsiteY19" fmla="*/ 1236617 h 1576251"/>
                      <a:gd name="connsiteX20" fmla="*/ 34834 w 653143"/>
                      <a:gd name="connsiteY20" fmla="*/ 1280160 h 1576251"/>
                      <a:gd name="connsiteX21" fmla="*/ 26125 w 653143"/>
                      <a:gd name="connsiteY21" fmla="*/ 1349828 h 1576251"/>
                      <a:gd name="connsiteX22" fmla="*/ 8708 w 653143"/>
                      <a:gd name="connsiteY22" fmla="*/ 1402080 h 1576251"/>
                      <a:gd name="connsiteX23" fmla="*/ 0 w 653143"/>
                      <a:gd name="connsiteY23" fmla="*/ 1471748 h 1576251"/>
                      <a:gd name="connsiteX24" fmla="*/ 182880 w 653143"/>
                      <a:gd name="connsiteY24" fmla="*/ 1558834 h 1576251"/>
                      <a:gd name="connsiteX25" fmla="*/ 278674 w 653143"/>
                      <a:gd name="connsiteY25" fmla="*/ 1576251 h 1576251"/>
                      <a:gd name="connsiteX26" fmla="*/ 452845 w 653143"/>
                      <a:gd name="connsiteY26" fmla="*/ 1567543 h 1576251"/>
                      <a:gd name="connsiteX27" fmla="*/ 496388 w 653143"/>
                      <a:gd name="connsiteY27" fmla="*/ 1524000 h 1576251"/>
                      <a:gd name="connsiteX28" fmla="*/ 522514 w 653143"/>
                      <a:gd name="connsiteY28" fmla="*/ 1497874 h 1576251"/>
                      <a:gd name="connsiteX29" fmla="*/ 539931 w 653143"/>
                      <a:gd name="connsiteY29" fmla="*/ 1471748 h 1576251"/>
                      <a:gd name="connsiteX30" fmla="*/ 522514 w 653143"/>
                      <a:gd name="connsiteY30" fmla="*/ 1254034 h 1576251"/>
                      <a:gd name="connsiteX31" fmla="*/ 513805 w 653143"/>
                      <a:gd name="connsiteY31" fmla="*/ 1088571 h 1576251"/>
                      <a:gd name="connsiteX32" fmla="*/ 496388 w 653143"/>
                      <a:gd name="connsiteY32" fmla="*/ 975360 h 1576251"/>
                      <a:gd name="connsiteX33" fmla="*/ 487680 w 653143"/>
                      <a:gd name="connsiteY33" fmla="*/ 879566 h 1576251"/>
                      <a:gd name="connsiteX34" fmla="*/ 461554 w 653143"/>
                      <a:gd name="connsiteY34" fmla="*/ 792480 h 1576251"/>
                      <a:gd name="connsiteX35" fmla="*/ 435428 w 653143"/>
                      <a:gd name="connsiteY35" fmla="*/ 661851 h 1576251"/>
                      <a:gd name="connsiteX36" fmla="*/ 444137 w 653143"/>
                      <a:gd name="connsiteY36" fmla="*/ 505097 h 1576251"/>
                      <a:gd name="connsiteX37" fmla="*/ 478971 w 653143"/>
                      <a:gd name="connsiteY37" fmla="*/ 435428 h 1576251"/>
                      <a:gd name="connsiteX38" fmla="*/ 505097 w 653143"/>
                      <a:gd name="connsiteY38" fmla="*/ 374468 h 1576251"/>
                      <a:gd name="connsiteX39" fmla="*/ 522514 w 653143"/>
                      <a:gd name="connsiteY39" fmla="*/ 348343 h 1576251"/>
                      <a:gd name="connsiteX40" fmla="*/ 531223 w 653143"/>
                      <a:gd name="connsiteY40" fmla="*/ 322217 h 1576251"/>
                      <a:gd name="connsiteX41" fmla="*/ 557348 w 653143"/>
                      <a:gd name="connsiteY41" fmla="*/ 296091 h 1576251"/>
                      <a:gd name="connsiteX42" fmla="*/ 574765 w 653143"/>
                      <a:gd name="connsiteY42" fmla="*/ 261257 h 1576251"/>
                      <a:gd name="connsiteX43" fmla="*/ 609600 w 653143"/>
                      <a:gd name="connsiteY43" fmla="*/ 209006 h 1576251"/>
                      <a:gd name="connsiteX44" fmla="*/ 627017 w 653143"/>
                      <a:gd name="connsiteY44" fmla="*/ 182880 h 1576251"/>
                      <a:gd name="connsiteX45" fmla="*/ 644434 w 653143"/>
                      <a:gd name="connsiteY45" fmla="*/ 130628 h 1576251"/>
                      <a:gd name="connsiteX46" fmla="*/ 653143 w 653143"/>
                      <a:gd name="connsiteY46" fmla="*/ 104503 h 1576251"/>
                      <a:gd name="connsiteX47" fmla="*/ 653143 w 653143"/>
                      <a:gd name="connsiteY47" fmla="*/ 43543 h 1576251"/>
                      <a:gd name="connsiteX48" fmla="*/ 592183 w 653143"/>
                      <a:gd name="connsiteY48" fmla="*/ 0 h 1576251"/>
                      <a:gd name="connsiteX0" fmla="*/ 592183 w 653143"/>
                      <a:gd name="connsiteY0" fmla="*/ 0 h 1576251"/>
                      <a:gd name="connsiteX1" fmla="*/ 452845 w 653143"/>
                      <a:gd name="connsiteY1" fmla="*/ 130628 h 1576251"/>
                      <a:gd name="connsiteX2" fmla="*/ 400594 w 653143"/>
                      <a:gd name="connsiteY2" fmla="*/ 148046 h 1576251"/>
                      <a:gd name="connsiteX3" fmla="*/ 348343 w 653143"/>
                      <a:gd name="connsiteY3" fmla="*/ 165463 h 1576251"/>
                      <a:gd name="connsiteX4" fmla="*/ 322217 w 653143"/>
                      <a:gd name="connsiteY4" fmla="*/ 174171 h 1576251"/>
                      <a:gd name="connsiteX5" fmla="*/ 296091 w 653143"/>
                      <a:gd name="connsiteY5" fmla="*/ 182880 h 1576251"/>
                      <a:gd name="connsiteX6" fmla="*/ 235131 w 653143"/>
                      <a:gd name="connsiteY6" fmla="*/ 200297 h 1576251"/>
                      <a:gd name="connsiteX7" fmla="*/ 209005 w 653143"/>
                      <a:gd name="connsiteY7" fmla="*/ 226423 h 1576251"/>
                      <a:gd name="connsiteX8" fmla="*/ 182880 w 653143"/>
                      <a:gd name="connsiteY8" fmla="*/ 243840 h 1576251"/>
                      <a:gd name="connsiteX9" fmla="*/ 165463 w 653143"/>
                      <a:gd name="connsiteY9" fmla="*/ 269966 h 1576251"/>
                      <a:gd name="connsiteX10" fmla="*/ 148045 w 653143"/>
                      <a:gd name="connsiteY10" fmla="*/ 287383 h 1576251"/>
                      <a:gd name="connsiteX11" fmla="*/ 121920 w 653143"/>
                      <a:gd name="connsiteY11" fmla="*/ 400594 h 1576251"/>
                      <a:gd name="connsiteX12" fmla="*/ 113211 w 653143"/>
                      <a:gd name="connsiteY12" fmla="*/ 426720 h 1576251"/>
                      <a:gd name="connsiteX13" fmla="*/ 104503 w 653143"/>
                      <a:gd name="connsiteY13" fmla="*/ 470263 h 1576251"/>
                      <a:gd name="connsiteX14" fmla="*/ 87085 w 653143"/>
                      <a:gd name="connsiteY14" fmla="*/ 522514 h 1576251"/>
                      <a:gd name="connsiteX15" fmla="*/ 69668 w 653143"/>
                      <a:gd name="connsiteY15" fmla="*/ 609600 h 1576251"/>
                      <a:gd name="connsiteX16" fmla="*/ 52251 w 653143"/>
                      <a:gd name="connsiteY16" fmla="*/ 661851 h 1576251"/>
                      <a:gd name="connsiteX17" fmla="*/ 52251 w 653143"/>
                      <a:gd name="connsiteY17" fmla="*/ 1201783 h 1576251"/>
                      <a:gd name="connsiteX18" fmla="*/ 43543 w 653143"/>
                      <a:gd name="connsiteY18" fmla="*/ 1236617 h 1576251"/>
                      <a:gd name="connsiteX19" fmla="*/ 34834 w 653143"/>
                      <a:gd name="connsiteY19" fmla="*/ 1280160 h 1576251"/>
                      <a:gd name="connsiteX20" fmla="*/ 26125 w 653143"/>
                      <a:gd name="connsiteY20" fmla="*/ 1349828 h 1576251"/>
                      <a:gd name="connsiteX21" fmla="*/ 8708 w 653143"/>
                      <a:gd name="connsiteY21" fmla="*/ 1402080 h 1576251"/>
                      <a:gd name="connsiteX22" fmla="*/ 0 w 653143"/>
                      <a:gd name="connsiteY22" fmla="*/ 1471748 h 1576251"/>
                      <a:gd name="connsiteX23" fmla="*/ 182880 w 653143"/>
                      <a:gd name="connsiteY23" fmla="*/ 1558834 h 1576251"/>
                      <a:gd name="connsiteX24" fmla="*/ 278674 w 653143"/>
                      <a:gd name="connsiteY24" fmla="*/ 1576251 h 1576251"/>
                      <a:gd name="connsiteX25" fmla="*/ 452845 w 653143"/>
                      <a:gd name="connsiteY25" fmla="*/ 1567543 h 1576251"/>
                      <a:gd name="connsiteX26" fmla="*/ 496388 w 653143"/>
                      <a:gd name="connsiteY26" fmla="*/ 1524000 h 1576251"/>
                      <a:gd name="connsiteX27" fmla="*/ 522514 w 653143"/>
                      <a:gd name="connsiteY27" fmla="*/ 1497874 h 1576251"/>
                      <a:gd name="connsiteX28" fmla="*/ 539931 w 653143"/>
                      <a:gd name="connsiteY28" fmla="*/ 1471748 h 1576251"/>
                      <a:gd name="connsiteX29" fmla="*/ 522514 w 653143"/>
                      <a:gd name="connsiteY29" fmla="*/ 1254034 h 1576251"/>
                      <a:gd name="connsiteX30" fmla="*/ 513805 w 653143"/>
                      <a:gd name="connsiteY30" fmla="*/ 1088571 h 1576251"/>
                      <a:gd name="connsiteX31" fmla="*/ 496388 w 653143"/>
                      <a:gd name="connsiteY31" fmla="*/ 975360 h 1576251"/>
                      <a:gd name="connsiteX32" fmla="*/ 487680 w 653143"/>
                      <a:gd name="connsiteY32" fmla="*/ 879566 h 1576251"/>
                      <a:gd name="connsiteX33" fmla="*/ 461554 w 653143"/>
                      <a:gd name="connsiteY33" fmla="*/ 792480 h 1576251"/>
                      <a:gd name="connsiteX34" fmla="*/ 435428 w 653143"/>
                      <a:gd name="connsiteY34" fmla="*/ 661851 h 1576251"/>
                      <a:gd name="connsiteX35" fmla="*/ 444137 w 653143"/>
                      <a:gd name="connsiteY35" fmla="*/ 505097 h 1576251"/>
                      <a:gd name="connsiteX36" fmla="*/ 478971 w 653143"/>
                      <a:gd name="connsiteY36" fmla="*/ 435428 h 1576251"/>
                      <a:gd name="connsiteX37" fmla="*/ 505097 w 653143"/>
                      <a:gd name="connsiteY37" fmla="*/ 374468 h 1576251"/>
                      <a:gd name="connsiteX38" fmla="*/ 522514 w 653143"/>
                      <a:gd name="connsiteY38" fmla="*/ 348343 h 1576251"/>
                      <a:gd name="connsiteX39" fmla="*/ 531223 w 653143"/>
                      <a:gd name="connsiteY39" fmla="*/ 322217 h 1576251"/>
                      <a:gd name="connsiteX40" fmla="*/ 557348 w 653143"/>
                      <a:gd name="connsiteY40" fmla="*/ 296091 h 1576251"/>
                      <a:gd name="connsiteX41" fmla="*/ 574765 w 653143"/>
                      <a:gd name="connsiteY41" fmla="*/ 261257 h 1576251"/>
                      <a:gd name="connsiteX42" fmla="*/ 609600 w 653143"/>
                      <a:gd name="connsiteY42" fmla="*/ 209006 h 1576251"/>
                      <a:gd name="connsiteX43" fmla="*/ 627017 w 653143"/>
                      <a:gd name="connsiteY43" fmla="*/ 182880 h 1576251"/>
                      <a:gd name="connsiteX44" fmla="*/ 644434 w 653143"/>
                      <a:gd name="connsiteY44" fmla="*/ 130628 h 1576251"/>
                      <a:gd name="connsiteX45" fmla="*/ 653143 w 653143"/>
                      <a:gd name="connsiteY45" fmla="*/ 104503 h 1576251"/>
                      <a:gd name="connsiteX46" fmla="*/ 653143 w 653143"/>
                      <a:gd name="connsiteY46" fmla="*/ 43543 h 1576251"/>
                      <a:gd name="connsiteX47" fmla="*/ 592183 w 653143"/>
                      <a:gd name="connsiteY47" fmla="*/ 0 h 1576251"/>
                      <a:gd name="connsiteX0" fmla="*/ 592183 w 653143"/>
                      <a:gd name="connsiteY0" fmla="*/ 0 h 1576251"/>
                      <a:gd name="connsiteX1" fmla="*/ 400594 w 653143"/>
                      <a:gd name="connsiteY1" fmla="*/ 148046 h 1576251"/>
                      <a:gd name="connsiteX2" fmla="*/ 348343 w 653143"/>
                      <a:gd name="connsiteY2" fmla="*/ 165463 h 1576251"/>
                      <a:gd name="connsiteX3" fmla="*/ 322217 w 653143"/>
                      <a:gd name="connsiteY3" fmla="*/ 174171 h 1576251"/>
                      <a:gd name="connsiteX4" fmla="*/ 296091 w 653143"/>
                      <a:gd name="connsiteY4" fmla="*/ 182880 h 1576251"/>
                      <a:gd name="connsiteX5" fmla="*/ 235131 w 653143"/>
                      <a:gd name="connsiteY5" fmla="*/ 200297 h 1576251"/>
                      <a:gd name="connsiteX6" fmla="*/ 209005 w 653143"/>
                      <a:gd name="connsiteY6" fmla="*/ 226423 h 1576251"/>
                      <a:gd name="connsiteX7" fmla="*/ 182880 w 653143"/>
                      <a:gd name="connsiteY7" fmla="*/ 243840 h 1576251"/>
                      <a:gd name="connsiteX8" fmla="*/ 165463 w 653143"/>
                      <a:gd name="connsiteY8" fmla="*/ 269966 h 1576251"/>
                      <a:gd name="connsiteX9" fmla="*/ 148045 w 653143"/>
                      <a:gd name="connsiteY9" fmla="*/ 287383 h 1576251"/>
                      <a:gd name="connsiteX10" fmla="*/ 121920 w 653143"/>
                      <a:gd name="connsiteY10" fmla="*/ 400594 h 1576251"/>
                      <a:gd name="connsiteX11" fmla="*/ 113211 w 653143"/>
                      <a:gd name="connsiteY11" fmla="*/ 426720 h 1576251"/>
                      <a:gd name="connsiteX12" fmla="*/ 104503 w 653143"/>
                      <a:gd name="connsiteY12" fmla="*/ 470263 h 1576251"/>
                      <a:gd name="connsiteX13" fmla="*/ 87085 w 653143"/>
                      <a:gd name="connsiteY13" fmla="*/ 522514 h 1576251"/>
                      <a:gd name="connsiteX14" fmla="*/ 69668 w 653143"/>
                      <a:gd name="connsiteY14" fmla="*/ 609600 h 1576251"/>
                      <a:gd name="connsiteX15" fmla="*/ 52251 w 653143"/>
                      <a:gd name="connsiteY15" fmla="*/ 661851 h 1576251"/>
                      <a:gd name="connsiteX16" fmla="*/ 52251 w 653143"/>
                      <a:gd name="connsiteY16" fmla="*/ 1201783 h 1576251"/>
                      <a:gd name="connsiteX17" fmla="*/ 43543 w 653143"/>
                      <a:gd name="connsiteY17" fmla="*/ 1236617 h 1576251"/>
                      <a:gd name="connsiteX18" fmla="*/ 34834 w 653143"/>
                      <a:gd name="connsiteY18" fmla="*/ 1280160 h 1576251"/>
                      <a:gd name="connsiteX19" fmla="*/ 26125 w 653143"/>
                      <a:gd name="connsiteY19" fmla="*/ 1349828 h 1576251"/>
                      <a:gd name="connsiteX20" fmla="*/ 8708 w 653143"/>
                      <a:gd name="connsiteY20" fmla="*/ 1402080 h 1576251"/>
                      <a:gd name="connsiteX21" fmla="*/ 0 w 653143"/>
                      <a:gd name="connsiteY21" fmla="*/ 1471748 h 1576251"/>
                      <a:gd name="connsiteX22" fmla="*/ 182880 w 653143"/>
                      <a:gd name="connsiteY22" fmla="*/ 1558834 h 1576251"/>
                      <a:gd name="connsiteX23" fmla="*/ 278674 w 653143"/>
                      <a:gd name="connsiteY23" fmla="*/ 1576251 h 1576251"/>
                      <a:gd name="connsiteX24" fmla="*/ 452845 w 653143"/>
                      <a:gd name="connsiteY24" fmla="*/ 1567543 h 1576251"/>
                      <a:gd name="connsiteX25" fmla="*/ 496388 w 653143"/>
                      <a:gd name="connsiteY25" fmla="*/ 1524000 h 1576251"/>
                      <a:gd name="connsiteX26" fmla="*/ 522514 w 653143"/>
                      <a:gd name="connsiteY26" fmla="*/ 1497874 h 1576251"/>
                      <a:gd name="connsiteX27" fmla="*/ 539931 w 653143"/>
                      <a:gd name="connsiteY27" fmla="*/ 1471748 h 1576251"/>
                      <a:gd name="connsiteX28" fmla="*/ 522514 w 653143"/>
                      <a:gd name="connsiteY28" fmla="*/ 1254034 h 1576251"/>
                      <a:gd name="connsiteX29" fmla="*/ 513805 w 653143"/>
                      <a:gd name="connsiteY29" fmla="*/ 1088571 h 1576251"/>
                      <a:gd name="connsiteX30" fmla="*/ 496388 w 653143"/>
                      <a:gd name="connsiteY30" fmla="*/ 975360 h 1576251"/>
                      <a:gd name="connsiteX31" fmla="*/ 487680 w 653143"/>
                      <a:gd name="connsiteY31" fmla="*/ 879566 h 1576251"/>
                      <a:gd name="connsiteX32" fmla="*/ 461554 w 653143"/>
                      <a:gd name="connsiteY32" fmla="*/ 792480 h 1576251"/>
                      <a:gd name="connsiteX33" fmla="*/ 435428 w 653143"/>
                      <a:gd name="connsiteY33" fmla="*/ 661851 h 1576251"/>
                      <a:gd name="connsiteX34" fmla="*/ 444137 w 653143"/>
                      <a:gd name="connsiteY34" fmla="*/ 505097 h 1576251"/>
                      <a:gd name="connsiteX35" fmla="*/ 478971 w 653143"/>
                      <a:gd name="connsiteY35" fmla="*/ 435428 h 1576251"/>
                      <a:gd name="connsiteX36" fmla="*/ 505097 w 653143"/>
                      <a:gd name="connsiteY36" fmla="*/ 374468 h 1576251"/>
                      <a:gd name="connsiteX37" fmla="*/ 522514 w 653143"/>
                      <a:gd name="connsiteY37" fmla="*/ 348343 h 1576251"/>
                      <a:gd name="connsiteX38" fmla="*/ 531223 w 653143"/>
                      <a:gd name="connsiteY38" fmla="*/ 322217 h 1576251"/>
                      <a:gd name="connsiteX39" fmla="*/ 557348 w 653143"/>
                      <a:gd name="connsiteY39" fmla="*/ 296091 h 1576251"/>
                      <a:gd name="connsiteX40" fmla="*/ 574765 w 653143"/>
                      <a:gd name="connsiteY40" fmla="*/ 261257 h 1576251"/>
                      <a:gd name="connsiteX41" fmla="*/ 609600 w 653143"/>
                      <a:gd name="connsiteY41" fmla="*/ 209006 h 1576251"/>
                      <a:gd name="connsiteX42" fmla="*/ 627017 w 653143"/>
                      <a:gd name="connsiteY42" fmla="*/ 182880 h 1576251"/>
                      <a:gd name="connsiteX43" fmla="*/ 644434 w 653143"/>
                      <a:gd name="connsiteY43" fmla="*/ 130628 h 1576251"/>
                      <a:gd name="connsiteX44" fmla="*/ 653143 w 653143"/>
                      <a:gd name="connsiteY44" fmla="*/ 104503 h 1576251"/>
                      <a:gd name="connsiteX45" fmla="*/ 653143 w 653143"/>
                      <a:gd name="connsiteY45" fmla="*/ 43543 h 1576251"/>
                      <a:gd name="connsiteX46" fmla="*/ 592183 w 653143"/>
                      <a:gd name="connsiteY46" fmla="*/ 0 h 1576251"/>
                      <a:gd name="connsiteX0" fmla="*/ 592183 w 653143"/>
                      <a:gd name="connsiteY0" fmla="*/ 0 h 1576251"/>
                      <a:gd name="connsiteX1" fmla="*/ 348343 w 653143"/>
                      <a:gd name="connsiteY1" fmla="*/ 165463 h 1576251"/>
                      <a:gd name="connsiteX2" fmla="*/ 322217 w 653143"/>
                      <a:gd name="connsiteY2" fmla="*/ 174171 h 1576251"/>
                      <a:gd name="connsiteX3" fmla="*/ 296091 w 653143"/>
                      <a:gd name="connsiteY3" fmla="*/ 182880 h 1576251"/>
                      <a:gd name="connsiteX4" fmla="*/ 235131 w 653143"/>
                      <a:gd name="connsiteY4" fmla="*/ 200297 h 1576251"/>
                      <a:gd name="connsiteX5" fmla="*/ 209005 w 653143"/>
                      <a:gd name="connsiteY5" fmla="*/ 226423 h 1576251"/>
                      <a:gd name="connsiteX6" fmla="*/ 182880 w 653143"/>
                      <a:gd name="connsiteY6" fmla="*/ 243840 h 1576251"/>
                      <a:gd name="connsiteX7" fmla="*/ 165463 w 653143"/>
                      <a:gd name="connsiteY7" fmla="*/ 269966 h 1576251"/>
                      <a:gd name="connsiteX8" fmla="*/ 148045 w 653143"/>
                      <a:gd name="connsiteY8" fmla="*/ 287383 h 1576251"/>
                      <a:gd name="connsiteX9" fmla="*/ 121920 w 653143"/>
                      <a:gd name="connsiteY9" fmla="*/ 400594 h 1576251"/>
                      <a:gd name="connsiteX10" fmla="*/ 113211 w 653143"/>
                      <a:gd name="connsiteY10" fmla="*/ 426720 h 1576251"/>
                      <a:gd name="connsiteX11" fmla="*/ 104503 w 653143"/>
                      <a:gd name="connsiteY11" fmla="*/ 470263 h 1576251"/>
                      <a:gd name="connsiteX12" fmla="*/ 87085 w 653143"/>
                      <a:gd name="connsiteY12" fmla="*/ 522514 h 1576251"/>
                      <a:gd name="connsiteX13" fmla="*/ 69668 w 653143"/>
                      <a:gd name="connsiteY13" fmla="*/ 609600 h 1576251"/>
                      <a:gd name="connsiteX14" fmla="*/ 52251 w 653143"/>
                      <a:gd name="connsiteY14" fmla="*/ 661851 h 1576251"/>
                      <a:gd name="connsiteX15" fmla="*/ 52251 w 653143"/>
                      <a:gd name="connsiteY15" fmla="*/ 1201783 h 1576251"/>
                      <a:gd name="connsiteX16" fmla="*/ 43543 w 653143"/>
                      <a:gd name="connsiteY16" fmla="*/ 1236617 h 1576251"/>
                      <a:gd name="connsiteX17" fmla="*/ 34834 w 653143"/>
                      <a:gd name="connsiteY17" fmla="*/ 1280160 h 1576251"/>
                      <a:gd name="connsiteX18" fmla="*/ 26125 w 653143"/>
                      <a:gd name="connsiteY18" fmla="*/ 1349828 h 1576251"/>
                      <a:gd name="connsiteX19" fmla="*/ 8708 w 653143"/>
                      <a:gd name="connsiteY19" fmla="*/ 1402080 h 1576251"/>
                      <a:gd name="connsiteX20" fmla="*/ 0 w 653143"/>
                      <a:gd name="connsiteY20" fmla="*/ 1471748 h 1576251"/>
                      <a:gd name="connsiteX21" fmla="*/ 182880 w 653143"/>
                      <a:gd name="connsiteY21" fmla="*/ 1558834 h 1576251"/>
                      <a:gd name="connsiteX22" fmla="*/ 278674 w 653143"/>
                      <a:gd name="connsiteY22" fmla="*/ 1576251 h 1576251"/>
                      <a:gd name="connsiteX23" fmla="*/ 452845 w 653143"/>
                      <a:gd name="connsiteY23" fmla="*/ 1567543 h 1576251"/>
                      <a:gd name="connsiteX24" fmla="*/ 496388 w 653143"/>
                      <a:gd name="connsiteY24" fmla="*/ 1524000 h 1576251"/>
                      <a:gd name="connsiteX25" fmla="*/ 522514 w 653143"/>
                      <a:gd name="connsiteY25" fmla="*/ 1497874 h 1576251"/>
                      <a:gd name="connsiteX26" fmla="*/ 539931 w 653143"/>
                      <a:gd name="connsiteY26" fmla="*/ 1471748 h 1576251"/>
                      <a:gd name="connsiteX27" fmla="*/ 522514 w 653143"/>
                      <a:gd name="connsiteY27" fmla="*/ 1254034 h 1576251"/>
                      <a:gd name="connsiteX28" fmla="*/ 513805 w 653143"/>
                      <a:gd name="connsiteY28" fmla="*/ 1088571 h 1576251"/>
                      <a:gd name="connsiteX29" fmla="*/ 496388 w 653143"/>
                      <a:gd name="connsiteY29" fmla="*/ 975360 h 1576251"/>
                      <a:gd name="connsiteX30" fmla="*/ 487680 w 653143"/>
                      <a:gd name="connsiteY30" fmla="*/ 879566 h 1576251"/>
                      <a:gd name="connsiteX31" fmla="*/ 461554 w 653143"/>
                      <a:gd name="connsiteY31" fmla="*/ 792480 h 1576251"/>
                      <a:gd name="connsiteX32" fmla="*/ 435428 w 653143"/>
                      <a:gd name="connsiteY32" fmla="*/ 661851 h 1576251"/>
                      <a:gd name="connsiteX33" fmla="*/ 444137 w 653143"/>
                      <a:gd name="connsiteY33" fmla="*/ 505097 h 1576251"/>
                      <a:gd name="connsiteX34" fmla="*/ 478971 w 653143"/>
                      <a:gd name="connsiteY34" fmla="*/ 435428 h 1576251"/>
                      <a:gd name="connsiteX35" fmla="*/ 505097 w 653143"/>
                      <a:gd name="connsiteY35" fmla="*/ 374468 h 1576251"/>
                      <a:gd name="connsiteX36" fmla="*/ 522514 w 653143"/>
                      <a:gd name="connsiteY36" fmla="*/ 348343 h 1576251"/>
                      <a:gd name="connsiteX37" fmla="*/ 531223 w 653143"/>
                      <a:gd name="connsiteY37" fmla="*/ 322217 h 1576251"/>
                      <a:gd name="connsiteX38" fmla="*/ 557348 w 653143"/>
                      <a:gd name="connsiteY38" fmla="*/ 296091 h 1576251"/>
                      <a:gd name="connsiteX39" fmla="*/ 574765 w 653143"/>
                      <a:gd name="connsiteY39" fmla="*/ 261257 h 1576251"/>
                      <a:gd name="connsiteX40" fmla="*/ 609600 w 653143"/>
                      <a:gd name="connsiteY40" fmla="*/ 209006 h 1576251"/>
                      <a:gd name="connsiteX41" fmla="*/ 627017 w 653143"/>
                      <a:gd name="connsiteY41" fmla="*/ 182880 h 1576251"/>
                      <a:gd name="connsiteX42" fmla="*/ 644434 w 653143"/>
                      <a:gd name="connsiteY42" fmla="*/ 130628 h 1576251"/>
                      <a:gd name="connsiteX43" fmla="*/ 653143 w 653143"/>
                      <a:gd name="connsiteY43" fmla="*/ 104503 h 1576251"/>
                      <a:gd name="connsiteX44" fmla="*/ 653143 w 653143"/>
                      <a:gd name="connsiteY44" fmla="*/ 43543 h 1576251"/>
                      <a:gd name="connsiteX45" fmla="*/ 592183 w 653143"/>
                      <a:gd name="connsiteY45" fmla="*/ 0 h 1576251"/>
                      <a:gd name="connsiteX0" fmla="*/ 592183 w 653143"/>
                      <a:gd name="connsiteY0" fmla="*/ 0 h 1576251"/>
                      <a:gd name="connsiteX1" fmla="*/ 322217 w 653143"/>
                      <a:gd name="connsiteY1" fmla="*/ 174171 h 1576251"/>
                      <a:gd name="connsiteX2" fmla="*/ 296091 w 653143"/>
                      <a:gd name="connsiteY2" fmla="*/ 182880 h 1576251"/>
                      <a:gd name="connsiteX3" fmla="*/ 235131 w 653143"/>
                      <a:gd name="connsiteY3" fmla="*/ 200297 h 1576251"/>
                      <a:gd name="connsiteX4" fmla="*/ 209005 w 653143"/>
                      <a:gd name="connsiteY4" fmla="*/ 226423 h 1576251"/>
                      <a:gd name="connsiteX5" fmla="*/ 182880 w 653143"/>
                      <a:gd name="connsiteY5" fmla="*/ 243840 h 1576251"/>
                      <a:gd name="connsiteX6" fmla="*/ 165463 w 653143"/>
                      <a:gd name="connsiteY6" fmla="*/ 269966 h 1576251"/>
                      <a:gd name="connsiteX7" fmla="*/ 148045 w 653143"/>
                      <a:gd name="connsiteY7" fmla="*/ 287383 h 1576251"/>
                      <a:gd name="connsiteX8" fmla="*/ 121920 w 653143"/>
                      <a:gd name="connsiteY8" fmla="*/ 400594 h 1576251"/>
                      <a:gd name="connsiteX9" fmla="*/ 113211 w 653143"/>
                      <a:gd name="connsiteY9" fmla="*/ 426720 h 1576251"/>
                      <a:gd name="connsiteX10" fmla="*/ 104503 w 653143"/>
                      <a:gd name="connsiteY10" fmla="*/ 470263 h 1576251"/>
                      <a:gd name="connsiteX11" fmla="*/ 87085 w 653143"/>
                      <a:gd name="connsiteY11" fmla="*/ 522514 h 1576251"/>
                      <a:gd name="connsiteX12" fmla="*/ 69668 w 653143"/>
                      <a:gd name="connsiteY12" fmla="*/ 609600 h 1576251"/>
                      <a:gd name="connsiteX13" fmla="*/ 52251 w 653143"/>
                      <a:gd name="connsiteY13" fmla="*/ 661851 h 1576251"/>
                      <a:gd name="connsiteX14" fmla="*/ 52251 w 653143"/>
                      <a:gd name="connsiteY14" fmla="*/ 1201783 h 1576251"/>
                      <a:gd name="connsiteX15" fmla="*/ 43543 w 653143"/>
                      <a:gd name="connsiteY15" fmla="*/ 1236617 h 1576251"/>
                      <a:gd name="connsiteX16" fmla="*/ 34834 w 653143"/>
                      <a:gd name="connsiteY16" fmla="*/ 1280160 h 1576251"/>
                      <a:gd name="connsiteX17" fmla="*/ 26125 w 653143"/>
                      <a:gd name="connsiteY17" fmla="*/ 1349828 h 1576251"/>
                      <a:gd name="connsiteX18" fmla="*/ 8708 w 653143"/>
                      <a:gd name="connsiteY18" fmla="*/ 1402080 h 1576251"/>
                      <a:gd name="connsiteX19" fmla="*/ 0 w 653143"/>
                      <a:gd name="connsiteY19" fmla="*/ 1471748 h 1576251"/>
                      <a:gd name="connsiteX20" fmla="*/ 182880 w 653143"/>
                      <a:gd name="connsiteY20" fmla="*/ 1558834 h 1576251"/>
                      <a:gd name="connsiteX21" fmla="*/ 278674 w 653143"/>
                      <a:gd name="connsiteY21" fmla="*/ 1576251 h 1576251"/>
                      <a:gd name="connsiteX22" fmla="*/ 452845 w 653143"/>
                      <a:gd name="connsiteY22" fmla="*/ 1567543 h 1576251"/>
                      <a:gd name="connsiteX23" fmla="*/ 496388 w 653143"/>
                      <a:gd name="connsiteY23" fmla="*/ 1524000 h 1576251"/>
                      <a:gd name="connsiteX24" fmla="*/ 522514 w 653143"/>
                      <a:gd name="connsiteY24" fmla="*/ 1497874 h 1576251"/>
                      <a:gd name="connsiteX25" fmla="*/ 539931 w 653143"/>
                      <a:gd name="connsiteY25" fmla="*/ 1471748 h 1576251"/>
                      <a:gd name="connsiteX26" fmla="*/ 522514 w 653143"/>
                      <a:gd name="connsiteY26" fmla="*/ 1254034 h 1576251"/>
                      <a:gd name="connsiteX27" fmla="*/ 513805 w 653143"/>
                      <a:gd name="connsiteY27" fmla="*/ 1088571 h 1576251"/>
                      <a:gd name="connsiteX28" fmla="*/ 496388 w 653143"/>
                      <a:gd name="connsiteY28" fmla="*/ 975360 h 1576251"/>
                      <a:gd name="connsiteX29" fmla="*/ 487680 w 653143"/>
                      <a:gd name="connsiteY29" fmla="*/ 879566 h 1576251"/>
                      <a:gd name="connsiteX30" fmla="*/ 461554 w 653143"/>
                      <a:gd name="connsiteY30" fmla="*/ 792480 h 1576251"/>
                      <a:gd name="connsiteX31" fmla="*/ 435428 w 653143"/>
                      <a:gd name="connsiteY31" fmla="*/ 661851 h 1576251"/>
                      <a:gd name="connsiteX32" fmla="*/ 444137 w 653143"/>
                      <a:gd name="connsiteY32" fmla="*/ 505097 h 1576251"/>
                      <a:gd name="connsiteX33" fmla="*/ 478971 w 653143"/>
                      <a:gd name="connsiteY33" fmla="*/ 435428 h 1576251"/>
                      <a:gd name="connsiteX34" fmla="*/ 505097 w 653143"/>
                      <a:gd name="connsiteY34" fmla="*/ 374468 h 1576251"/>
                      <a:gd name="connsiteX35" fmla="*/ 522514 w 653143"/>
                      <a:gd name="connsiteY35" fmla="*/ 348343 h 1576251"/>
                      <a:gd name="connsiteX36" fmla="*/ 531223 w 653143"/>
                      <a:gd name="connsiteY36" fmla="*/ 322217 h 1576251"/>
                      <a:gd name="connsiteX37" fmla="*/ 557348 w 653143"/>
                      <a:gd name="connsiteY37" fmla="*/ 296091 h 1576251"/>
                      <a:gd name="connsiteX38" fmla="*/ 574765 w 653143"/>
                      <a:gd name="connsiteY38" fmla="*/ 261257 h 1576251"/>
                      <a:gd name="connsiteX39" fmla="*/ 609600 w 653143"/>
                      <a:gd name="connsiteY39" fmla="*/ 209006 h 1576251"/>
                      <a:gd name="connsiteX40" fmla="*/ 627017 w 653143"/>
                      <a:gd name="connsiteY40" fmla="*/ 182880 h 1576251"/>
                      <a:gd name="connsiteX41" fmla="*/ 644434 w 653143"/>
                      <a:gd name="connsiteY41" fmla="*/ 130628 h 1576251"/>
                      <a:gd name="connsiteX42" fmla="*/ 653143 w 653143"/>
                      <a:gd name="connsiteY42" fmla="*/ 104503 h 1576251"/>
                      <a:gd name="connsiteX43" fmla="*/ 653143 w 653143"/>
                      <a:gd name="connsiteY43" fmla="*/ 43543 h 1576251"/>
                      <a:gd name="connsiteX44" fmla="*/ 592183 w 653143"/>
                      <a:gd name="connsiteY44" fmla="*/ 0 h 1576251"/>
                      <a:gd name="connsiteX0" fmla="*/ 592183 w 653143"/>
                      <a:gd name="connsiteY0" fmla="*/ 0 h 1576251"/>
                      <a:gd name="connsiteX1" fmla="*/ 296091 w 653143"/>
                      <a:gd name="connsiteY1" fmla="*/ 182880 h 1576251"/>
                      <a:gd name="connsiteX2" fmla="*/ 235131 w 653143"/>
                      <a:gd name="connsiteY2" fmla="*/ 200297 h 1576251"/>
                      <a:gd name="connsiteX3" fmla="*/ 209005 w 653143"/>
                      <a:gd name="connsiteY3" fmla="*/ 226423 h 1576251"/>
                      <a:gd name="connsiteX4" fmla="*/ 182880 w 653143"/>
                      <a:gd name="connsiteY4" fmla="*/ 243840 h 1576251"/>
                      <a:gd name="connsiteX5" fmla="*/ 165463 w 653143"/>
                      <a:gd name="connsiteY5" fmla="*/ 269966 h 1576251"/>
                      <a:gd name="connsiteX6" fmla="*/ 148045 w 653143"/>
                      <a:gd name="connsiteY6" fmla="*/ 287383 h 1576251"/>
                      <a:gd name="connsiteX7" fmla="*/ 121920 w 653143"/>
                      <a:gd name="connsiteY7" fmla="*/ 400594 h 1576251"/>
                      <a:gd name="connsiteX8" fmla="*/ 113211 w 653143"/>
                      <a:gd name="connsiteY8" fmla="*/ 426720 h 1576251"/>
                      <a:gd name="connsiteX9" fmla="*/ 104503 w 653143"/>
                      <a:gd name="connsiteY9" fmla="*/ 470263 h 1576251"/>
                      <a:gd name="connsiteX10" fmla="*/ 87085 w 653143"/>
                      <a:gd name="connsiteY10" fmla="*/ 522514 h 1576251"/>
                      <a:gd name="connsiteX11" fmla="*/ 69668 w 653143"/>
                      <a:gd name="connsiteY11" fmla="*/ 609600 h 1576251"/>
                      <a:gd name="connsiteX12" fmla="*/ 52251 w 653143"/>
                      <a:gd name="connsiteY12" fmla="*/ 661851 h 1576251"/>
                      <a:gd name="connsiteX13" fmla="*/ 52251 w 653143"/>
                      <a:gd name="connsiteY13" fmla="*/ 1201783 h 1576251"/>
                      <a:gd name="connsiteX14" fmla="*/ 43543 w 653143"/>
                      <a:gd name="connsiteY14" fmla="*/ 1236617 h 1576251"/>
                      <a:gd name="connsiteX15" fmla="*/ 34834 w 653143"/>
                      <a:gd name="connsiteY15" fmla="*/ 1280160 h 1576251"/>
                      <a:gd name="connsiteX16" fmla="*/ 26125 w 653143"/>
                      <a:gd name="connsiteY16" fmla="*/ 1349828 h 1576251"/>
                      <a:gd name="connsiteX17" fmla="*/ 8708 w 653143"/>
                      <a:gd name="connsiteY17" fmla="*/ 1402080 h 1576251"/>
                      <a:gd name="connsiteX18" fmla="*/ 0 w 653143"/>
                      <a:gd name="connsiteY18" fmla="*/ 1471748 h 1576251"/>
                      <a:gd name="connsiteX19" fmla="*/ 182880 w 653143"/>
                      <a:gd name="connsiteY19" fmla="*/ 1558834 h 1576251"/>
                      <a:gd name="connsiteX20" fmla="*/ 278674 w 653143"/>
                      <a:gd name="connsiteY20" fmla="*/ 1576251 h 1576251"/>
                      <a:gd name="connsiteX21" fmla="*/ 452845 w 653143"/>
                      <a:gd name="connsiteY21" fmla="*/ 1567543 h 1576251"/>
                      <a:gd name="connsiteX22" fmla="*/ 496388 w 653143"/>
                      <a:gd name="connsiteY22" fmla="*/ 1524000 h 1576251"/>
                      <a:gd name="connsiteX23" fmla="*/ 522514 w 653143"/>
                      <a:gd name="connsiteY23" fmla="*/ 1497874 h 1576251"/>
                      <a:gd name="connsiteX24" fmla="*/ 539931 w 653143"/>
                      <a:gd name="connsiteY24" fmla="*/ 1471748 h 1576251"/>
                      <a:gd name="connsiteX25" fmla="*/ 522514 w 653143"/>
                      <a:gd name="connsiteY25" fmla="*/ 1254034 h 1576251"/>
                      <a:gd name="connsiteX26" fmla="*/ 513805 w 653143"/>
                      <a:gd name="connsiteY26" fmla="*/ 1088571 h 1576251"/>
                      <a:gd name="connsiteX27" fmla="*/ 496388 w 653143"/>
                      <a:gd name="connsiteY27" fmla="*/ 975360 h 1576251"/>
                      <a:gd name="connsiteX28" fmla="*/ 487680 w 653143"/>
                      <a:gd name="connsiteY28" fmla="*/ 879566 h 1576251"/>
                      <a:gd name="connsiteX29" fmla="*/ 461554 w 653143"/>
                      <a:gd name="connsiteY29" fmla="*/ 792480 h 1576251"/>
                      <a:gd name="connsiteX30" fmla="*/ 435428 w 653143"/>
                      <a:gd name="connsiteY30" fmla="*/ 661851 h 1576251"/>
                      <a:gd name="connsiteX31" fmla="*/ 444137 w 653143"/>
                      <a:gd name="connsiteY31" fmla="*/ 505097 h 1576251"/>
                      <a:gd name="connsiteX32" fmla="*/ 478971 w 653143"/>
                      <a:gd name="connsiteY32" fmla="*/ 435428 h 1576251"/>
                      <a:gd name="connsiteX33" fmla="*/ 505097 w 653143"/>
                      <a:gd name="connsiteY33" fmla="*/ 374468 h 1576251"/>
                      <a:gd name="connsiteX34" fmla="*/ 522514 w 653143"/>
                      <a:gd name="connsiteY34" fmla="*/ 348343 h 1576251"/>
                      <a:gd name="connsiteX35" fmla="*/ 531223 w 653143"/>
                      <a:gd name="connsiteY35" fmla="*/ 322217 h 1576251"/>
                      <a:gd name="connsiteX36" fmla="*/ 557348 w 653143"/>
                      <a:gd name="connsiteY36" fmla="*/ 296091 h 1576251"/>
                      <a:gd name="connsiteX37" fmla="*/ 574765 w 653143"/>
                      <a:gd name="connsiteY37" fmla="*/ 261257 h 1576251"/>
                      <a:gd name="connsiteX38" fmla="*/ 609600 w 653143"/>
                      <a:gd name="connsiteY38" fmla="*/ 209006 h 1576251"/>
                      <a:gd name="connsiteX39" fmla="*/ 627017 w 653143"/>
                      <a:gd name="connsiteY39" fmla="*/ 182880 h 1576251"/>
                      <a:gd name="connsiteX40" fmla="*/ 644434 w 653143"/>
                      <a:gd name="connsiteY40" fmla="*/ 130628 h 1576251"/>
                      <a:gd name="connsiteX41" fmla="*/ 653143 w 653143"/>
                      <a:gd name="connsiteY41" fmla="*/ 104503 h 1576251"/>
                      <a:gd name="connsiteX42" fmla="*/ 653143 w 653143"/>
                      <a:gd name="connsiteY42" fmla="*/ 43543 h 1576251"/>
                      <a:gd name="connsiteX43" fmla="*/ 592183 w 653143"/>
                      <a:gd name="connsiteY43" fmla="*/ 0 h 1576251"/>
                      <a:gd name="connsiteX0" fmla="*/ 592183 w 653143"/>
                      <a:gd name="connsiteY0" fmla="*/ 0 h 1576251"/>
                      <a:gd name="connsiteX1" fmla="*/ 235131 w 653143"/>
                      <a:gd name="connsiteY1" fmla="*/ 200297 h 1576251"/>
                      <a:gd name="connsiteX2" fmla="*/ 209005 w 653143"/>
                      <a:gd name="connsiteY2" fmla="*/ 226423 h 1576251"/>
                      <a:gd name="connsiteX3" fmla="*/ 182880 w 653143"/>
                      <a:gd name="connsiteY3" fmla="*/ 243840 h 1576251"/>
                      <a:gd name="connsiteX4" fmla="*/ 165463 w 653143"/>
                      <a:gd name="connsiteY4" fmla="*/ 269966 h 1576251"/>
                      <a:gd name="connsiteX5" fmla="*/ 148045 w 653143"/>
                      <a:gd name="connsiteY5" fmla="*/ 287383 h 1576251"/>
                      <a:gd name="connsiteX6" fmla="*/ 121920 w 653143"/>
                      <a:gd name="connsiteY6" fmla="*/ 400594 h 1576251"/>
                      <a:gd name="connsiteX7" fmla="*/ 113211 w 653143"/>
                      <a:gd name="connsiteY7" fmla="*/ 426720 h 1576251"/>
                      <a:gd name="connsiteX8" fmla="*/ 104503 w 653143"/>
                      <a:gd name="connsiteY8" fmla="*/ 470263 h 1576251"/>
                      <a:gd name="connsiteX9" fmla="*/ 87085 w 653143"/>
                      <a:gd name="connsiteY9" fmla="*/ 522514 h 1576251"/>
                      <a:gd name="connsiteX10" fmla="*/ 69668 w 653143"/>
                      <a:gd name="connsiteY10" fmla="*/ 609600 h 1576251"/>
                      <a:gd name="connsiteX11" fmla="*/ 52251 w 653143"/>
                      <a:gd name="connsiteY11" fmla="*/ 661851 h 1576251"/>
                      <a:gd name="connsiteX12" fmla="*/ 52251 w 653143"/>
                      <a:gd name="connsiteY12" fmla="*/ 1201783 h 1576251"/>
                      <a:gd name="connsiteX13" fmla="*/ 43543 w 653143"/>
                      <a:gd name="connsiteY13" fmla="*/ 1236617 h 1576251"/>
                      <a:gd name="connsiteX14" fmla="*/ 34834 w 653143"/>
                      <a:gd name="connsiteY14" fmla="*/ 1280160 h 1576251"/>
                      <a:gd name="connsiteX15" fmla="*/ 26125 w 653143"/>
                      <a:gd name="connsiteY15" fmla="*/ 1349828 h 1576251"/>
                      <a:gd name="connsiteX16" fmla="*/ 8708 w 653143"/>
                      <a:gd name="connsiteY16" fmla="*/ 1402080 h 1576251"/>
                      <a:gd name="connsiteX17" fmla="*/ 0 w 653143"/>
                      <a:gd name="connsiteY17" fmla="*/ 1471748 h 1576251"/>
                      <a:gd name="connsiteX18" fmla="*/ 182880 w 653143"/>
                      <a:gd name="connsiteY18" fmla="*/ 1558834 h 1576251"/>
                      <a:gd name="connsiteX19" fmla="*/ 278674 w 653143"/>
                      <a:gd name="connsiteY19" fmla="*/ 1576251 h 1576251"/>
                      <a:gd name="connsiteX20" fmla="*/ 452845 w 653143"/>
                      <a:gd name="connsiteY20" fmla="*/ 1567543 h 1576251"/>
                      <a:gd name="connsiteX21" fmla="*/ 496388 w 653143"/>
                      <a:gd name="connsiteY21" fmla="*/ 1524000 h 1576251"/>
                      <a:gd name="connsiteX22" fmla="*/ 522514 w 653143"/>
                      <a:gd name="connsiteY22" fmla="*/ 1497874 h 1576251"/>
                      <a:gd name="connsiteX23" fmla="*/ 539931 w 653143"/>
                      <a:gd name="connsiteY23" fmla="*/ 1471748 h 1576251"/>
                      <a:gd name="connsiteX24" fmla="*/ 522514 w 653143"/>
                      <a:gd name="connsiteY24" fmla="*/ 1254034 h 1576251"/>
                      <a:gd name="connsiteX25" fmla="*/ 513805 w 653143"/>
                      <a:gd name="connsiteY25" fmla="*/ 1088571 h 1576251"/>
                      <a:gd name="connsiteX26" fmla="*/ 496388 w 653143"/>
                      <a:gd name="connsiteY26" fmla="*/ 975360 h 1576251"/>
                      <a:gd name="connsiteX27" fmla="*/ 487680 w 653143"/>
                      <a:gd name="connsiteY27" fmla="*/ 879566 h 1576251"/>
                      <a:gd name="connsiteX28" fmla="*/ 461554 w 653143"/>
                      <a:gd name="connsiteY28" fmla="*/ 792480 h 1576251"/>
                      <a:gd name="connsiteX29" fmla="*/ 435428 w 653143"/>
                      <a:gd name="connsiteY29" fmla="*/ 661851 h 1576251"/>
                      <a:gd name="connsiteX30" fmla="*/ 444137 w 653143"/>
                      <a:gd name="connsiteY30" fmla="*/ 505097 h 1576251"/>
                      <a:gd name="connsiteX31" fmla="*/ 478971 w 653143"/>
                      <a:gd name="connsiteY31" fmla="*/ 435428 h 1576251"/>
                      <a:gd name="connsiteX32" fmla="*/ 505097 w 653143"/>
                      <a:gd name="connsiteY32" fmla="*/ 374468 h 1576251"/>
                      <a:gd name="connsiteX33" fmla="*/ 522514 w 653143"/>
                      <a:gd name="connsiteY33" fmla="*/ 348343 h 1576251"/>
                      <a:gd name="connsiteX34" fmla="*/ 531223 w 653143"/>
                      <a:gd name="connsiteY34" fmla="*/ 322217 h 1576251"/>
                      <a:gd name="connsiteX35" fmla="*/ 557348 w 653143"/>
                      <a:gd name="connsiteY35" fmla="*/ 296091 h 1576251"/>
                      <a:gd name="connsiteX36" fmla="*/ 574765 w 653143"/>
                      <a:gd name="connsiteY36" fmla="*/ 261257 h 1576251"/>
                      <a:gd name="connsiteX37" fmla="*/ 609600 w 653143"/>
                      <a:gd name="connsiteY37" fmla="*/ 209006 h 1576251"/>
                      <a:gd name="connsiteX38" fmla="*/ 627017 w 653143"/>
                      <a:gd name="connsiteY38" fmla="*/ 182880 h 1576251"/>
                      <a:gd name="connsiteX39" fmla="*/ 644434 w 653143"/>
                      <a:gd name="connsiteY39" fmla="*/ 130628 h 1576251"/>
                      <a:gd name="connsiteX40" fmla="*/ 653143 w 653143"/>
                      <a:gd name="connsiteY40" fmla="*/ 104503 h 1576251"/>
                      <a:gd name="connsiteX41" fmla="*/ 653143 w 653143"/>
                      <a:gd name="connsiteY41" fmla="*/ 43543 h 1576251"/>
                      <a:gd name="connsiteX42" fmla="*/ 592183 w 653143"/>
                      <a:gd name="connsiteY42" fmla="*/ 0 h 1576251"/>
                      <a:gd name="connsiteX0" fmla="*/ 592183 w 653143"/>
                      <a:gd name="connsiteY0" fmla="*/ 0 h 1576251"/>
                      <a:gd name="connsiteX1" fmla="*/ 209005 w 653143"/>
                      <a:gd name="connsiteY1" fmla="*/ 226423 h 1576251"/>
                      <a:gd name="connsiteX2" fmla="*/ 182880 w 653143"/>
                      <a:gd name="connsiteY2" fmla="*/ 243840 h 1576251"/>
                      <a:gd name="connsiteX3" fmla="*/ 165463 w 653143"/>
                      <a:gd name="connsiteY3" fmla="*/ 269966 h 1576251"/>
                      <a:gd name="connsiteX4" fmla="*/ 148045 w 653143"/>
                      <a:gd name="connsiteY4" fmla="*/ 287383 h 1576251"/>
                      <a:gd name="connsiteX5" fmla="*/ 121920 w 653143"/>
                      <a:gd name="connsiteY5" fmla="*/ 400594 h 1576251"/>
                      <a:gd name="connsiteX6" fmla="*/ 113211 w 653143"/>
                      <a:gd name="connsiteY6" fmla="*/ 426720 h 1576251"/>
                      <a:gd name="connsiteX7" fmla="*/ 104503 w 653143"/>
                      <a:gd name="connsiteY7" fmla="*/ 470263 h 1576251"/>
                      <a:gd name="connsiteX8" fmla="*/ 87085 w 653143"/>
                      <a:gd name="connsiteY8" fmla="*/ 522514 h 1576251"/>
                      <a:gd name="connsiteX9" fmla="*/ 69668 w 653143"/>
                      <a:gd name="connsiteY9" fmla="*/ 609600 h 1576251"/>
                      <a:gd name="connsiteX10" fmla="*/ 52251 w 653143"/>
                      <a:gd name="connsiteY10" fmla="*/ 661851 h 1576251"/>
                      <a:gd name="connsiteX11" fmla="*/ 52251 w 653143"/>
                      <a:gd name="connsiteY11" fmla="*/ 1201783 h 1576251"/>
                      <a:gd name="connsiteX12" fmla="*/ 43543 w 653143"/>
                      <a:gd name="connsiteY12" fmla="*/ 1236617 h 1576251"/>
                      <a:gd name="connsiteX13" fmla="*/ 34834 w 653143"/>
                      <a:gd name="connsiteY13" fmla="*/ 1280160 h 1576251"/>
                      <a:gd name="connsiteX14" fmla="*/ 26125 w 653143"/>
                      <a:gd name="connsiteY14" fmla="*/ 1349828 h 1576251"/>
                      <a:gd name="connsiteX15" fmla="*/ 8708 w 653143"/>
                      <a:gd name="connsiteY15" fmla="*/ 1402080 h 1576251"/>
                      <a:gd name="connsiteX16" fmla="*/ 0 w 653143"/>
                      <a:gd name="connsiteY16" fmla="*/ 1471748 h 1576251"/>
                      <a:gd name="connsiteX17" fmla="*/ 182880 w 653143"/>
                      <a:gd name="connsiteY17" fmla="*/ 1558834 h 1576251"/>
                      <a:gd name="connsiteX18" fmla="*/ 278674 w 653143"/>
                      <a:gd name="connsiteY18" fmla="*/ 1576251 h 1576251"/>
                      <a:gd name="connsiteX19" fmla="*/ 452845 w 653143"/>
                      <a:gd name="connsiteY19" fmla="*/ 1567543 h 1576251"/>
                      <a:gd name="connsiteX20" fmla="*/ 496388 w 653143"/>
                      <a:gd name="connsiteY20" fmla="*/ 1524000 h 1576251"/>
                      <a:gd name="connsiteX21" fmla="*/ 522514 w 653143"/>
                      <a:gd name="connsiteY21" fmla="*/ 1497874 h 1576251"/>
                      <a:gd name="connsiteX22" fmla="*/ 539931 w 653143"/>
                      <a:gd name="connsiteY22" fmla="*/ 1471748 h 1576251"/>
                      <a:gd name="connsiteX23" fmla="*/ 522514 w 653143"/>
                      <a:gd name="connsiteY23" fmla="*/ 1254034 h 1576251"/>
                      <a:gd name="connsiteX24" fmla="*/ 513805 w 653143"/>
                      <a:gd name="connsiteY24" fmla="*/ 1088571 h 1576251"/>
                      <a:gd name="connsiteX25" fmla="*/ 496388 w 653143"/>
                      <a:gd name="connsiteY25" fmla="*/ 975360 h 1576251"/>
                      <a:gd name="connsiteX26" fmla="*/ 487680 w 653143"/>
                      <a:gd name="connsiteY26" fmla="*/ 879566 h 1576251"/>
                      <a:gd name="connsiteX27" fmla="*/ 461554 w 653143"/>
                      <a:gd name="connsiteY27" fmla="*/ 792480 h 1576251"/>
                      <a:gd name="connsiteX28" fmla="*/ 435428 w 653143"/>
                      <a:gd name="connsiteY28" fmla="*/ 661851 h 1576251"/>
                      <a:gd name="connsiteX29" fmla="*/ 444137 w 653143"/>
                      <a:gd name="connsiteY29" fmla="*/ 505097 h 1576251"/>
                      <a:gd name="connsiteX30" fmla="*/ 478971 w 653143"/>
                      <a:gd name="connsiteY30" fmla="*/ 435428 h 1576251"/>
                      <a:gd name="connsiteX31" fmla="*/ 505097 w 653143"/>
                      <a:gd name="connsiteY31" fmla="*/ 374468 h 1576251"/>
                      <a:gd name="connsiteX32" fmla="*/ 522514 w 653143"/>
                      <a:gd name="connsiteY32" fmla="*/ 348343 h 1576251"/>
                      <a:gd name="connsiteX33" fmla="*/ 531223 w 653143"/>
                      <a:gd name="connsiteY33" fmla="*/ 322217 h 1576251"/>
                      <a:gd name="connsiteX34" fmla="*/ 557348 w 653143"/>
                      <a:gd name="connsiteY34" fmla="*/ 296091 h 1576251"/>
                      <a:gd name="connsiteX35" fmla="*/ 574765 w 653143"/>
                      <a:gd name="connsiteY35" fmla="*/ 261257 h 1576251"/>
                      <a:gd name="connsiteX36" fmla="*/ 609600 w 653143"/>
                      <a:gd name="connsiteY36" fmla="*/ 209006 h 1576251"/>
                      <a:gd name="connsiteX37" fmla="*/ 627017 w 653143"/>
                      <a:gd name="connsiteY37" fmla="*/ 182880 h 1576251"/>
                      <a:gd name="connsiteX38" fmla="*/ 644434 w 653143"/>
                      <a:gd name="connsiteY38" fmla="*/ 130628 h 1576251"/>
                      <a:gd name="connsiteX39" fmla="*/ 653143 w 653143"/>
                      <a:gd name="connsiteY39" fmla="*/ 104503 h 1576251"/>
                      <a:gd name="connsiteX40" fmla="*/ 653143 w 653143"/>
                      <a:gd name="connsiteY40" fmla="*/ 43543 h 1576251"/>
                      <a:gd name="connsiteX41" fmla="*/ 592183 w 653143"/>
                      <a:gd name="connsiteY41" fmla="*/ 0 h 1576251"/>
                      <a:gd name="connsiteX0" fmla="*/ 592183 w 653143"/>
                      <a:gd name="connsiteY0" fmla="*/ 0 h 1576251"/>
                      <a:gd name="connsiteX1" fmla="*/ 182880 w 653143"/>
                      <a:gd name="connsiteY1" fmla="*/ 243840 h 1576251"/>
                      <a:gd name="connsiteX2" fmla="*/ 165463 w 653143"/>
                      <a:gd name="connsiteY2" fmla="*/ 269966 h 1576251"/>
                      <a:gd name="connsiteX3" fmla="*/ 148045 w 653143"/>
                      <a:gd name="connsiteY3" fmla="*/ 287383 h 1576251"/>
                      <a:gd name="connsiteX4" fmla="*/ 121920 w 653143"/>
                      <a:gd name="connsiteY4" fmla="*/ 400594 h 1576251"/>
                      <a:gd name="connsiteX5" fmla="*/ 113211 w 653143"/>
                      <a:gd name="connsiteY5" fmla="*/ 426720 h 1576251"/>
                      <a:gd name="connsiteX6" fmla="*/ 104503 w 653143"/>
                      <a:gd name="connsiteY6" fmla="*/ 470263 h 1576251"/>
                      <a:gd name="connsiteX7" fmla="*/ 87085 w 653143"/>
                      <a:gd name="connsiteY7" fmla="*/ 522514 h 1576251"/>
                      <a:gd name="connsiteX8" fmla="*/ 69668 w 653143"/>
                      <a:gd name="connsiteY8" fmla="*/ 609600 h 1576251"/>
                      <a:gd name="connsiteX9" fmla="*/ 52251 w 653143"/>
                      <a:gd name="connsiteY9" fmla="*/ 661851 h 1576251"/>
                      <a:gd name="connsiteX10" fmla="*/ 52251 w 653143"/>
                      <a:gd name="connsiteY10" fmla="*/ 1201783 h 1576251"/>
                      <a:gd name="connsiteX11" fmla="*/ 43543 w 653143"/>
                      <a:gd name="connsiteY11" fmla="*/ 1236617 h 1576251"/>
                      <a:gd name="connsiteX12" fmla="*/ 34834 w 653143"/>
                      <a:gd name="connsiteY12" fmla="*/ 1280160 h 1576251"/>
                      <a:gd name="connsiteX13" fmla="*/ 26125 w 653143"/>
                      <a:gd name="connsiteY13" fmla="*/ 1349828 h 1576251"/>
                      <a:gd name="connsiteX14" fmla="*/ 8708 w 653143"/>
                      <a:gd name="connsiteY14" fmla="*/ 1402080 h 1576251"/>
                      <a:gd name="connsiteX15" fmla="*/ 0 w 653143"/>
                      <a:gd name="connsiteY15" fmla="*/ 1471748 h 1576251"/>
                      <a:gd name="connsiteX16" fmla="*/ 182880 w 653143"/>
                      <a:gd name="connsiteY16" fmla="*/ 1558834 h 1576251"/>
                      <a:gd name="connsiteX17" fmla="*/ 278674 w 653143"/>
                      <a:gd name="connsiteY17" fmla="*/ 1576251 h 1576251"/>
                      <a:gd name="connsiteX18" fmla="*/ 452845 w 653143"/>
                      <a:gd name="connsiteY18" fmla="*/ 1567543 h 1576251"/>
                      <a:gd name="connsiteX19" fmla="*/ 496388 w 653143"/>
                      <a:gd name="connsiteY19" fmla="*/ 1524000 h 1576251"/>
                      <a:gd name="connsiteX20" fmla="*/ 522514 w 653143"/>
                      <a:gd name="connsiteY20" fmla="*/ 1497874 h 1576251"/>
                      <a:gd name="connsiteX21" fmla="*/ 539931 w 653143"/>
                      <a:gd name="connsiteY21" fmla="*/ 1471748 h 1576251"/>
                      <a:gd name="connsiteX22" fmla="*/ 522514 w 653143"/>
                      <a:gd name="connsiteY22" fmla="*/ 1254034 h 1576251"/>
                      <a:gd name="connsiteX23" fmla="*/ 513805 w 653143"/>
                      <a:gd name="connsiteY23" fmla="*/ 1088571 h 1576251"/>
                      <a:gd name="connsiteX24" fmla="*/ 496388 w 653143"/>
                      <a:gd name="connsiteY24" fmla="*/ 975360 h 1576251"/>
                      <a:gd name="connsiteX25" fmla="*/ 487680 w 653143"/>
                      <a:gd name="connsiteY25" fmla="*/ 879566 h 1576251"/>
                      <a:gd name="connsiteX26" fmla="*/ 461554 w 653143"/>
                      <a:gd name="connsiteY26" fmla="*/ 792480 h 1576251"/>
                      <a:gd name="connsiteX27" fmla="*/ 435428 w 653143"/>
                      <a:gd name="connsiteY27" fmla="*/ 661851 h 1576251"/>
                      <a:gd name="connsiteX28" fmla="*/ 444137 w 653143"/>
                      <a:gd name="connsiteY28" fmla="*/ 505097 h 1576251"/>
                      <a:gd name="connsiteX29" fmla="*/ 478971 w 653143"/>
                      <a:gd name="connsiteY29" fmla="*/ 435428 h 1576251"/>
                      <a:gd name="connsiteX30" fmla="*/ 505097 w 653143"/>
                      <a:gd name="connsiteY30" fmla="*/ 374468 h 1576251"/>
                      <a:gd name="connsiteX31" fmla="*/ 522514 w 653143"/>
                      <a:gd name="connsiteY31" fmla="*/ 348343 h 1576251"/>
                      <a:gd name="connsiteX32" fmla="*/ 531223 w 653143"/>
                      <a:gd name="connsiteY32" fmla="*/ 322217 h 1576251"/>
                      <a:gd name="connsiteX33" fmla="*/ 557348 w 653143"/>
                      <a:gd name="connsiteY33" fmla="*/ 296091 h 1576251"/>
                      <a:gd name="connsiteX34" fmla="*/ 574765 w 653143"/>
                      <a:gd name="connsiteY34" fmla="*/ 261257 h 1576251"/>
                      <a:gd name="connsiteX35" fmla="*/ 609600 w 653143"/>
                      <a:gd name="connsiteY35" fmla="*/ 209006 h 1576251"/>
                      <a:gd name="connsiteX36" fmla="*/ 627017 w 653143"/>
                      <a:gd name="connsiteY36" fmla="*/ 182880 h 1576251"/>
                      <a:gd name="connsiteX37" fmla="*/ 644434 w 653143"/>
                      <a:gd name="connsiteY37" fmla="*/ 130628 h 1576251"/>
                      <a:gd name="connsiteX38" fmla="*/ 653143 w 653143"/>
                      <a:gd name="connsiteY38" fmla="*/ 104503 h 1576251"/>
                      <a:gd name="connsiteX39" fmla="*/ 653143 w 653143"/>
                      <a:gd name="connsiteY39" fmla="*/ 43543 h 1576251"/>
                      <a:gd name="connsiteX40" fmla="*/ 592183 w 653143"/>
                      <a:gd name="connsiteY40" fmla="*/ 0 h 1576251"/>
                      <a:gd name="connsiteX0" fmla="*/ 592183 w 653143"/>
                      <a:gd name="connsiteY0" fmla="*/ 0 h 1576251"/>
                      <a:gd name="connsiteX1" fmla="*/ 165463 w 653143"/>
                      <a:gd name="connsiteY1" fmla="*/ 269966 h 1576251"/>
                      <a:gd name="connsiteX2" fmla="*/ 148045 w 653143"/>
                      <a:gd name="connsiteY2" fmla="*/ 287383 h 1576251"/>
                      <a:gd name="connsiteX3" fmla="*/ 121920 w 653143"/>
                      <a:gd name="connsiteY3" fmla="*/ 400594 h 1576251"/>
                      <a:gd name="connsiteX4" fmla="*/ 113211 w 653143"/>
                      <a:gd name="connsiteY4" fmla="*/ 426720 h 1576251"/>
                      <a:gd name="connsiteX5" fmla="*/ 104503 w 653143"/>
                      <a:gd name="connsiteY5" fmla="*/ 470263 h 1576251"/>
                      <a:gd name="connsiteX6" fmla="*/ 87085 w 653143"/>
                      <a:gd name="connsiteY6" fmla="*/ 522514 h 1576251"/>
                      <a:gd name="connsiteX7" fmla="*/ 69668 w 653143"/>
                      <a:gd name="connsiteY7" fmla="*/ 609600 h 1576251"/>
                      <a:gd name="connsiteX8" fmla="*/ 52251 w 653143"/>
                      <a:gd name="connsiteY8" fmla="*/ 661851 h 1576251"/>
                      <a:gd name="connsiteX9" fmla="*/ 52251 w 653143"/>
                      <a:gd name="connsiteY9" fmla="*/ 1201783 h 1576251"/>
                      <a:gd name="connsiteX10" fmla="*/ 43543 w 653143"/>
                      <a:gd name="connsiteY10" fmla="*/ 1236617 h 1576251"/>
                      <a:gd name="connsiteX11" fmla="*/ 34834 w 653143"/>
                      <a:gd name="connsiteY11" fmla="*/ 1280160 h 1576251"/>
                      <a:gd name="connsiteX12" fmla="*/ 26125 w 653143"/>
                      <a:gd name="connsiteY12" fmla="*/ 1349828 h 1576251"/>
                      <a:gd name="connsiteX13" fmla="*/ 8708 w 653143"/>
                      <a:gd name="connsiteY13" fmla="*/ 1402080 h 1576251"/>
                      <a:gd name="connsiteX14" fmla="*/ 0 w 653143"/>
                      <a:gd name="connsiteY14" fmla="*/ 1471748 h 1576251"/>
                      <a:gd name="connsiteX15" fmla="*/ 182880 w 653143"/>
                      <a:gd name="connsiteY15" fmla="*/ 1558834 h 1576251"/>
                      <a:gd name="connsiteX16" fmla="*/ 278674 w 653143"/>
                      <a:gd name="connsiteY16" fmla="*/ 1576251 h 1576251"/>
                      <a:gd name="connsiteX17" fmla="*/ 452845 w 653143"/>
                      <a:gd name="connsiteY17" fmla="*/ 1567543 h 1576251"/>
                      <a:gd name="connsiteX18" fmla="*/ 496388 w 653143"/>
                      <a:gd name="connsiteY18" fmla="*/ 1524000 h 1576251"/>
                      <a:gd name="connsiteX19" fmla="*/ 522514 w 653143"/>
                      <a:gd name="connsiteY19" fmla="*/ 1497874 h 1576251"/>
                      <a:gd name="connsiteX20" fmla="*/ 539931 w 653143"/>
                      <a:gd name="connsiteY20" fmla="*/ 1471748 h 1576251"/>
                      <a:gd name="connsiteX21" fmla="*/ 522514 w 653143"/>
                      <a:gd name="connsiteY21" fmla="*/ 1254034 h 1576251"/>
                      <a:gd name="connsiteX22" fmla="*/ 513805 w 653143"/>
                      <a:gd name="connsiteY22" fmla="*/ 1088571 h 1576251"/>
                      <a:gd name="connsiteX23" fmla="*/ 496388 w 653143"/>
                      <a:gd name="connsiteY23" fmla="*/ 975360 h 1576251"/>
                      <a:gd name="connsiteX24" fmla="*/ 487680 w 653143"/>
                      <a:gd name="connsiteY24" fmla="*/ 879566 h 1576251"/>
                      <a:gd name="connsiteX25" fmla="*/ 461554 w 653143"/>
                      <a:gd name="connsiteY25" fmla="*/ 792480 h 1576251"/>
                      <a:gd name="connsiteX26" fmla="*/ 435428 w 653143"/>
                      <a:gd name="connsiteY26" fmla="*/ 661851 h 1576251"/>
                      <a:gd name="connsiteX27" fmla="*/ 444137 w 653143"/>
                      <a:gd name="connsiteY27" fmla="*/ 505097 h 1576251"/>
                      <a:gd name="connsiteX28" fmla="*/ 478971 w 653143"/>
                      <a:gd name="connsiteY28" fmla="*/ 435428 h 1576251"/>
                      <a:gd name="connsiteX29" fmla="*/ 505097 w 653143"/>
                      <a:gd name="connsiteY29" fmla="*/ 374468 h 1576251"/>
                      <a:gd name="connsiteX30" fmla="*/ 522514 w 653143"/>
                      <a:gd name="connsiteY30" fmla="*/ 348343 h 1576251"/>
                      <a:gd name="connsiteX31" fmla="*/ 531223 w 653143"/>
                      <a:gd name="connsiteY31" fmla="*/ 322217 h 1576251"/>
                      <a:gd name="connsiteX32" fmla="*/ 557348 w 653143"/>
                      <a:gd name="connsiteY32" fmla="*/ 296091 h 1576251"/>
                      <a:gd name="connsiteX33" fmla="*/ 574765 w 653143"/>
                      <a:gd name="connsiteY33" fmla="*/ 261257 h 1576251"/>
                      <a:gd name="connsiteX34" fmla="*/ 609600 w 653143"/>
                      <a:gd name="connsiteY34" fmla="*/ 209006 h 1576251"/>
                      <a:gd name="connsiteX35" fmla="*/ 627017 w 653143"/>
                      <a:gd name="connsiteY35" fmla="*/ 182880 h 1576251"/>
                      <a:gd name="connsiteX36" fmla="*/ 644434 w 653143"/>
                      <a:gd name="connsiteY36" fmla="*/ 130628 h 1576251"/>
                      <a:gd name="connsiteX37" fmla="*/ 653143 w 653143"/>
                      <a:gd name="connsiteY37" fmla="*/ 104503 h 1576251"/>
                      <a:gd name="connsiteX38" fmla="*/ 653143 w 653143"/>
                      <a:gd name="connsiteY38" fmla="*/ 43543 h 1576251"/>
                      <a:gd name="connsiteX39" fmla="*/ 592183 w 653143"/>
                      <a:gd name="connsiteY39" fmla="*/ 0 h 1576251"/>
                      <a:gd name="connsiteX0" fmla="*/ 592183 w 653143"/>
                      <a:gd name="connsiteY0" fmla="*/ 0 h 1576251"/>
                      <a:gd name="connsiteX1" fmla="*/ 148045 w 653143"/>
                      <a:gd name="connsiteY1" fmla="*/ 287383 h 1576251"/>
                      <a:gd name="connsiteX2" fmla="*/ 121920 w 653143"/>
                      <a:gd name="connsiteY2" fmla="*/ 400594 h 1576251"/>
                      <a:gd name="connsiteX3" fmla="*/ 113211 w 653143"/>
                      <a:gd name="connsiteY3" fmla="*/ 426720 h 1576251"/>
                      <a:gd name="connsiteX4" fmla="*/ 104503 w 653143"/>
                      <a:gd name="connsiteY4" fmla="*/ 470263 h 1576251"/>
                      <a:gd name="connsiteX5" fmla="*/ 87085 w 653143"/>
                      <a:gd name="connsiteY5" fmla="*/ 522514 h 1576251"/>
                      <a:gd name="connsiteX6" fmla="*/ 69668 w 653143"/>
                      <a:gd name="connsiteY6" fmla="*/ 609600 h 1576251"/>
                      <a:gd name="connsiteX7" fmla="*/ 52251 w 653143"/>
                      <a:gd name="connsiteY7" fmla="*/ 661851 h 1576251"/>
                      <a:gd name="connsiteX8" fmla="*/ 52251 w 653143"/>
                      <a:gd name="connsiteY8" fmla="*/ 1201783 h 1576251"/>
                      <a:gd name="connsiteX9" fmla="*/ 43543 w 653143"/>
                      <a:gd name="connsiteY9" fmla="*/ 1236617 h 1576251"/>
                      <a:gd name="connsiteX10" fmla="*/ 34834 w 653143"/>
                      <a:gd name="connsiteY10" fmla="*/ 1280160 h 1576251"/>
                      <a:gd name="connsiteX11" fmla="*/ 26125 w 653143"/>
                      <a:gd name="connsiteY11" fmla="*/ 1349828 h 1576251"/>
                      <a:gd name="connsiteX12" fmla="*/ 8708 w 653143"/>
                      <a:gd name="connsiteY12" fmla="*/ 1402080 h 1576251"/>
                      <a:gd name="connsiteX13" fmla="*/ 0 w 653143"/>
                      <a:gd name="connsiteY13" fmla="*/ 1471748 h 1576251"/>
                      <a:gd name="connsiteX14" fmla="*/ 182880 w 653143"/>
                      <a:gd name="connsiteY14" fmla="*/ 1558834 h 1576251"/>
                      <a:gd name="connsiteX15" fmla="*/ 278674 w 653143"/>
                      <a:gd name="connsiteY15" fmla="*/ 1576251 h 1576251"/>
                      <a:gd name="connsiteX16" fmla="*/ 452845 w 653143"/>
                      <a:gd name="connsiteY16" fmla="*/ 1567543 h 1576251"/>
                      <a:gd name="connsiteX17" fmla="*/ 496388 w 653143"/>
                      <a:gd name="connsiteY17" fmla="*/ 1524000 h 1576251"/>
                      <a:gd name="connsiteX18" fmla="*/ 522514 w 653143"/>
                      <a:gd name="connsiteY18" fmla="*/ 1497874 h 1576251"/>
                      <a:gd name="connsiteX19" fmla="*/ 539931 w 653143"/>
                      <a:gd name="connsiteY19" fmla="*/ 1471748 h 1576251"/>
                      <a:gd name="connsiteX20" fmla="*/ 522514 w 653143"/>
                      <a:gd name="connsiteY20" fmla="*/ 1254034 h 1576251"/>
                      <a:gd name="connsiteX21" fmla="*/ 513805 w 653143"/>
                      <a:gd name="connsiteY21" fmla="*/ 1088571 h 1576251"/>
                      <a:gd name="connsiteX22" fmla="*/ 496388 w 653143"/>
                      <a:gd name="connsiteY22" fmla="*/ 975360 h 1576251"/>
                      <a:gd name="connsiteX23" fmla="*/ 487680 w 653143"/>
                      <a:gd name="connsiteY23" fmla="*/ 879566 h 1576251"/>
                      <a:gd name="connsiteX24" fmla="*/ 461554 w 653143"/>
                      <a:gd name="connsiteY24" fmla="*/ 792480 h 1576251"/>
                      <a:gd name="connsiteX25" fmla="*/ 435428 w 653143"/>
                      <a:gd name="connsiteY25" fmla="*/ 661851 h 1576251"/>
                      <a:gd name="connsiteX26" fmla="*/ 444137 w 653143"/>
                      <a:gd name="connsiteY26" fmla="*/ 505097 h 1576251"/>
                      <a:gd name="connsiteX27" fmla="*/ 478971 w 653143"/>
                      <a:gd name="connsiteY27" fmla="*/ 435428 h 1576251"/>
                      <a:gd name="connsiteX28" fmla="*/ 505097 w 653143"/>
                      <a:gd name="connsiteY28" fmla="*/ 374468 h 1576251"/>
                      <a:gd name="connsiteX29" fmla="*/ 522514 w 653143"/>
                      <a:gd name="connsiteY29" fmla="*/ 348343 h 1576251"/>
                      <a:gd name="connsiteX30" fmla="*/ 531223 w 653143"/>
                      <a:gd name="connsiteY30" fmla="*/ 322217 h 1576251"/>
                      <a:gd name="connsiteX31" fmla="*/ 557348 w 653143"/>
                      <a:gd name="connsiteY31" fmla="*/ 296091 h 1576251"/>
                      <a:gd name="connsiteX32" fmla="*/ 574765 w 653143"/>
                      <a:gd name="connsiteY32" fmla="*/ 261257 h 1576251"/>
                      <a:gd name="connsiteX33" fmla="*/ 609600 w 653143"/>
                      <a:gd name="connsiteY33" fmla="*/ 209006 h 1576251"/>
                      <a:gd name="connsiteX34" fmla="*/ 627017 w 653143"/>
                      <a:gd name="connsiteY34" fmla="*/ 182880 h 1576251"/>
                      <a:gd name="connsiteX35" fmla="*/ 644434 w 653143"/>
                      <a:gd name="connsiteY35" fmla="*/ 130628 h 1576251"/>
                      <a:gd name="connsiteX36" fmla="*/ 653143 w 653143"/>
                      <a:gd name="connsiteY36" fmla="*/ 104503 h 1576251"/>
                      <a:gd name="connsiteX37" fmla="*/ 653143 w 653143"/>
                      <a:gd name="connsiteY37" fmla="*/ 43543 h 1576251"/>
                      <a:gd name="connsiteX38" fmla="*/ 592183 w 653143"/>
                      <a:gd name="connsiteY38" fmla="*/ 0 h 1576251"/>
                      <a:gd name="connsiteX0" fmla="*/ 592183 w 653143"/>
                      <a:gd name="connsiteY0" fmla="*/ 0 h 1576251"/>
                      <a:gd name="connsiteX1" fmla="*/ 121920 w 653143"/>
                      <a:gd name="connsiteY1" fmla="*/ 400594 h 1576251"/>
                      <a:gd name="connsiteX2" fmla="*/ 113211 w 653143"/>
                      <a:gd name="connsiteY2" fmla="*/ 426720 h 1576251"/>
                      <a:gd name="connsiteX3" fmla="*/ 104503 w 653143"/>
                      <a:gd name="connsiteY3" fmla="*/ 470263 h 1576251"/>
                      <a:gd name="connsiteX4" fmla="*/ 87085 w 653143"/>
                      <a:gd name="connsiteY4" fmla="*/ 522514 h 1576251"/>
                      <a:gd name="connsiteX5" fmla="*/ 69668 w 653143"/>
                      <a:gd name="connsiteY5" fmla="*/ 609600 h 1576251"/>
                      <a:gd name="connsiteX6" fmla="*/ 52251 w 653143"/>
                      <a:gd name="connsiteY6" fmla="*/ 661851 h 1576251"/>
                      <a:gd name="connsiteX7" fmla="*/ 52251 w 653143"/>
                      <a:gd name="connsiteY7" fmla="*/ 1201783 h 1576251"/>
                      <a:gd name="connsiteX8" fmla="*/ 43543 w 653143"/>
                      <a:gd name="connsiteY8" fmla="*/ 1236617 h 1576251"/>
                      <a:gd name="connsiteX9" fmla="*/ 34834 w 653143"/>
                      <a:gd name="connsiteY9" fmla="*/ 1280160 h 1576251"/>
                      <a:gd name="connsiteX10" fmla="*/ 26125 w 653143"/>
                      <a:gd name="connsiteY10" fmla="*/ 1349828 h 1576251"/>
                      <a:gd name="connsiteX11" fmla="*/ 8708 w 653143"/>
                      <a:gd name="connsiteY11" fmla="*/ 1402080 h 1576251"/>
                      <a:gd name="connsiteX12" fmla="*/ 0 w 653143"/>
                      <a:gd name="connsiteY12" fmla="*/ 1471748 h 1576251"/>
                      <a:gd name="connsiteX13" fmla="*/ 182880 w 653143"/>
                      <a:gd name="connsiteY13" fmla="*/ 1558834 h 1576251"/>
                      <a:gd name="connsiteX14" fmla="*/ 278674 w 653143"/>
                      <a:gd name="connsiteY14" fmla="*/ 1576251 h 1576251"/>
                      <a:gd name="connsiteX15" fmla="*/ 452845 w 653143"/>
                      <a:gd name="connsiteY15" fmla="*/ 1567543 h 1576251"/>
                      <a:gd name="connsiteX16" fmla="*/ 496388 w 653143"/>
                      <a:gd name="connsiteY16" fmla="*/ 1524000 h 1576251"/>
                      <a:gd name="connsiteX17" fmla="*/ 522514 w 653143"/>
                      <a:gd name="connsiteY17" fmla="*/ 1497874 h 1576251"/>
                      <a:gd name="connsiteX18" fmla="*/ 539931 w 653143"/>
                      <a:gd name="connsiteY18" fmla="*/ 1471748 h 1576251"/>
                      <a:gd name="connsiteX19" fmla="*/ 522514 w 653143"/>
                      <a:gd name="connsiteY19" fmla="*/ 1254034 h 1576251"/>
                      <a:gd name="connsiteX20" fmla="*/ 513805 w 653143"/>
                      <a:gd name="connsiteY20" fmla="*/ 1088571 h 1576251"/>
                      <a:gd name="connsiteX21" fmla="*/ 496388 w 653143"/>
                      <a:gd name="connsiteY21" fmla="*/ 975360 h 1576251"/>
                      <a:gd name="connsiteX22" fmla="*/ 487680 w 653143"/>
                      <a:gd name="connsiteY22" fmla="*/ 879566 h 1576251"/>
                      <a:gd name="connsiteX23" fmla="*/ 461554 w 653143"/>
                      <a:gd name="connsiteY23" fmla="*/ 792480 h 1576251"/>
                      <a:gd name="connsiteX24" fmla="*/ 435428 w 653143"/>
                      <a:gd name="connsiteY24" fmla="*/ 661851 h 1576251"/>
                      <a:gd name="connsiteX25" fmla="*/ 444137 w 653143"/>
                      <a:gd name="connsiteY25" fmla="*/ 505097 h 1576251"/>
                      <a:gd name="connsiteX26" fmla="*/ 478971 w 653143"/>
                      <a:gd name="connsiteY26" fmla="*/ 435428 h 1576251"/>
                      <a:gd name="connsiteX27" fmla="*/ 505097 w 653143"/>
                      <a:gd name="connsiteY27" fmla="*/ 374468 h 1576251"/>
                      <a:gd name="connsiteX28" fmla="*/ 522514 w 653143"/>
                      <a:gd name="connsiteY28" fmla="*/ 348343 h 1576251"/>
                      <a:gd name="connsiteX29" fmla="*/ 531223 w 653143"/>
                      <a:gd name="connsiteY29" fmla="*/ 322217 h 1576251"/>
                      <a:gd name="connsiteX30" fmla="*/ 557348 w 653143"/>
                      <a:gd name="connsiteY30" fmla="*/ 296091 h 1576251"/>
                      <a:gd name="connsiteX31" fmla="*/ 574765 w 653143"/>
                      <a:gd name="connsiteY31" fmla="*/ 261257 h 1576251"/>
                      <a:gd name="connsiteX32" fmla="*/ 609600 w 653143"/>
                      <a:gd name="connsiteY32" fmla="*/ 209006 h 1576251"/>
                      <a:gd name="connsiteX33" fmla="*/ 627017 w 653143"/>
                      <a:gd name="connsiteY33" fmla="*/ 182880 h 1576251"/>
                      <a:gd name="connsiteX34" fmla="*/ 644434 w 653143"/>
                      <a:gd name="connsiteY34" fmla="*/ 130628 h 1576251"/>
                      <a:gd name="connsiteX35" fmla="*/ 653143 w 653143"/>
                      <a:gd name="connsiteY35" fmla="*/ 104503 h 1576251"/>
                      <a:gd name="connsiteX36" fmla="*/ 653143 w 653143"/>
                      <a:gd name="connsiteY36" fmla="*/ 43543 h 1576251"/>
                      <a:gd name="connsiteX37" fmla="*/ 592183 w 653143"/>
                      <a:gd name="connsiteY37" fmla="*/ 0 h 1576251"/>
                      <a:gd name="connsiteX0" fmla="*/ 592183 w 653143"/>
                      <a:gd name="connsiteY0" fmla="*/ 0 h 1576251"/>
                      <a:gd name="connsiteX1" fmla="*/ 113211 w 653143"/>
                      <a:gd name="connsiteY1" fmla="*/ 426720 h 1576251"/>
                      <a:gd name="connsiteX2" fmla="*/ 104503 w 653143"/>
                      <a:gd name="connsiteY2" fmla="*/ 470263 h 1576251"/>
                      <a:gd name="connsiteX3" fmla="*/ 87085 w 653143"/>
                      <a:gd name="connsiteY3" fmla="*/ 522514 h 1576251"/>
                      <a:gd name="connsiteX4" fmla="*/ 69668 w 653143"/>
                      <a:gd name="connsiteY4" fmla="*/ 609600 h 1576251"/>
                      <a:gd name="connsiteX5" fmla="*/ 52251 w 653143"/>
                      <a:gd name="connsiteY5" fmla="*/ 661851 h 1576251"/>
                      <a:gd name="connsiteX6" fmla="*/ 52251 w 653143"/>
                      <a:gd name="connsiteY6" fmla="*/ 1201783 h 1576251"/>
                      <a:gd name="connsiteX7" fmla="*/ 43543 w 653143"/>
                      <a:gd name="connsiteY7" fmla="*/ 1236617 h 1576251"/>
                      <a:gd name="connsiteX8" fmla="*/ 34834 w 653143"/>
                      <a:gd name="connsiteY8" fmla="*/ 1280160 h 1576251"/>
                      <a:gd name="connsiteX9" fmla="*/ 26125 w 653143"/>
                      <a:gd name="connsiteY9" fmla="*/ 1349828 h 1576251"/>
                      <a:gd name="connsiteX10" fmla="*/ 8708 w 653143"/>
                      <a:gd name="connsiteY10" fmla="*/ 1402080 h 1576251"/>
                      <a:gd name="connsiteX11" fmla="*/ 0 w 653143"/>
                      <a:gd name="connsiteY11" fmla="*/ 1471748 h 1576251"/>
                      <a:gd name="connsiteX12" fmla="*/ 182880 w 653143"/>
                      <a:gd name="connsiteY12" fmla="*/ 1558834 h 1576251"/>
                      <a:gd name="connsiteX13" fmla="*/ 278674 w 653143"/>
                      <a:gd name="connsiteY13" fmla="*/ 1576251 h 1576251"/>
                      <a:gd name="connsiteX14" fmla="*/ 452845 w 653143"/>
                      <a:gd name="connsiteY14" fmla="*/ 1567543 h 1576251"/>
                      <a:gd name="connsiteX15" fmla="*/ 496388 w 653143"/>
                      <a:gd name="connsiteY15" fmla="*/ 1524000 h 1576251"/>
                      <a:gd name="connsiteX16" fmla="*/ 522514 w 653143"/>
                      <a:gd name="connsiteY16" fmla="*/ 1497874 h 1576251"/>
                      <a:gd name="connsiteX17" fmla="*/ 539931 w 653143"/>
                      <a:gd name="connsiteY17" fmla="*/ 1471748 h 1576251"/>
                      <a:gd name="connsiteX18" fmla="*/ 522514 w 653143"/>
                      <a:gd name="connsiteY18" fmla="*/ 1254034 h 1576251"/>
                      <a:gd name="connsiteX19" fmla="*/ 513805 w 653143"/>
                      <a:gd name="connsiteY19" fmla="*/ 1088571 h 1576251"/>
                      <a:gd name="connsiteX20" fmla="*/ 496388 w 653143"/>
                      <a:gd name="connsiteY20" fmla="*/ 975360 h 1576251"/>
                      <a:gd name="connsiteX21" fmla="*/ 487680 w 653143"/>
                      <a:gd name="connsiteY21" fmla="*/ 879566 h 1576251"/>
                      <a:gd name="connsiteX22" fmla="*/ 461554 w 653143"/>
                      <a:gd name="connsiteY22" fmla="*/ 792480 h 1576251"/>
                      <a:gd name="connsiteX23" fmla="*/ 435428 w 653143"/>
                      <a:gd name="connsiteY23" fmla="*/ 661851 h 1576251"/>
                      <a:gd name="connsiteX24" fmla="*/ 444137 w 653143"/>
                      <a:gd name="connsiteY24" fmla="*/ 505097 h 1576251"/>
                      <a:gd name="connsiteX25" fmla="*/ 478971 w 653143"/>
                      <a:gd name="connsiteY25" fmla="*/ 435428 h 1576251"/>
                      <a:gd name="connsiteX26" fmla="*/ 505097 w 653143"/>
                      <a:gd name="connsiteY26" fmla="*/ 374468 h 1576251"/>
                      <a:gd name="connsiteX27" fmla="*/ 522514 w 653143"/>
                      <a:gd name="connsiteY27" fmla="*/ 348343 h 1576251"/>
                      <a:gd name="connsiteX28" fmla="*/ 531223 w 653143"/>
                      <a:gd name="connsiteY28" fmla="*/ 322217 h 1576251"/>
                      <a:gd name="connsiteX29" fmla="*/ 557348 w 653143"/>
                      <a:gd name="connsiteY29" fmla="*/ 296091 h 1576251"/>
                      <a:gd name="connsiteX30" fmla="*/ 574765 w 653143"/>
                      <a:gd name="connsiteY30" fmla="*/ 261257 h 1576251"/>
                      <a:gd name="connsiteX31" fmla="*/ 609600 w 653143"/>
                      <a:gd name="connsiteY31" fmla="*/ 209006 h 1576251"/>
                      <a:gd name="connsiteX32" fmla="*/ 627017 w 653143"/>
                      <a:gd name="connsiteY32" fmla="*/ 182880 h 1576251"/>
                      <a:gd name="connsiteX33" fmla="*/ 644434 w 653143"/>
                      <a:gd name="connsiteY33" fmla="*/ 130628 h 1576251"/>
                      <a:gd name="connsiteX34" fmla="*/ 653143 w 653143"/>
                      <a:gd name="connsiteY34" fmla="*/ 104503 h 1576251"/>
                      <a:gd name="connsiteX35" fmla="*/ 653143 w 653143"/>
                      <a:gd name="connsiteY35" fmla="*/ 43543 h 1576251"/>
                      <a:gd name="connsiteX36" fmla="*/ 592183 w 653143"/>
                      <a:gd name="connsiteY36" fmla="*/ 0 h 1576251"/>
                      <a:gd name="connsiteX0" fmla="*/ 592183 w 653143"/>
                      <a:gd name="connsiteY0" fmla="*/ 0 h 1576251"/>
                      <a:gd name="connsiteX1" fmla="*/ 104503 w 653143"/>
                      <a:gd name="connsiteY1" fmla="*/ 470263 h 1576251"/>
                      <a:gd name="connsiteX2" fmla="*/ 87085 w 653143"/>
                      <a:gd name="connsiteY2" fmla="*/ 522514 h 1576251"/>
                      <a:gd name="connsiteX3" fmla="*/ 69668 w 653143"/>
                      <a:gd name="connsiteY3" fmla="*/ 609600 h 1576251"/>
                      <a:gd name="connsiteX4" fmla="*/ 52251 w 653143"/>
                      <a:gd name="connsiteY4" fmla="*/ 661851 h 1576251"/>
                      <a:gd name="connsiteX5" fmla="*/ 52251 w 653143"/>
                      <a:gd name="connsiteY5" fmla="*/ 1201783 h 1576251"/>
                      <a:gd name="connsiteX6" fmla="*/ 43543 w 653143"/>
                      <a:gd name="connsiteY6" fmla="*/ 1236617 h 1576251"/>
                      <a:gd name="connsiteX7" fmla="*/ 34834 w 653143"/>
                      <a:gd name="connsiteY7" fmla="*/ 1280160 h 1576251"/>
                      <a:gd name="connsiteX8" fmla="*/ 26125 w 653143"/>
                      <a:gd name="connsiteY8" fmla="*/ 1349828 h 1576251"/>
                      <a:gd name="connsiteX9" fmla="*/ 8708 w 653143"/>
                      <a:gd name="connsiteY9" fmla="*/ 1402080 h 1576251"/>
                      <a:gd name="connsiteX10" fmla="*/ 0 w 653143"/>
                      <a:gd name="connsiteY10" fmla="*/ 1471748 h 1576251"/>
                      <a:gd name="connsiteX11" fmla="*/ 182880 w 653143"/>
                      <a:gd name="connsiteY11" fmla="*/ 1558834 h 1576251"/>
                      <a:gd name="connsiteX12" fmla="*/ 278674 w 653143"/>
                      <a:gd name="connsiteY12" fmla="*/ 1576251 h 1576251"/>
                      <a:gd name="connsiteX13" fmla="*/ 452845 w 653143"/>
                      <a:gd name="connsiteY13" fmla="*/ 1567543 h 1576251"/>
                      <a:gd name="connsiteX14" fmla="*/ 496388 w 653143"/>
                      <a:gd name="connsiteY14" fmla="*/ 1524000 h 1576251"/>
                      <a:gd name="connsiteX15" fmla="*/ 522514 w 653143"/>
                      <a:gd name="connsiteY15" fmla="*/ 1497874 h 1576251"/>
                      <a:gd name="connsiteX16" fmla="*/ 539931 w 653143"/>
                      <a:gd name="connsiteY16" fmla="*/ 1471748 h 1576251"/>
                      <a:gd name="connsiteX17" fmla="*/ 522514 w 653143"/>
                      <a:gd name="connsiteY17" fmla="*/ 1254034 h 1576251"/>
                      <a:gd name="connsiteX18" fmla="*/ 513805 w 653143"/>
                      <a:gd name="connsiteY18" fmla="*/ 1088571 h 1576251"/>
                      <a:gd name="connsiteX19" fmla="*/ 496388 w 653143"/>
                      <a:gd name="connsiteY19" fmla="*/ 975360 h 1576251"/>
                      <a:gd name="connsiteX20" fmla="*/ 487680 w 653143"/>
                      <a:gd name="connsiteY20" fmla="*/ 879566 h 1576251"/>
                      <a:gd name="connsiteX21" fmla="*/ 461554 w 653143"/>
                      <a:gd name="connsiteY21" fmla="*/ 792480 h 1576251"/>
                      <a:gd name="connsiteX22" fmla="*/ 435428 w 653143"/>
                      <a:gd name="connsiteY22" fmla="*/ 661851 h 1576251"/>
                      <a:gd name="connsiteX23" fmla="*/ 444137 w 653143"/>
                      <a:gd name="connsiteY23" fmla="*/ 505097 h 1576251"/>
                      <a:gd name="connsiteX24" fmla="*/ 478971 w 653143"/>
                      <a:gd name="connsiteY24" fmla="*/ 435428 h 1576251"/>
                      <a:gd name="connsiteX25" fmla="*/ 505097 w 653143"/>
                      <a:gd name="connsiteY25" fmla="*/ 374468 h 1576251"/>
                      <a:gd name="connsiteX26" fmla="*/ 522514 w 653143"/>
                      <a:gd name="connsiteY26" fmla="*/ 348343 h 1576251"/>
                      <a:gd name="connsiteX27" fmla="*/ 531223 w 653143"/>
                      <a:gd name="connsiteY27" fmla="*/ 322217 h 1576251"/>
                      <a:gd name="connsiteX28" fmla="*/ 557348 w 653143"/>
                      <a:gd name="connsiteY28" fmla="*/ 296091 h 1576251"/>
                      <a:gd name="connsiteX29" fmla="*/ 574765 w 653143"/>
                      <a:gd name="connsiteY29" fmla="*/ 261257 h 1576251"/>
                      <a:gd name="connsiteX30" fmla="*/ 609600 w 653143"/>
                      <a:gd name="connsiteY30" fmla="*/ 209006 h 1576251"/>
                      <a:gd name="connsiteX31" fmla="*/ 627017 w 653143"/>
                      <a:gd name="connsiteY31" fmla="*/ 182880 h 1576251"/>
                      <a:gd name="connsiteX32" fmla="*/ 644434 w 653143"/>
                      <a:gd name="connsiteY32" fmla="*/ 130628 h 1576251"/>
                      <a:gd name="connsiteX33" fmla="*/ 653143 w 653143"/>
                      <a:gd name="connsiteY33" fmla="*/ 104503 h 1576251"/>
                      <a:gd name="connsiteX34" fmla="*/ 653143 w 653143"/>
                      <a:gd name="connsiteY34" fmla="*/ 43543 h 1576251"/>
                      <a:gd name="connsiteX35" fmla="*/ 592183 w 653143"/>
                      <a:gd name="connsiteY35" fmla="*/ 0 h 1576251"/>
                      <a:gd name="connsiteX0" fmla="*/ 592183 w 653143"/>
                      <a:gd name="connsiteY0" fmla="*/ 0 h 1576251"/>
                      <a:gd name="connsiteX1" fmla="*/ 87085 w 653143"/>
                      <a:gd name="connsiteY1" fmla="*/ 522514 h 1576251"/>
                      <a:gd name="connsiteX2" fmla="*/ 69668 w 653143"/>
                      <a:gd name="connsiteY2" fmla="*/ 609600 h 1576251"/>
                      <a:gd name="connsiteX3" fmla="*/ 52251 w 653143"/>
                      <a:gd name="connsiteY3" fmla="*/ 661851 h 1576251"/>
                      <a:gd name="connsiteX4" fmla="*/ 52251 w 653143"/>
                      <a:gd name="connsiteY4" fmla="*/ 1201783 h 1576251"/>
                      <a:gd name="connsiteX5" fmla="*/ 43543 w 653143"/>
                      <a:gd name="connsiteY5" fmla="*/ 1236617 h 1576251"/>
                      <a:gd name="connsiteX6" fmla="*/ 34834 w 653143"/>
                      <a:gd name="connsiteY6" fmla="*/ 1280160 h 1576251"/>
                      <a:gd name="connsiteX7" fmla="*/ 26125 w 653143"/>
                      <a:gd name="connsiteY7" fmla="*/ 1349828 h 1576251"/>
                      <a:gd name="connsiteX8" fmla="*/ 8708 w 653143"/>
                      <a:gd name="connsiteY8" fmla="*/ 1402080 h 1576251"/>
                      <a:gd name="connsiteX9" fmla="*/ 0 w 653143"/>
                      <a:gd name="connsiteY9" fmla="*/ 1471748 h 1576251"/>
                      <a:gd name="connsiteX10" fmla="*/ 182880 w 653143"/>
                      <a:gd name="connsiteY10" fmla="*/ 1558834 h 1576251"/>
                      <a:gd name="connsiteX11" fmla="*/ 278674 w 653143"/>
                      <a:gd name="connsiteY11" fmla="*/ 1576251 h 1576251"/>
                      <a:gd name="connsiteX12" fmla="*/ 452845 w 653143"/>
                      <a:gd name="connsiteY12" fmla="*/ 1567543 h 1576251"/>
                      <a:gd name="connsiteX13" fmla="*/ 496388 w 653143"/>
                      <a:gd name="connsiteY13" fmla="*/ 1524000 h 1576251"/>
                      <a:gd name="connsiteX14" fmla="*/ 522514 w 653143"/>
                      <a:gd name="connsiteY14" fmla="*/ 1497874 h 1576251"/>
                      <a:gd name="connsiteX15" fmla="*/ 539931 w 653143"/>
                      <a:gd name="connsiteY15" fmla="*/ 1471748 h 1576251"/>
                      <a:gd name="connsiteX16" fmla="*/ 522514 w 653143"/>
                      <a:gd name="connsiteY16" fmla="*/ 1254034 h 1576251"/>
                      <a:gd name="connsiteX17" fmla="*/ 513805 w 653143"/>
                      <a:gd name="connsiteY17" fmla="*/ 1088571 h 1576251"/>
                      <a:gd name="connsiteX18" fmla="*/ 496388 w 653143"/>
                      <a:gd name="connsiteY18" fmla="*/ 975360 h 1576251"/>
                      <a:gd name="connsiteX19" fmla="*/ 487680 w 653143"/>
                      <a:gd name="connsiteY19" fmla="*/ 879566 h 1576251"/>
                      <a:gd name="connsiteX20" fmla="*/ 461554 w 653143"/>
                      <a:gd name="connsiteY20" fmla="*/ 792480 h 1576251"/>
                      <a:gd name="connsiteX21" fmla="*/ 435428 w 653143"/>
                      <a:gd name="connsiteY21" fmla="*/ 661851 h 1576251"/>
                      <a:gd name="connsiteX22" fmla="*/ 444137 w 653143"/>
                      <a:gd name="connsiteY22" fmla="*/ 505097 h 1576251"/>
                      <a:gd name="connsiteX23" fmla="*/ 478971 w 653143"/>
                      <a:gd name="connsiteY23" fmla="*/ 435428 h 1576251"/>
                      <a:gd name="connsiteX24" fmla="*/ 505097 w 653143"/>
                      <a:gd name="connsiteY24" fmla="*/ 374468 h 1576251"/>
                      <a:gd name="connsiteX25" fmla="*/ 522514 w 653143"/>
                      <a:gd name="connsiteY25" fmla="*/ 348343 h 1576251"/>
                      <a:gd name="connsiteX26" fmla="*/ 531223 w 653143"/>
                      <a:gd name="connsiteY26" fmla="*/ 322217 h 1576251"/>
                      <a:gd name="connsiteX27" fmla="*/ 557348 w 653143"/>
                      <a:gd name="connsiteY27" fmla="*/ 296091 h 1576251"/>
                      <a:gd name="connsiteX28" fmla="*/ 574765 w 653143"/>
                      <a:gd name="connsiteY28" fmla="*/ 261257 h 1576251"/>
                      <a:gd name="connsiteX29" fmla="*/ 609600 w 653143"/>
                      <a:gd name="connsiteY29" fmla="*/ 209006 h 1576251"/>
                      <a:gd name="connsiteX30" fmla="*/ 627017 w 653143"/>
                      <a:gd name="connsiteY30" fmla="*/ 182880 h 1576251"/>
                      <a:gd name="connsiteX31" fmla="*/ 644434 w 653143"/>
                      <a:gd name="connsiteY31" fmla="*/ 130628 h 1576251"/>
                      <a:gd name="connsiteX32" fmla="*/ 653143 w 653143"/>
                      <a:gd name="connsiteY32" fmla="*/ 104503 h 1576251"/>
                      <a:gd name="connsiteX33" fmla="*/ 653143 w 653143"/>
                      <a:gd name="connsiteY33" fmla="*/ 43543 h 1576251"/>
                      <a:gd name="connsiteX34" fmla="*/ 592183 w 653143"/>
                      <a:gd name="connsiteY34" fmla="*/ 0 h 1576251"/>
                      <a:gd name="connsiteX0" fmla="*/ 592183 w 653143"/>
                      <a:gd name="connsiteY0" fmla="*/ 0 h 1576251"/>
                      <a:gd name="connsiteX1" fmla="*/ 69668 w 653143"/>
                      <a:gd name="connsiteY1" fmla="*/ 609600 h 1576251"/>
                      <a:gd name="connsiteX2" fmla="*/ 52251 w 653143"/>
                      <a:gd name="connsiteY2" fmla="*/ 661851 h 1576251"/>
                      <a:gd name="connsiteX3" fmla="*/ 52251 w 653143"/>
                      <a:gd name="connsiteY3" fmla="*/ 1201783 h 1576251"/>
                      <a:gd name="connsiteX4" fmla="*/ 43543 w 653143"/>
                      <a:gd name="connsiteY4" fmla="*/ 1236617 h 1576251"/>
                      <a:gd name="connsiteX5" fmla="*/ 34834 w 653143"/>
                      <a:gd name="connsiteY5" fmla="*/ 1280160 h 1576251"/>
                      <a:gd name="connsiteX6" fmla="*/ 26125 w 653143"/>
                      <a:gd name="connsiteY6" fmla="*/ 1349828 h 1576251"/>
                      <a:gd name="connsiteX7" fmla="*/ 8708 w 653143"/>
                      <a:gd name="connsiteY7" fmla="*/ 1402080 h 1576251"/>
                      <a:gd name="connsiteX8" fmla="*/ 0 w 653143"/>
                      <a:gd name="connsiteY8" fmla="*/ 1471748 h 1576251"/>
                      <a:gd name="connsiteX9" fmla="*/ 182880 w 653143"/>
                      <a:gd name="connsiteY9" fmla="*/ 1558834 h 1576251"/>
                      <a:gd name="connsiteX10" fmla="*/ 278674 w 653143"/>
                      <a:gd name="connsiteY10" fmla="*/ 1576251 h 1576251"/>
                      <a:gd name="connsiteX11" fmla="*/ 452845 w 653143"/>
                      <a:gd name="connsiteY11" fmla="*/ 1567543 h 1576251"/>
                      <a:gd name="connsiteX12" fmla="*/ 496388 w 653143"/>
                      <a:gd name="connsiteY12" fmla="*/ 1524000 h 1576251"/>
                      <a:gd name="connsiteX13" fmla="*/ 522514 w 653143"/>
                      <a:gd name="connsiteY13" fmla="*/ 1497874 h 1576251"/>
                      <a:gd name="connsiteX14" fmla="*/ 539931 w 653143"/>
                      <a:gd name="connsiteY14" fmla="*/ 1471748 h 1576251"/>
                      <a:gd name="connsiteX15" fmla="*/ 522514 w 653143"/>
                      <a:gd name="connsiteY15" fmla="*/ 1254034 h 1576251"/>
                      <a:gd name="connsiteX16" fmla="*/ 513805 w 653143"/>
                      <a:gd name="connsiteY16" fmla="*/ 1088571 h 1576251"/>
                      <a:gd name="connsiteX17" fmla="*/ 496388 w 653143"/>
                      <a:gd name="connsiteY17" fmla="*/ 975360 h 1576251"/>
                      <a:gd name="connsiteX18" fmla="*/ 487680 w 653143"/>
                      <a:gd name="connsiteY18" fmla="*/ 879566 h 1576251"/>
                      <a:gd name="connsiteX19" fmla="*/ 461554 w 653143"/>
                      <a:gd name="connsiteY19" fmla="*/ 792480 h 1576251"/>
                      <a:gd name="connsiteX20" fmla="*/ 435428 w 653143"/>
                      <a:gd name="connsiteY20" fmla="*/ 661851 h 1576251"/>
                      <a:gd name="connsiteX21" fmla="*/ 444137 w 653143"/>
                      <a:gd name="connsiteY21" fmla="*/ 505097 h 1576251"/>
                      <a:gd name="connsiteX22" fmla="*/ 478971 w 653143"/>
                      <a:gd name="connsiteY22" fmla="*/ 435428 h 1576251"/>
                      <a:gd name="connsiteX23" fmla="*/ 505097 w 653143"/>
                      <a:gd name="connsiteY23" fmla="*/ 374468 h 1576251"/>
                      <a:gd name="connsiteX24" fmla="*/ 522514 w 653143"/>
                      <a:gd name="connsiteY24" fmla="*/ 348343 h 1576251"/>
                      <a:gd name="connsiteX25" fmla="*/ 531223 w 653143"/>
                      <a:gd name="connsiteY25" fmla="*/ 322217 h 1576251"/>
                      <a:gd name="connsiteX26" fmla="*/ 557348 w 653143"/>
                      <a:gd name="connsiteY26" fmla="*/ 296091 h 1576251"/>
                      <a:gd name="connsiteX27" fmla="*/ 574765 w 653143"/>
                      <a:gd name="connsiteY27" fmla="*/ 261257 h 1576251"/>
                      <a:gd name="connsiteX28" fmla="*/ 609600 w 653143"/>
                      <a:gd name="connsiteY28" fmla="*/ 209006 h 1576251"/>
                      <a:gd name="connsiteX29" fmla="*/ 627017 w 653143"/>
                      <a:gd name="connsiteY29" fmla="*/ 182880 h 1576251"/>
                      <a:gd name="connsiteX30" fmla="*/ 644434 w 653143"/>
                      <a:gd name="connsiteY30" fmla="*/ 130628 h 1576251"/>
                      <a:gd name="connsiteX31" fmla="*/ 653143 w 653143"/>
                      <a:gd name="connsiteY31" fmla="*/ 104503 h 1576251"/>
                      <a:gd name="connsiteX32" fmla="*/ 653143 w 653143"/>
                      <a:gd name="connsiteY32" fmla="*/ 43543 h 1576251"/>
                      <a:gd name="connsiteX33" fmla="*/ 592183 w 653143"/>
                      <a:gd name="connsiteY33" fmla="*/ 0 h 1576251"/>
                      <a:gd name="connsiteX0" fmla="*/ 592183 w 653143"/>
                      <a:gd name="connsiteY0" fmla="*/ 0 h 1576251"/>
                      <a:gd name="connsiteX1" fmla="*/ 52251 w 653143"/>
                      <a:gd name="connsiteY1" fmla="*/ 6618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653143 w 653143"/>
                      <a:gd name="connsiteY0" fmla="*/ 0 h 1532708"/>
                      <a:gd name="connsiteX1" fmla="*/ 123688 w 653143"/>
                      <a:gd name="connsiteY1" fmla="*/ 313508 h 1532708"/>
                      <a:gd name="connsiteX2" fmla="*/ 52251 w 653143"/>
                      <a:gd name="connsiteY2" fmla="*/ 1158240 h 1532708"/>
                      <a:gd name="connsiteX3" fmla="*/ 43543 w 653143"/>
                      <a:gd name="connsiteY3" fmla="*/ 1193074 h 1532708"/>
                      <a:gd name="connsiteX4" fmla="*/ 34834 w 653143"/>
                      <a:gd name="connsiteY4" fmla="*/ 1236617 h 1532708"/>
                      <a:gd name="connsiteX5" fmla="*/ 26125 w 653143"/>
                      <a:gd name="connsiteY5" fmla="*/ 1306285 h 1532708"/>
                      <a:gd name="connsiteX6" fmla="*/ 8708 w 653143"/>
                      <a:gd name="connsiteY6" fmla="*/ 1358537 h 1532708"/>
                      <a:gd name="connsiteX7" fmla="*/ 0 w 653143"/>
                      <a:gd name="connsiteY7" fmla="*/ 1428205 h 1532708"/>
                      <a:gd name="connsiteX8" fmla="*/ 182880 w 653143"/>
                      <a:gd name="connsiteY8" fmla="*/ 1515291 h 1532708"/>
                      <a:gd name="connsiteX9" fmla="*/ 278674 w 653143"/>
                      <a:gd name="connsiteY9" fmla="*/ 1532708 h 1532708"/>
                      <a:gd name="connsiteX10" fmla="*/ 452845 w 653143"/>
                      <a:gd name="connsiteY10" fmla="*/ 1524000 h 1532708"/>
                      <a:gd name="connsiteX11" fmla="*/ 496388 w 653143"/>
                      <a:gd name="connsiteY11" fmla="*/ 1480457 h 1532708"/>
                      <a:gd name="connsiteX12" fmla="*/ 522514 w 653143"/>
                      <a:gd name="connsiteY12" fmla="*/ 1454331 h 1532708"/>
                      <a:gd name="connsiteX13" fmla="*/ 539931 w 653143"/>
                      <a:gd name="connsiteY13" fmla="*/ 1428205 h 1532708"/>
                      <a:gd name="connsiteX14" fmla="*/ 522514 w 653143"/>
                      <a:gd name="connsiteY14" fmla="*/ 1210491 h 1532708"/>
                      <a:gd name="connsiteX15" fmla="*/ 513805 w 653143"/>
                      <a:gd name="connsiteY15" fmla="*/ 1045028 h 1532708"/>
                      <a:gd name="connsiteX16" fmla="*/ 496388 w 653143"/>
                      <a:gd name="connsiteY16" fmla="*/ 931817 h 1532708"/>
                      <a:gd name="connsiteX17" fmla="*/ 487680 w 653143"/>
                      <a:gd name="connsiteY17" fmla="*/ 836023 h 1532708"/>
                      <a:gd name="connsiteX18" fmla="*/ 461554 w 653143"/>
                      <a:gd name="connsiteY18" fmla="*/ 748937 h 1532708"/>
                      <a:gd name="connsiteX19" fmla="*/ 435428 w 653143"/>
                      <a:gd name="connsiteY19" fmla="*/ 618308 h 1532708"/>
                      <a:gd name="connsiteX20" fmla="*/ 444137 w 653143"/>
                      <a:gd name="connsiteY20" fmla="*/ 461554 h 1532708"/>
                      <a:gd name="connsiteX21" fmla="*/ 478971 w 653143"/>
                      <a:gd name="connsiteY21" fmla="*/ 391885 h 1532708"/>
                      <a:gd name="connsiteX22" fmla="*/ 505097 w 653143"/>
                      <a:gd name="connsiteY22" fmla="*/ 330925 h 1532708"/>
                      <a:gd name="connsiteX23" fmla="*/ 522514 w 653143"/>
                      <a:gd name="connsiteY23" fmla="*/ 304800 h 1532708"/>
                      <a:gd name="connsiteX24" fmla="*/ 531223 w 653143"/>
                      <a:gd name="connsiteY24" fmla="*/ 278674 h 1532708"/>
                      <a:gd name="connsiteX25" fmla="*/ 557348 w 653143"/>
                      <a:gd name="connsiteY25" fmla="*/ 252548 h 1532708"/>
                      <a:gd name="connsiteX26" fmla="*/ 574765 w 653143"/>
                      <a:gd name="connsiteY26" fmla="*/ 217714 h 1532708"/>
                      <a:gd name="connsiteX27" fmla="*/ 609600 w 653143"/>
                      <a:gd name="connsiteY27" fmla="*/ 165463 h 1532708"/>
                      <a:gd name="connsiteX28" fmla="*/ 627017 w 653143"/>
                      <a:gd name="connsiteY28" fmla="*/ 139337 h 1532708"/>
                      <a:gd name="connsiteX29" fmla="*/ 644434 w 653143"/>
                      <a:gd name="connsiteY29" fmla="*/ 87085 h 1532708"/>
                      <a:gd name="connsiteX30" fmla="*/ 653143 w 653143"/>
                      <a:gd name="connsiteY30" fmla="*/ 60960 h 1532708"/>
                      <a:gd name="connsiteX31" fmla="*/ 653143 w 653143"/>
                      <a:gd name="connsiteY31" fmla="*/ 0 h 1532708"/>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603137 w 655161"/>
                      <a:gd name="connsiteY0" fmla="*/ 7304 h 1587638"/>
                      <a:gd name="connsiteX1" fmla="*/ 123688 w 655161"/>
                      <a:gd name="connsiteY1" fmla="*/ 368438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653143 w 676626"/>
                      <a:gd name="connsiteY0" fmla="*/ 7612 h 1479360"/>
                      <a:gd name="connsiteX1" fmla="*/ 307045 w 676626"/>
                      <a:gd name="connsiteY1" fmla="*/ 119667 h 1479360"/>
                      <a:gd name="connsiteX2" fmla="*/ 52251 w 676626"/>
                      <a:gd name="connsiteY2" fmla="*/ 1104892 h 1479360"/>
                      <a:gd name="connsiteX3" fmla="*/ 43543 w 676626"/>
                      <a:gd name="connsiteY3" fmla="*/ 1139726 h 1479360"/>
                      <a:gd name="connsiteX4" fmla="*/ 34834 w 676626"/>
                      <a:gd name="connsiteY4" fmla="*/ 1183269 h 1479360"/>
                      <a:gd name="connsiteX5" fmla="*/ 26125 w 676626"/>
                      <a:gd name="connsiteY5" fmla="*/ 1252937 h 1479360"/>
                      <a:gd name="connsiteX6" fmla="*/ 8708 w 676626"/>
                      <a:gd name="connsiteY6" fmla="*/ 1305189 h 1479360"/>
                      <a:gd name="connsiteX7" fmla="*/ 0 w 676626"/>
                      <a:gd name="connsiteY7" fmla="*/ 1374857 h 1479360"/>
                      <a:gd name="connsiteX8" fmla="*/ 182880 w 676626"/>
                      <a:gd name="connsiteY8" fmla="*/ 1461943 h 1479360"/>
                      <a:gd name="connsiteX9" fmla="*/ 278674 w 676626"/>
                      <a:gd name="connsiteY9" fmla="*/ 1479360 h 1479360"/>
                      <a:gd name="connsiteX10" fmla="*/ 452845 w 676626"/>
                      <a:gd name="connsiteY10" fmla="*/ 1470652 h 1479360"/>
                      <a:gd name="connsiteX11" fmla="*/ 496388 w 676626"/>
                      <a:gd name="connsiteY11" fmla="*/ 1427109 h 1479360"/>
                      <a:gd name="connsiteX12" fmla="*/ 522514 w 676626"/>
                      <a:gd name="connsiteY12" fmla="*/ 1400983 h 1479360"/>
                      <a:gd name="connsiteX13" fmla="*/ 539931 w 676626"/>
                      <a:gd name="connsiteY13" fmla="*/ 1374857 h 1479360"/>
                      <a:gd name="connsiteX14" fmla="*/ 522514 w 676626"/>
                      <a:gd name="connsiteY14" fmla="*/ 1157143 h 1479360"/>
                      <a:gd name="connsiteX15" fmla="*/ 513805 w 676626"/>
                      <a:gd name="connsiteY15" fmla="*/ 991680 h 1479360"/>
                      <a:gd name="connsiteX16" fmla="*/ 496388 w 676626"/>
                      <a:gd name="connsiteY16" fmla="*/ 878469 h 1479360"/>
                      <a:gd name="connsiteX17" fmla="*/ 487680 w 676626"/>
                      <a:gd name="connsiteY17" fmla="*/ 782675 h 1479360"/>
                      <a:gd name="connsiteX18" fmla="*/ 461554 w 676626"/>
                      <a:gd name="connsiteY18" fmla="*/ 695589 h 1479360"/>
                      <a:gd name="connsiteX19" fmla="*/ 435428 w 676626"/>
                      <a:gd name="connsiteY19" fmla="*/ 564960 h 1479360"/>
                      <a:gd name="connsiteX20" fmla="*/ 444137 w 676626"/>
                      <a:gd name="connsiteY20" fmla="*/ 408206 h 1479360"/>
                      <a:gd name="connsiteX21" fmla="*/ 478971 w 676626"/>
                      <a:gd name="connsiteY21" fmla="*/ 338537 h 1479360"/>
                      <a:gd name="connsiteX22" fmla="*/ 505097 w 676626"/>
                      <a:gd name="connsiteY22" fmla="*/ 277577 h 1479360"/>
                      <a:gd name="connsiteX23" fmla="*/ 522514 w 676626"/>
                      <a:gd name="connsiteY23" fmla="*/ 251452 h 1479360"/>
                      <a:gd name="connsiteX24" fmla="*/ 531223 w 676626"/>
                      <a:gd name="connsiteY24" fmla="*/ 225326 h 1479360"/>
                      <a:gd name="connsiteX25" fmla="*/ 557348 w 676626"/>
                      <a:gd name="connsiteY25" fmla="*/ 199200 h 1479360"/>
                      <a:gd name="connsiteX26" fmla="*/ 574765 w 676626"/>
                      <a:gd name="connsiteY26" fmla="*/ 164366 h 1479360"/>
                      <a:gd name="connsiteX27" fmla="*/ 609600 w 676626"/>
                      <a:gd name="connsiteY27" fmla="*/ 112115 h 1479360"/>
                      <a:gd name="connsiteX28" fmla="*/ 627017 w 676626"/>
                      <a:gd name="connsiteY28" fmla="*/ 85989 h 1479360"/>
                      <a:gd name="connsiteX29" fmla="*/ 644434 w 676626"/>
                      <a:gd name="connsiteY29" fmla="*/ 33737 h 1479360"/>
                      <a:gd name="connsiteX30" fmla="*/ 653143 w 676626"/>
                      <a:gd name="connsiteY30" fmla="*/ 7612 h 1479360"/>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781 h 1565398"/>
                      <a:gd name="connsiteX1" fmla="*/ 307045 w 645182"/>
                      <a:gd name="connsiteY1" fmla="*/ 205705 h 1565398"/>
                      <a:gd name="connsiteX2" fmla="*/ 52251 w 645182"/>
                      <a:gd name="connsiteY2" fmla="*/ 1190930 h 1565398"/>
                      <a:gd name="connsiteX3" fmla="*/ 43543 w 645182"/>
                      <a:gd name="connsiteY3" fmla="*/ 1225764 h 1565398"/>
                      <a:gd name="connsiteX4" fmla="*/ 34834 w 645182"/>
                      <a:gd name="connsiteY4" fmla="*/ 1269307 h 1565398"/>
                      <a:gd name="connsiteX5" fmla="*/ 26125 w 645182"/>
                      <a:gd name="connsiteY5" fmla="*/ 1338975 h 1565398"/>
                      <a:gd name="connsiteX6" fmla="*/ 8708 w 645182"/>
                      <a:gd name="connsiteY6" fmla="*/ 1391227 h 1565398"/>
                      <a:gd name="connsiteX7" fmla="*/ 0 w 645182"/>
                      <a:gd name="connsiteY7" fmla="*/ 1460895 h 1565398"/>
                      <a:gd name="connsiteX8" fmla="*/ 182880 w 645182"/>
                      <a:gd name="connsiteY8" fmla="*/ 1547981 h 1565398"/>
                      <a:gd name="connsiteX9" fmla="*/ 278674 w 645182"/>
                      <a:gd name="connsiteY9" fmla="*/ 1565398 h 1565398"/>
                      <a:gd name="connsiteX10" fmla="*/ 452845 w 645182"/>
                      <a:gd name="connsiteY10" fmla="*/ 1556690 h 1565398"/>
                      <a:gd name="connsiteX11" fmla="*/ 496388 w 645182"/>
                      <a:gd name="connsiteY11" fmla="*/ 1513147 h 1565398"/>
                      <a:gd name="connsiteX12" fmla="*/ 522514 w 645182"/>
                      <a:gd name="connsiteY12" fmla="*/ 1487021 h 1565398"/>
                      <a:gd name="connsiteX13" fmla="*/ 539931 w 645182"/>
                      <a:gd name="connsiteY13" fmla="*/ 1460895 h 1565398"/>
                      <a:gd name="connsiteX14" fmla="*/ 522514 w 645182"/>
                      <a:gd name="connsiteY14" fmla="*/ 1243181 h 1565398"/>
                      <a:gd name="connsiteX15" fmla="*/ 513805 w 645182"/>
                      <a:gd name="connsiteY15" fmla="*/ 1077718 h 1565398"/>
                      <a:gd name="connsiteX16" fmla="*/ 496388 w 645182"/>
                      <a:gd name="connsiteY16" fmla="*/ 964507 h 1565398"/>
                      <a:gd name="connsiteX17" fmla="*/ 487680 w 645182"/>
                      <a:gd name="connsiteY17" fmla="*/ 868713 h 1565398"/>
                      <a:gd name="connsiteX18" fmla="*/ 461554 w 645182"/>
                      <a:gd name="connsiteY18" fmla="*/ 781627 h 1565398"/>
                      <a:gd name="connsiteX19" fmla="*/ 435428 w 645182"/>
                      <a:gd name="connsiteY19" fmla="*/ 650998 h 1565398"/>
                      <a:gd name="connsiteX20" fmla="*/ 444137 w 645182"/>
                      <a:gd name="connsiteY20" fmla="*/ 494244 h 1565398"/>
                      <a:gd name="connsiteX21" fmla="*/ 478971 w 645182"/>
                      <a:gd name="connsiteY21" fmla="*/ 424575 h 1565398"/>
                      <a:gd name="connsiteX22" fmla="*/ 505097 w 645182"/>
                      <a:gd name="connsiteY22" fmla="*/ 363615 h 1565398"/>
                      <a:gd name="connsiteX23" fmla="*/ 522514 w 645182"/>
                      <a:gd name="connsiteY23" fmla="*/ 337490 h 1565398"/>
                      <a:gd name="connsiteX24" fmla="*/ 531223 w 645182"/>
                      <a:gd name="connsiteY24" fmla="*/ 311364 h 1565398"/>
                      <a:gd name="connsiteX25" fmla="*/ 557348 w 645182"/>
                      <a:gd name="connsiteY25" fmla="*/ 285238 h 1565398"/>
                      <a:gd name="connsiteX26" fmla="*/ 574765 w 645182"/>
                      <a:gd name="connsiteY26" fmla="*/ 250404 h 1565398"/>
                      <a:gd name="connsiteX27" fmla="*/ 609600 w 645182"/>
                      <a:gd name="connsiteY27" fmla="*/ 198153 h 1565398"/>
                      <a:gd name="connsiteX28" fmla="*/ 627017 w 645182"/>
                      <a:gd name="connsiteY28" fmla="*/ 172027 h 1565398"/>
                      <a:gd name="connsiteX29" fmla="*/ 644434 w 645182"/>
                      <a:gd name="connsiteY29" fmla="*/ 119775 h 1565398"/>
                      <a:gd name="connsiteX30" fmla="*/ 600755 w 645182"/>
                      <a:gd name="connsiteY30" fmla="*/ 781 h 1565398"/>
                      <a:gd name="connsiteX0" fmla="*/ 600755 w 645182"/>
                      <a:gd name="connsiteY0" fmla="*/ 5656 h 1570273"/>
                      <a:gd name="connsiteX1" fmla="*/ 307045 w 645182"/>
                      <a:gd name="connsiteY1" fmla="*/ 210580 h 1570273"/>
                      <a:gd name="connsiteX2" fmla="*/ 52251 w 645182"/>
                      <a:gd name="connsiteY2" fmla="*/ 1195805 h 1570273"/>
                      <a:gd name="connsiteX3" fmla="*/ 43543 w 645182"/>
                      <a:gd name="connsiteY3" fmla="*/ 1230639 h 1570273"/>
                      <a:gd name="connsiteX4" fmla="*/ 34834 w 645182"/>
                      <a:gd name="connsiteY4" fmla="*/ 1274182 h 1570273"/>
                      <a:gd name="connsiteX5" fmla="*/ 26125 w 645182"/>
                      <a:gd name="connsiteY5" fmla="*/ 1343850 h 1570273"/>
                      <a:gd name="connsiteX6" fmla="*/ 8708 w 645182"/>
                      <a:gd name="connsiteY6" fmla="*/ 1396102 h 1570273"/>
                      <a:gd name="connsiteX7" fmla="*/ 0 w 645182"/>
                      <a:gd name="connsiteY7" fmla="*/ 1465770 h 1570273"/>
                      <a:gd name="connsiteX8" fmla="*/ 182880 w 645182"/>
                      <a:gd name="connsiteY8" fmla="*/ 1552856 h 1570273"/>
                      <a:gd name="connsiteX9" fmla="*/ 278674 w 645182"/>
                      <a:gd name="connsiteY9" fmla="*/ 1570273 h 1570273"/>
                      <a:gd name="connsiteX10" fmla="*/ 452845 w 645182"/>
                      <a:gd name="connsiteY10" fmla="*/ 1561565 h 1570273"/>
                      <a:gd name="connsiteX11" fmla="*/ 496388 w 645182"/>
                      <a:gd name="connsiteY11" fmla="*/ 1518022 h 1570273"/>
                      <a:gd name="connsiteX12" fmla="*/ 522514 w 645182"/>
                      <a:gd name="connsiteY12" fmla="*/ 1491896 h 1570273"/>
                      <a:gd name="connsiteX13" fmla="*/ 539931 w 645182"/>
                      <a:gd name="connsiteY13" fmla="*/ 1465770 h 1570273"/>
                      <a:gd name="connsiteX14" fmla="*/ 522514 w 645182"/>
                      <a:gd name="connsiteY14" fmla="*/ 1248056 h 1570273"/>
                      <a:gd name="connsiteX15" fmla="*/ 513805 w 645182"/>
                      <a:gd name="connsiteY15" fmla="*/ 1082593 h 1570273"/>
                      <a:gd name="connsiteX16" fmla="*/ 496388 w 645182"/>
                      <a:gd name="connsiteY16" fmla="*/ 969382 h 1570273"/>
                      <a:gd name="connsiteX17" fmla="*/ 487680 w 645182"/>
                      <a:gd name="connsiteY17" fmla="*/ 873588 h 1570273"/>
                      <a:gd name="connsiteX18" fmla="*/ 461554 w 645182"/>
                      <a:gd name="connsiteY18" fmla="*/ 786502 h 1570273"/>
                      <a:gd name="connsiteX19" fmla="*/ 435428 w 645182"/>
                      <a:gd name="connsiteY19" fmla="*/ 655873 h 1570273"/>
                      <a:gd name="connsiteX20" fmla="*/ 444137 w 645182"/>
                      <a:gd name="connsiteY20" fmla="*/ 499119 h 1570273"/>
                      <a:gd name="connsiteX21" fmla="*/ 478971 w 645182"/>
                      <a:gd name="connsiteY21" fmla="*/ 429450 h 1570273"/>
                      <a:gd name="connsiteX22" fmla="*/ 505097 w 645182"/>
                      <a:gd name="connsiteY22" fmla="*/ 368490 h 1570273"/>
                      <a:gd name="connsiteX23" fmla="*/ 522514 w 645182"/>
                      <a:gd name="connsiteY23" fmla="*/ 342365 h 1570273"/>
                      <a:gd name="connsiteX24" fmla="*/ 531223 w 645182"/>
                      <a:gd name="connsiteY24" fmla="*/ 316239 h 1570273"/>
                      <a:gd name="connsiteX25" fmla="*/ 557348 w 645182"/>
                      <a:gd name="connsiteY25" fmla="*/ 290113 h 1570273"/>
                      <a:gd name="connsiteX26" fmla="*/ 574765 w 645182"/>
                      <a:gd name="connsiteY26" fmla="*/ 255279 h 1570273"/>
                      <a:gd name="connsiteX27" fmla="*/ 609600 w 645182"/>
                      <a:gd name="connsiteY27" fmla="*/ 203028 h 1570273"/>
                      <a:gd name="connsiteX28" fmla="*/ 627017 w 645182"/>
                      <a:gd name="connsiteY28" fmla="*/ 176902 h 1570273"/>
                      <a:gd name="connsiteX29" fmla="*/ 644434 w 645182"/>
                      <a:gd name="connsiteY29" fmla="*/ 124650 h 1570273"/>
                      <a:gd name="connsiteX30" fmla="*/ 600755 w 645182"/>
                      <a:gd name="connsiteY30" fmla="*/ 5656 h 1570273"/>
                      <a:gd name="connsiteX0" fmla="*/ 600755 w 645182"/>
                      <a:gd name="connsiteY0" fmla="*/ 8110 h 1572727"/>
                      <a:gd name="connsiteX1" fmla="*/ 347526 w 645182"/>
                      <a:gd name="connsiteY1" fmla="*/ 143978 h 1572727"/>
                      <a:gd name="connsiteX2" fmla="*/ 52251 w 645182"/>
                      <a:gd name="connsiteY2" fmla="*/ 1198259 h 1572727"/>
                      <a:gd name="connsiteX3" fmla="*/ 43543 w 645182"/>
                      <a:gd name="connsiteY3" fmla="*/ 1233093 h 1572727"/>
                      <a:gd name="connsiteX4" fmla="*/ 34834 w 645182"/>
                      <a:gd name="connsiteY4" fmla="*/ 1276636 h 1572727"/>
                      <a:gd name="connsiteX5" fmla="*/ 26125 w 645182"/>
                      <a:gd name="connsiteY5" fmla="*/ 1346304 h 1572727"/>
                      <a:gd name="connsiteX6" fmla="*/ 8708 w 645182"/>
                      <a:gd name="connsiteY6" fmla="*/ 1398556 h 1572727"/>
                      <a:gd name="connsiteX7" fmla="*/ 0 w 645182"/>
                      <a:gd name="connsiteY7" fmla="*/ 1468224 h 1572727"/>
                      <a:gd name="connsiteX8" fmla="*/ 182880 w 645182"/>
                      <a:gd name="connsiteY8" fmla="*/ 1555310 h 1572727"/>
                      <a:gd name="connsiteX9" fmla="*/ 278674 w 645182"/>
                      <a:gd name="connsiteY9" fmla="*/ 1572727 h 1572727"/>
                      <a:gd name="connsiteX10" fmla="*/ 452845 w 645182"/>
                      <a:gd name="connsiteY10" fmla="*/ 1564019 h 1572727"/>
                      <a:gd name="connsiteX11" fmla="*/ 496388 w 645182"/>
                      <a:gd name="connsiteY11" fmla="*/ 1520476 h 1572727"/>
                      <a:gd name="connsiteX12" fmla="*/ 522514 w 645182"/>
                      <a:gd name="connsiteY12" fmla="*/ 1494350 h 1572727"/>
                      <a:gd name="connsiteX13" fmla="*/ 539931 w 645182"/>
                      <a:gd name="connsiteY13" fmla="*/ 1468224 h 1572727"/>
                      <a:gd name="connsiteX14" fmla="*/ 522514 w 645182"/>
                      <a:gd name="connsiteY14" fmla="*/ 1250510 h 1572727"/>
                      <a:gd name="connsiteX15" fmla="*/ 513805 w 645182"/>
                      <a:gd name="connsiteY15" fmla="*/ 1085047 h 1572727"/>
                      <a:gd name="connsiteX16" fmla="*/ 496388 w 645182"/>
                      <a:gd name="connsiteY16" fmla="*/ 971836 h 1572727"/>
                      <a:gd name="connsiteX17" fmla="*/ 487680 w 645182"/>
                      <a:gd name="connsiteY17" fmla="*/ 876042 h 1572727"/>
                      <a:gd name="connsiteX18" fmla="*/ 461554 w 645182"/>
                      <a:gd name="connsiteY18" fmla="*/ 788956 h 1572727"/>
                      <a:gd name="connsiteX19" fmla="*/ 435428 w 645182"/>
                      <a:gd name="connsiteY19" fmla="*/ 658327 h 1572727"/>
                      <a:gd name="connsiteX20" fmla="*/ 444137 w 645182"/>
                      <a:gd name="connsiteY20" fmla="*/ 501573 h 1572727"/>
                      <a:gd name="connsiteX21" fmla="*/ 478971 w 645182"/>
                      <a:gd name="connsiteY21" fmla="*/ 431904 h 1572727"/>
                      <a:gd name="connsiteX22" fmla="*/ 505097 w 645182"/>
                      <a:gd name="connsiteY22" fmla="*/ 370944 h 1572727"/>
                      <a:gd name="connsiteX23" fmla="*/ 522514 w 645182"/>
                      <a:gd name="connsiteY23" fmla="*/ 344819 h 1572727"/>
                      <a:gd name="connsiteX24" fmla="*/ 531223 w 645182"/>
                      <a:gd name="connsiteY24" fmla="*/ 318693 h 1572727"/>
                      <a:gd name="connsiteX25" fmla="*/ 557348 w 645182"/>
                      <a:gd name="connsiteY25" fmla="*/ 292567 h 1572727"/>
                      <a:gd name="connsiteX26" fmla="*/ 574765 w 645182"/>
                      <a:gd name="connsiteY26" fmla="*/ 257733 h 1572727"/>
                      <a:gd name="connsiteX27" fmla="*/ 609600 w 645182"/>
                      <a:gd name="connsiteY27" fmla="*/ 205482 h 1572727"/>
                      <a:gd name="connsiteX28" fmla="*/ 627017 w 645182"/>
                      <a:gd name="connsiteY28" fmla="*/ 179356 h 1572727"/>
                      <a:gd name="connsiteX29" fmla="*/ 644434 w 645182"/>
                      <a:gd name="connsiteY29" fmla="*/ 127104 h 1572727"/>
                      <a:gd name="connsiteX30" fmla="*/ 600755 w 645182"/>
                      <a:gd name="connsiteY30" fmla="*/ 8110 h 1572727"/>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122940 w 645182"/>
                      <a:gd name="connsiteY4" fmla="*/ 1042900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3553 w 647980"/>
                      <a:gd name="connsiteY0" fmla="*/ 593 h 1565210"/>
                      <a:gd name="connsiteX1" fmla="*/ 345561 w 647980"/>
                      <a:gd name="connsiteY1" fmla="*/ 174563 h 1565210"/>
                      <a:gd name="connsiteX2" fmla="*/ 126487 w 647980"/>
                      <a:gd name="connsiteY2" fmla="*/ 366830 h 1565210"/>
                      <a:gd name="connsiteX3" fmla="*/ 132066 w 647980"/>
                      <a:gd name="connsiteY3" fmla="*/ 677889 h 1565210"/>
                      <a:gd name="connsiteX4" fmla="*/ 125738 w 647980"/>
                      <a:gd name="connsiteY4" fmla="*/ 1042900 h 1565210"/>
                      <a:gd name="connsiteX5" fmla="*/ 117029 w 647980"/>
                      <a:gd name="connsiteY5" fmla="*/ 1205437 h 1565210"/>
                      <a:gd name="connsiteX6" fmla="*/ 11506 w 647980"/>
                      <a:gd name="connsiteY6" fmla="*/ 1391039 h 1565210"/>
                      <a:gd name="connsiteX7" fmla="*/ 2798 w 647980"/>
                      <a:gd name="connsiteY7" fmla="*/ 1460707 h 1565210"/>
                      <a:gd name="connsiteX8" fmla="*/ 185678 w 647980"/>
                      <a:gd name="connsiteY8" fmla="*/ 1547793 h 1565210"/>
                      <a:gd name="connsiteX9" fmla="*/ 281472 w 647980"/>
                      <a:gd name="connsiteY9" fmla="*/ 1565210 h 1565210"/>
                      <a:gd name="connsiteX10" fmla="*/ 455643 w 647980"/>
                      <a:gd name="connsiteY10" fmla="*/ 1556502 h 1565210"/>
                      <a:gd name="connsiteX11" fmla="*/ 499186 w 647980"/>
                      <a:gd name="connsiteY11" fmla="*/ 1512959 h 1565210"/>
                      <a:gd name="connsiteX12" fmla="*/ 525312 w 647980"/>
                      <a:gd name="connsiteY12" fmla="*/ 1486833 h 1565210"/>
                      <a:gd name="connsiteX13" fmla="*/ 542729 w 647980"/>
                      <a:gd name="connsiteY13" fmla="*/ 1460707 h 1565210"/>
                      <a:gd name="connsiteX14" fmla="*/ 525312 w 647980"/>
                      <a:gd name="connsiteY14" fmla="*/ 1242993 h 1565210"/>
                      <a:gd name="connsiteX15" fmla="*/ 516603 w 647980"/>
                      <a:gd name="connsiteY15" fmla="*/ 1077530 h 1565210"/>
                      <a:gd name="connsiteX16" fmla="*/ 499186 w 647980"/>
                      <a:gd name="connsiteY16" fmla="*/ 964319 h 1565210"/>
                      <a:gd name="connsiteX17" fmla="*/ 490478 w 647980"/>
                      <a:gd name="connsiteY17" fmla="*/ 868525 h 1565210"/>
                      <a:gd name="connsiteX18" fmla="*/ 464352 w 647980"/>
                      <a:gd name="connsiteY18" fmla="*/ 781439 h 1565210"/>
                      <a:gd name="connsiteX19" fmla="*/ 438226 w 647980"/>
                      <a:gd name="connsiteY19" fmla="*/ 650810 h 1565210"/>
                      <a:gd name="connsiteX20" fmla="*/ 446935 w 647980"/>
                      <a:gd name="connsiteY20" fmla="*/ 494056 h 1565210"/>
                      <a:gd name="connsiteX21" fmla="*/ 481769 w 647980"/>
                      <a:gd name="connsiteY21" fmla="*/ 424387 h 1565210"/>
                      <a:gd name="connsiteX22" fmla="*/ 507895 w 647980"/>
                      <a:gd name="connsiteY22" fmla="*/ 363427 h 1565210"/>
                      <a:gd name="connsiteX23" fmla="*/ 525312 w 647980"/>
                      <a:gd name="connsiteY23" fmla="*/ 337302 h 1565210"/>
                      <a:gd name="connsiteX24" fmla="*/ 534021 w 647980"/>
                      <a:gd name="connsiteY24" fmla="*/ 311176 h 1565210"/>
                      <a:gd name="connsiteX25" fmla="*/ 560146 w 647980"/>
                      <a:gd name="connsiteY25" fmla="*/ 285050 h 1565210"/>
                      <a:gd name="connsiteX26" fmla="*/ 577563 w 647980"/>
                      <a:gd name="connsiteY26" fmla="*/ 250216 h 1565210"/>
                      <a:gd name="connsiteX27" fmla="*/ 612398 w 647980"/>
                      <a:gd name="connsiteY27" fmla="*/ 197965 h 1565210"/>
                      <a:gd name="connsiteX28" fmla="*/ 629815 w 647980"/>
                      <a:gd name="connsiteY28" fmla="*/ 171839 h 1565210"/>
                      <a:gd name="connsiteX29" fmla="*/ 647232 w 647980"/>
                      <a:gd name="connsiteY29" fmla="*/ 119587 h 1565210"/>
                      <a:gd name="connsiteX30" fmla="*/ 603553 w 647980"/>
                      <a:gd name="connsiteY30" fmla="*/ 593 h 1565210"/>
                      <a:gd name="connsiteX0" fmla="*/ 601623 w 646050"/>
                      <a:gd name="connsiteY0" fmla="*/ 593 h 1565210"/>
                      <a:gd name="connsiteX1" fmla="*/ 343631 w 646050"/>
                      <a:gd name="connsiteY1" fmla="*/ 174563 h 1565210"/>
                      <a:gd name="connsiteX2" fmla="*/ 124557 w 646050"/>
                      <a:gd name="connsiteY2" fmla="*/ 366830 h 1565210"/>
                      <a:gd name="connsiteX3" fmla="*/ 130136 w 646050"/>
                      <a:gd name="connsiteY3" fmla="*/ 677889 h 1565210"/>
                      <a:gd name="connsiteX4" fmla="*/ 123808 w 646050"/>
                      <a:gd name="connsiteY4" fmla="*/ 1042900 h 1565210"/>
                      <a:gd name="connsiteX5" fmla="*/ 115099 w 646050"/>
                      <a:gd name="connsiteY5" fmla="*/ 1205437 h 1565210"/>
                      <a:gd name="connsiteX6" fmla="*/ 868 w 646050"/>
                      <a:gd name="connsiteY6" fmla="*/ 1460707 h 1565210"/>
                      <a:gd name="connsiteX7" fmla="*/ 183748 w 646050"/>
                      <a:gd name="connsiteY7" fmla="*/ 1547793 h 1565210"/>
                      <a:gd name="connsiteX8" fmla="*/ 279542 w 646050"/>
                      <a:gd name="connsiteY8" fmla="*/ 1565210 h 1565210"/>
                      <a:gd name="connsiteX9" fmla="*/ 453713 w 646050"/>
                      <a:gd name="connsiteY9" fmla="*/ 1556502 h 1565210"/>
                      <a:gd name="connsiteX10" fmla="*/ 497256 w 646050"/>
                      <a:gd name="connsiteY10" fmla="*/ 1512959 h 1565210"/>
                      <a:gd name="connsiteX11" fmla="*/ 523382 w 646050"/>
                      <a:gd name="connsiteY11" fmla="*/ 1486833 h 1565210"/>
                      <a:gd name="connsiteX12" fmla="*/ 540799 w 646050"/>
                      <a:gd name="connsiteY12" fmla="*/ 1460707 h 1565210"/>
                      <a:gd name="connsiteX13" fmla="*/ 523382 w 646050"/>
                      <a:gd name="connsiteY13" fmla="*/ 1242993 h 1565210"/>
                      <a:gd name="connsiteX14" fmla="*/ 514673 w 646050"/>
                      <a:gd name="connsiteY14" fmla="*/ 1077530 h 1565210"/>
                      <a:gd name="connsiteX15" fmla="*/ 497256 w 646050"/>
                      <a:gd name="connsiteY15" fmla="*/ 964319 h 1565210"/>
                      <a:gd name="connsiteX16" fmla="*/ 488548 w 646050"/>
                      <a:gd name="connsiteY16" fmla="*/ 868525 h 1565210"/>
                      <a:gd name="connsiteX17" fmla="*/ 462422 w 646050"/>
                      <a:gd name="connsiteY17" fmla="*/ 781439 h 1565210"/>
                      <a:gd name="connsiteX18" fmla="*/ 436296 w 646050"/>
                      <a:gd name="connsiteY18" fmla="*/ 650810 h 1565210"/>
                      <a:gd name="connsiteX19" fmla="*/ 445005 w 646050"/>
                      <a:gd name="connsiteY19" fmla="*/ 494056 h 1565210"/>
                      <a:gd name="connsiteX20" fmla="*/ 479839 w 646050"/>
                      <a:gd name="connsiteY20" fmla="*/ 424387 h 1565210"/>
                      <a:gd name="connsiteX21" fmla="*/ 505965 w 646050"/>
                      <a:gd name="connsiteY21" fmla="*/ 363427 h 1565210"/>
                      <a:gd name="connsiteX22" fmla="*/ 523382 w 646050"/>
                      <a:gd name="connsiteY22" fmla="*/ 337302 h 1565210"/>
                      <a:gd name="connsiteX23" fmla="*/ 532091 w 646050"/>
                      <a:gd name="connsiteY23" fmla="*/ 311176 h 1565210"/>
                      <a:gd name="connsiteX24" fmla="*/ 558216 w 646050"/>
                      <a:gd name="connsiteY24" fmla="*/ 285050 h 1565210"/>
                      <a:gd name="connsiteX25" fmla="*/ 575633 w 646050"/>
                      <a:gd name="connsiteY25" fmla="*/ 250216 h 1565210"/>
                      <a:gd name="connsiteX26" fmla="*/ 610468 w 646050"/>
                      <a:gd name="connsiteY26" fmla="*/ 197965 h 1565210"/>
                      <a:gd name="connsiteX27" fmla="*/ 627885 w 646050"/>
                      <a:gd name="connsiteY27" fmla="*/ 171839 h 1565210"/>
                      <a:gd name="connsiteX28" fmla="*/ 645302 w 646050"/>
                      <a:gd name="connsiteY28" fmla="*/ 119587 h 1565210"/>
                      <a:gd name="connsiteX29" fmla="*/ 601623 w 646050"/>
                      <a:gd name="connsiteY29" fmla="*/ 593 h 1565210"/>
                      <a:gd name="connsiteX0" fmla="*/ 520021 w 564448"/>
                      <a:gd name="connsiteY0" fmla="*/ 593 h 1565210"/>
                      <a:gd name="connsiteX1" fmla="*/ 262029 w 564448"/>
                      <a:gd name="connsiteY1" fmla="*/ 174563 h 1565210"/>
                      <a:gd name="connsiteX2" fmla="*/ 42955 w 564448"/>
                      <a:gd name="connsiteY2" fmla="*/ 366830 h 1565210"/>
                      <a:gd name="connsiteX3" fmla="*/ 48534 w 564448"/>
                      <a:gd name="connsiteY3" fmla="*/ 677889 h 1565210"/>
                      <a:gd name="connsiteX4" fmla="*/ 42206 w 564448"/>
                      <a:gd name="connsiteY4" fmla="*/ 1042900 h 1565210"/>
                      <a:gd name="connsiteX5" fmla="*/ 33497 w 564448"/>
                      <a:gd name="connsiteY5" fmla="*/ 1205437 h 1565210"/>
                      <a:gd name="connsiteX6" fmla="*/ 14516 w 564448"/>
                      <a:gd name="connsiteY6" fmla="*/ 1534526 h 1565210"/>
                      <a:gd name="connsiteX7" fmla="*/ 102146 w 564448"/>
                      <a:gd name="connsiteY7" fmla="*/ 1547793 h 1565210"/>
                      <a:gd name="connsiteX8" fmla="*/ 197940 w 564448"/>
                      <a:gd name="connsiteY8" fmla="*/ 1565210 h 1565210"/>
                      <a:gd name="connsiteX9" fmla="*/ 372111 w 564448"/>
                      <a:gd name="connsiteY9" fmla="*/ 1556502 h 1565210"/>
                      <a:gd name="connsiteX10" fmla="*/ 415654 w 564448"/>
                      <a:gd name="connsiteY10" fmla="*/ 1512959 h 1565210"/>
                      <a:gd name="connsiteX11" fmla="*/ 441780 w 564448"/>
                      <a:gd name="connsiteY11" fmla="*/ 1486833 h 1565210"/>
                      <a:gd name="connsiteX12" fmla="*/ 459197 w 564448"/>
                      <a:gd name="connsiteY12" fmla="*/ 1460707 h 1565210"/>
                      <a:gd name="connsiteX13" fmla="*/ 441780 w 564448"/>
                      <a:gd name="connsiteY13" fmla="*/ 1242993 h 1565210"/>
                      <a:gd name="connsiteX14" fmla="*/ 433071 w 564448"/>
                      <a:gd name="connsiteY14" fmla="*/ 1077530 h 1565210"/>
                      <a:gd name="connsiteX15" fmla="*/ 415654 w 564448"/>
                      <a:gd name="connsiteY15" fmla="*/ 964319 h 1565210"/>
                      <a:gd name="connsiteX16" fmla="*/ 406946 w 564448"/>
                      <a:gd name="connsiteY16" fmla="*/ 868525 h 1565210"/>
                      <a:gd name="connsiteX17" fmla="*/ 380820 w 564448"/>
                      <a:gd name="connsiteY17" fmla="*/ 781439 h 1565210"/>
                      <a:gd name="connsiteX18" fmla="*/ 354694 w 564448"/>
                      <a:gd name="connsiteY18" fmla="*/ 650810 h 1565210"/>
                      <a:gd name="connsiteX19" fmla="*/ 363403 w 564448"/>
                      <a:gd name="connsiteY19" fmla="*/ 494056 h 1565210"/>
                      <a:gd name="connsiteX20" fmla="*/ 398237 w 564448"/>
                      <a:gd name="connsiteY20" fmla="*/ 424387 h 1565210"/>
                      <a:gd name="connsiteX21" fmla="*/ 424363 w 564448"/>
                      <a:gd name="connsiteY21" fmla="*/ 363427 h 1565210"/>
                      <a:gd name="connsiteX22" fmla="*/ 441780 w 564448"/>
                      <a:gd name="connsiteY22" fmla="*/ 337302 h 1565210"/>
                      <a:gd name="connsiteX23" fmla="*/ 450489 w 564448"/>
                      <a:gd name="connsiteY23" fmla="*/ 311176 h 1565210"/>
                      <a:gd name="connsiteX24" fmla="*/ 476614 w 564448"/>
                      <a:gd name="connsiteY24" fmla="*/ 285050 h 1565210"/>
                      <a:gd name="connsiteX25" fmla="*/ 494031 w 564448"/>
                      <a:gd name="connsiteY25" fmla="*/ 250216 h 1565210"/>
                      <a:gd name="connsiteX26" fmla="*/ 528866 w 564448"/>
                      <a:gd name="connsiteY26" fmla="*/ 197965 h 1565210"/>
                      <a:gd name="connsiteX27" fmla="*/ 546283 w 564448"/>
                      <a:gd name="connsiteY27" fmla="*/ 171839 h 1565210"/>
                      <a:gd name="connsiteX28" fmla="*/ 563700 w 564448"/>
                      <a:gd name="connsiteY28" fmla="*/ 119587 h 1565210"/>
                      <a:gd name="connsiteX29" fmla="*/ 520021 w 564448"/>
                      <a:gd name="connsiteY29" fmla="*/ 593 h 1565210"/>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436515 w 559183"/>
                      <a:gd name="connsiteY12" fmla="*/ 1242993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343647 w 559183"/>
                      <a:gd name="connsiteY12" fmla="*/ 1266805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343647 w 559183"/>
                      <a:gd name="connsiteY11" fmla="*/ 1266805 h 1570988"/>
                      <a:gd name="connsiteX12" fmla="*/ 427806 w 559183"/>
                      <a:gd name="connsiteY12" fmla="*/ 1077530 h 1570988"/>
                      <a:gd name="connsiteX13" fmla="*/ 410389 w 559183"/>
                      <a:gd name="connsiteY13" fmla="*/ 964319 h 1570988"/>
                      <a:gd name="connsiteX14" fmla="*/ 401681 w 559183"/>
                      <a:gd name="connsiteY14" fmla="*/ 868525 h 1570988"/>
                      <a:gd name="connsiteX15" fmla="*/ 375555 w 559183"/>
                      <a:gd name="connsiteY15" fmla="*/ 781439 h 1570988"/>
                      <a:gd name="connsiteX16" fmla="*/ 349429 w 559183"/>
                      <a:gd name="connsiteY16" fmla="*/ 650810 h 1570988"/>
                      <a:gd name="connsiteX17" fmla="*/ 358138 w 559183"/>
                      <a:gd name="connsiteY17" fmla="*/ 494056 h 1570988"/>
                      <a:gd name="connsiteX18" fmla="*/ 392972 w 559183"/>
                      <a:gd name="connsiteY18" fmla="*/ 424387 h 1570988"/>
                      <a:gd name="connsiteX19" fmla="*/ 419098 w 559183"/>
                      <a:gd name="connsiteY19" fmla="*/ 363427 h 1570988"/>
                      <a:gd name="connsiteX20" fmla="*/ 436515 w 559183"/>
                      <a:gd name="connsiteY20" fmla="*/ 337302 h 1570988"/>
                      <a:gd name="connsiteX21" fmla="*/ 445224 w 559183"/>
                      <a:gd name="connsiteY21" fmla="*/ 311176 h 1570988"/>
                      <a:gd name="connsiteX22" fmla="*/ 471349 w 559183"/>
                      <a:gd name="connsiteY22" fmla="*/ 285050 h 1570988"/>
                      <a:gd name="connsiteX23" fmla="*/ 488766 w 559183"/>
                      <a:gd name="connsiteY23" fmla="*/ 250216 h 1570988"/>
                      <a:gd name="connsiteX24" fmla="*/ 523601 w 559183"/>
                      <a:gd name="connsiteY24" fmla="*/ 197965 h 1570988"/>
                      <a:gd name="connsiteX25" fmla="*/ 541018 w 559183"/>
                      <a:gd name="connsiteY25" fmla="*/ 171839 h 1570988"/>
                      <a:gd name="connsiteX26" fmla="*/ 558435 w 559183"/>
                      <a:gd name="connsiteY26" fmla="*/ 119587 h 1570988"/>
                      <a:gd name="connsiteX27" fmla="*/ 514756 w 559183"/>
                      <a:gd name="connsiteY27"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343647 w 559183"/>
                      <a:gd name="connsiteY10" fmla="*/ 1266805 h 1570988"/>
                      <a:gd name="connsiteX11" fmla="*/ 427806 w 559183"/>
                      <a:gd name="connsiteY11" fmla="*/ 1077530 h 1570988"/>
                      <a:gd name="connsiteX12" fmla="*/ 410389 w 559183"/>
                      <a:gd name="connsiteY12" fmla="*/ 964319 h 1570988"/>
                      <a:gd name="connsiteX13" fmla="*/ 401681 w 559183"/>
                      <a:gd name="connsiteY13" fmla="*/ 868525 h 1570988"/>
                      <a:gd name="connsiteX14" fmla="*/ 375555 w 559183"/>
                      <a:gd name="connsiteY14" fmla="*/ 781439 h 1570988"/>
                      <a:gd name="connsiteX15" fmla="*/ 349429 w 559183"/>
                      <a:gd name="connsiteY15" fmla="*/ 650810 h 1570988"/>
                      <a:gd name="connsiteX16" fmla="*/ 358138 w 559183"/>
                      <a:gd name="connsiteY16" fmla="*/ 494056 h 1570988"/>
                      <a:gd name="connsiteX17" fmla="*/ 392972 w 559183"/>
                      <a:gd name="connsiteY17" fmla="*/ 424387 h 1570988"/>
                      <a:gd name="connsiteX18" fmla="*/ 419098 w 559183"/>
                      <a:gd name="connsiteY18" fmla="*/ 363427 h 1570988"/>
                      <a:gd name="connsiteX19" fmla="*/ 436515 w 559183"/>
                      <a:gd name="connsiteY19" fmla="*/ 337302 h 1570988"/>
                      <a:gd name="connsiteX20" fmla="*/ 445224 w 559183"/>
                      <a:gd name="connsiteY20" fmla="*/ 311176 h 1570988"/>
                      <a:gd name="connsiteX21" fmla="*/ 471349 w 559183"/>
                      <a:gd name="connsiteY21" fmla="*/ 285050 h 1570988"/>
                      <a:gd name="connsiteX22" fmla="*/ 488766 w 559183"/>
                      <a:gd name="connsiteY22" fmla="*/ 250216 h 1570988"/>
                      <a:gd name="connsiteX23" fmla="*/ 523601 w 559183"/>
                      <a:gd name="connsiteY23" fmla="*/ 197965 h 1570988"/>
                      <a:gd name="connsiteX24" fmla="*/ 541018 w 559183"/>
                      <a:gd name="connsiteY24" fmla="*/ 171839 h 1570988"/>
                      <a:gd name="connsiteX25" fmla="*/ 558435 w 559183"/>
                      <a:gd name="connsiteY25" fmla="*/ 119587 h 1570988"/>
                      <a:gd name="connsiteX26" fmla="*/ 514756 w 559183"/>
                      <a:gd name="connsiteY26"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343647 w 559183"/>
                      <a:gd name="connsiteY9" fmla="*/ 1266805 h 1570988"/>
                      <a:gd name="connsiteX10" fmla="*/ 427806 w 559183"/>
                      <a:gd name="connsiteY10" fmla="*/ 1077530 h 1570988"/>
                      <a:gd name="connsiteX11" fmla="*/ 410389 w 559183"/>
                      <a:gd name="connsiteY11" fmla="*/ 964319 h 1570988"/>
                      <a:gd name="connsiteX12" fmla="*/ 401681 w 559183"/>
                      <a:gd name="connsiteY12" fmla="*/ 868525 h 1570988"/>
                      <a:gd name="connsiteX13" fmla="*/ 375555 w 559183"/>
                      <a:gd name="connsiteY13" fmla="*/ 781439 h 1570988"/>
                      <a:gd name="connsiteX14" fmla="*/ 349429 w 559183"/>
                      <a:gd name="connsiteY14" fmla="*/ 650810 h 1570988"/>
                      <a:gd name="connsiteX15" fmla="*/ 358138 w 559183"/>
                      <a:gd name="connsiteY15" fmla="*/ 494056 h 1570988"/>
                      <a:gd name="connsiteX16" fmla="*/ 392972 w 559183"/>
                      <a:gd name="connsiteY16" fmla="*/ 424387 h 1570988"/>
                      <a:gd name="connsiteX17" fmla="*/ 419098 w 559183"/>
                      <a:gd name="connsiteY17" fmla="*/ 363427 h 1570988"/>
                      <a:gd name="connsiteX18" fmla="*/ 436515 w 559183"/>
                      <a:gd name="connsiteY18" fmla="*/ 337302 h 1570988"/>
                      <a:gd name="connsiteX19" fmla="*/ 445224 w 559183"/>
                      <a:gd name="connsiteY19" fmla="*/ 311176 h 1570988"/>
                      <a:gd name="connsiteX20" fmla="*/ 471349 w 559183"/>
                      <a:gd name="connsiteY20" fmla="*/ 285050 h 1570988"/>
                      <a:gd name="connsiteX21" fmla="*/ 488766 w 559183"/>
                      <a:gd name="connsiteY21" fmla="*/ 250216 h 1570988"/>
                      <a:gd name="connsiteX22" fmla="*/ 523601 w 559183"/>
                      <a:gd name="connsiteY22" fmla="*/ 197965 h 1570988"/>
                      <a:gd name="connsiteX23" fmla="*/ 541018 w 559183"/>
                      <a:gd name="connsiteY23" fmla="*/ 171839 h 1570988"/>
                      <a:gd name="connsiteX24" fmla="*/ 558435 w 559183"/>
                      <a:gd name="connsiteY24" fmla="*/ 119587 h 1570988"/>
                      <a:gd name="connsiteX25" fmla="*/ 514756 w 559183"/>
                      <a:gd name="connsiteY25" fmla="*/ 593 h 1570988"/>
                      <a:gd name="connsiteX0" fmla="*/ 514756 w 559183"/>
                      <a:gd name="connsiteY0" fmla="*/ 593 h 1570553"/>
                      <a:gd name="connsiteX1" fmla="*/ 256764 w 559183"/>
                      <a:gd name="connsiteY1" fmla="*/ 174563 h 1570553"/>
                      <a:gd name="connsiteX2" fmla="*/ 37690 w 559183"/>
                      <a:gd name="connsiteY2" fmla="*/ 366830 h 1570553"/>
                      <a:gd name="connsiteX3" fmla="*/ 43269 w 559183"/>
                      <a:gd name="connsiteY3" fmla="*/ 677889 h 1570553"/>
                      <a:gd name="connsiteX4" fmla="*/ 36941 w 559183"/>
                      <a:gd name="connsiteY4" fmla="*/ 1042900 h 1570553"/>
                      <a:gd name="connsiteX5" fmla="*/ 28232 w 559183"/>
                      <a:gd name="connsiteY5" fmla="*/ 1205437 h 1570553"/>
                      <a:gd name="connsiteX6" fmla="*/ 9251 w 559183"/>
                      <a:gd name="connsiteY6" fmla="*/ 1534526 h 1570553"/>
                      <a:gd name="connsiteX7" fmla="*/ 192675 w 559183"/>
                      <a:gd name="connsiteY7" fmla="*/ 1565210 h 1570553"/>
                      <a:gd name="connsiteX8" fmla="*/ 343033 w 559183"/>
                      <a:gd name="connsiteY8" fmla="*/ 1563646 h 1570553"/>
                      <a:gd name="connsiteX9" fmla="*/ 343647 w 559183"/>
                      <a:gd name="connsiteY9" fmla="*/ 1266805 h 1570553"/>
                      <a:gd name="connsiteX10" fmla="*/ 427806 w 559183"/>
                      <a:gd name="connsiteY10" fmla="*/ 1077530 h 1570553"/>
                      <a:gd name="connsiteX11" fmla="*/ 410389 w 559183"/>
                      <a:gd name="connsiteY11" fmla="*/ 964319 h 1570553"/>
                      <a:gd name="connsiteX12" fmla="*/ 401681 w 559183"/>
                      <a:gd name="connsiteY12" fmla="*/ 868525 h 1570553"/>
                      <a:gd name="connsiteX13" fmla="*/ 375555 w 559183"/>
                      <a:gd name="connsiteY13" fmla="*/ 781439 h 1570553"/>
                      <a:gd name="connsiteX14" fmla="*/ 349429 w 559183"/>
                      <a:gd name="connsiteY14" fmla="*/ 650810 h 1570553"/>
                      <a:gd name="connsiteX15" fmla="*/ 358138 w 559183"/>
                      <a:gd name="connsiteY15" fmla="*/ 494056 h 1570553"/>
                      <a:gd name="connsiteX16" fmla="*/ 392972 w 559183"/>
                      <a:gd name="connsiteY16" fmla="*/ 424387 h 1570553"/>
                      <a:gd name="connsiteX17" fmla="*/ 419098 w 559183"/>
                      <a:gd name="connsiteY17" fmla="*/ 363427 h 1570553"/>
                      <a:gd name="connsiteX18" fmla="*/ 436515 w 559183"/>
                      <a:gd name="connsiteY18" fmla="*/ 337302 h 1570553"/>
                      <a:gd name="connsiteX19" fmla="*/ 445224 w 559183"/>
                      <a:gd name="connsiteY19" fmla="*/ 311176 h 1570553"/>
                      <a:gd name="connsiteX20" fmla="*/ 471349 w 559183"/>
                      <a:gd name="connsiteY20" fmla="*/ 285050 h 1570553"/>
                      <a:gd name="connsiteX21" fmla="*/ 488766 w 559183"/>
                      <a:gd name="connsiteY21" fmla="*/ 250216 h 1570553"/>
                      <a:gd name="connsiteX22" fmla="*/ 523601 w 559183"/>
                      <a:gd name="connsiteY22" fmla="*/ 197965 h 1570553"/>
                      <a:gd name="connsiteX23" fmla="*/ 541018 w 559183"/>
                      <a:gd name="connsiteY23" fmla="*/ 171839 h 1570553"/>
                      <a:gd name="connsiteX24" fmla="*/ 558435 w 559183"/>
                      <a:gd name="connsiteY24" fmla="*/ 119587 h 1570553"/>
                      <a:gd name="connsiteX25" fmla="*/ 514756 w 559183"/>
                      <a:gd name="connsiteY25" fmla="*/ 593 h 1570553"/>
                      <a:gd name="connsiteX0" fmla="*/ 514756 w 558435"/>
                      <a:gd name="connsiteY0" fmla="*/ 593 h 1570553"/>
                      <a:gd name="connsiteX1" fmla="*/ 256764 w 558435"/>
                      <a:gd name="connsiteY1" fmla="*/ 174563 h 1570553"/>
                      <a:gd name="connsiteX2" fmla="*/ 37690 w 558435"/>
                      <a:gd name="connsiteY2" fmla="*/ 366830 h 1570553"/>
                      <a:gd name="connsiteX3" fmla="*/ 43269 w 558435"/>
                      <a:gd name="connsiteY3" fmla="*/ 677889 h 1570553"/>
                      <a:gd name="connsiteX4" fmla="*/ 36941 w 558435"/>
                      <a:gd name="connsiteY4" fmla="*/ 1042900 h 1570553"/>
                      <a:gd name="connsiteX5" fmla="*/ 28232 w 558435"/>
                      <a:gd name="connsiteY5" fmla="*/ 1205437 h 1570553"/>
                      <a:gd name="connsiteX6" fmla="*/ 9251 w 558435"/>
                      <a:gd name="connsiteY6" fmla="*/ 1534526 h 1570553"/>
                      <a:gd name="connsiteX7" fmla="*/ 192675 w 558435"/>
                      <a:gd name="connsiteY7" fmla="*/ 1565210 h 1570553"/>
                      <a:gd name="connsiteX8" fmla="*/ 343033 w 558435"/>
                      <a:gd name="connsiteY8" fmla="*/ 1563646 h 1570553"/>
                      <a:gd name="connsiteX9" fmla="*/ 343647 w 558435"/>
                      <a:gd name="connsiteY9" fmla="*/ 1266805 h 1570553"/>
                      <a:gd name="connsiteX10" fmla="*/ 427806 w 558435"/>
                      <a:gd name="connsiteY10" fmla="*/ 1077530 h 1570553"/>
                      <a:gd name="connsiteX11" fmla="*/ 410389 w 558435"/>
                      <a:gd name="connsiteY11" fmla="*/ 964319 h 1570553"/>
                      <a:gd name="connsiteX12" fmla="*/ 401681 w 558435"/>
                      <a:gd name="connsiteY12" fmla="*/ 868525 h 1570553"/>
                      <a:gd name="connsiteX13" fmla="*/ 375555 w 558435"/>
                      <a:gd name="connsiteY13" fmla="*/ 781439 h 1570553"/>
                      <a:gd name="connsiteX14" fmla="*/ 349429 w 558435"/>
                      <a:gd name="connsiteY14" fmla="*/ 650810 h 1570553"/>
                      <a:gd name="connsiteX15" fmla="*/ 358138 w 558435"/>
                      <a:gd name="connsiteY15" fmla="*/ 494056 h 1570553"/>
                      <a:gd name="connsiteX16" fmla="*/ 392972 w 558435"/>
                      <a:gd name="connsiteY16" fmla="*/ 424387 h 1570553"/>
                      <a:gd name="connsiteX17" fmla="*/ 419098 w 558435"/>
                      <a:gd name="connsiteY17" fmla="*/ 363427 h 1570553"/>
                      <a:gd name="connsiteX18" fmla="*/ 436515 w 558435"/>
                      <a:gd name="connsiteY18" fmla="*/ 337302 h 1570553"/>
                      <a:gd name="connsiteX19" fmla="*/ 445224 w 558435"/>
                      <a:gd name="connsiteY19" fmla="*/ 311176 h 1570553"/>
                      <a:gd name="connsiteX20" fmla="*/ 471349 w 558435"/>
                      <a:gd name="connsiteY20" fmla="*/ 285050 h 1570553"/>
                      <a:gd name="connsiteX21" fmla="*/ 488766 w 558435"/>
                      <a:gd name="connsiteY21" fmla="*/ 250216 h 1570553"/>
                      <a:gd name="connsiteX22" fmla="*/ 523601 w 558435"/>
                      <a:gd name="connsiteY22" fmla="*/ 197965 h 1570553"/>
                      <a:gd name="connsiteX23" fmla="*/ 558435 w 558435"/>
                      <a:gd name="connsiteY23" fmla="*/ 119587 h 1570553"/>
                      <a:gd name="connsiteX24" fmla="*/ 514756 w 558435"/>
                      <a:gd name="connsiteY24" fmla="*/ 593 h 1570553"/>
                      <a:gd name="connsiteX0" fmla="*/ 514756 w 560509"/>
                      <a:gd name="connsiteY0" fmla="*/ 674 h 1570634"/>
                      <a:gd name="connsiteX1" fmla="*/ 256764 w 560509"/>
                      <a:gd name="connsiteY1" fmla="*/ 174644 h 1570634"/>
                      <a:gd name="connsiteX2" fmla="*/ 37690 w 560509"/>
                      <a:gd name="connsiteY2" fmla="*/ 366911 h 1570634"/>
                      <a:gd name="connsiteX3" fmla="*/ 43269 w 560509"/>
                      <a:gd name="connsiteY3" fmla="*/ 677970 h 1570634"/>
                      <a:gd name="connsiteX4" fmla="*/ 36941 w 560509"/>
                      <a:gd name="connsiteY4" fmla="*/ 1042981 h 1570634"/>
                      <a:gd name="connsiteX5" fmla="*/ 28232 w 560509"/>
                      <a:gd name="connsiteY5" fmla="*/ 1205518 h 1570634"/>
                      <a:gd name="connsiteX6" fmla="*/ 9251 w 560509"/>
                      <a:gd name="connsiteY6" fmla="*/ 1534607 h 1570634"/>
                      <a:gd name="connsiteX7" fmla="*/ 192675 w 560509"/>
                      <a:gd name="connsiteY7" fmla="*/ 1565291 h 1570634"/>
                      <a:gd name="connsiteX8" fmla="*/ 343033 w 560509"/>
                      <a:gd name="connsiteY8" fmla="*/ 1563727 h 1570634"/>
                      <a:gd name="connsiteX9" fmla="*/ 343647 w 560509"/>
                      <a:gd name="connsiteY9" fmla="*/ 1266886 h 1570634"/>
                      <a:gd name="connsiteX10" fmla="*/ 427806 w 560509"/>
                      <a:gd name="connsiteY10" fmla="*/ 1077611 h 1570634"/>
                      <a:gd name="connsiteX11" fmla="*/ 410389 w 560509"/>
                      <a:gd name="connsiteY11" fmla="*/ 964400 h 1570634"/>
                      <a:gd name="connsiteX12" fmla="*/ 401681 w 560509"/>
                      <a:gd name="connsiteY12" fmla="*/ 868606 h 1570634"/>
                      <a:gd name="connsiteX13" fmla="*/ 375555 w 560509"/>
                      <a:gd name="connsiteY13" fmla="*/ 781520 h 1570634"/>
                      <a:gd name="connsiteX14" fmla="*/ 349429 w 560509"/>
                      <a:gd name="connsiteY14" fmla="*/ 650891 h 1570634"/>
                      <a:gd name="connsiteX15" fmla="*/ 358138 w 560509"/>
                      <a:gd name="connsiteY15" fmla="*/ 494137 h 1570634"/>
                      <a:gd name="connsiteX16" fmla="*/ 392972 w 560509"/>
                      <a:gd name="connsiteY16" fmla="*/ 424468 h 1570634"/>
                      <a:gd name="connsiteX17" fmla="*/ 419098 w 560509"/>
                      <a:gd name="connsiteY17" fmla="*/ 363508 h 1570634"/>
                      <a:gd name="connsiteX18" fmla="*/ 436515 w 560509"/>
                      <a:gd name="connsiteY18" fmla="*/ 337383 h 1570634"/>
                      <a:gd name="connsiteX19" fmla="*/ 445224 w 560509"/>
                      <a:gd name="connsiteY19" fmla="*/ 311257 h 1570634"/>
                      <a:gd name="connsiteX20" fmla="*/ 471349 w 560509"/>
                      <a:gd name="connsiteY20" fmla="*/ 285131 h 1570634"/>
                      <a:gd name="connsiteX21" fmla="*/ 488766 w 560509"/>
                      <a:gd name="connsiteY21" fmla="*/ 250297 h 1570634"/>
                      <a:gd name="connsiteX22" fmla="*/ 558435 w 560509"/>
                      <a:gd name="connsiteY22" fmla="*/ 119668 h 1570634"/>
                      <a:gd name="connsiteX23" fmla="*/ 514756 w 560509"/>
                      <a:gd name="connsiteY23" fmla="*/ 674 h 1570634"/>
                      <a:gd name="connsiteX0" fmla="*/ 514756 w 561751"/>
                      <a:gd name="connsiteY0" fmla="*/ 717 h 1570677"/>
                      <a:gd name="connsiteX1" fmla="*/ 256764 w 561751"/>
                      <a:gd name="connsiteY1" fmla="*/ 174687 h 1570677"/>
                      <a:gd name="connsiteX2" fmla="*/ 37690 w 561751"/>
                      <a:gd name="connsiteY2" fmla="*/ 366954 h 1570677"/>
                      <a:gd name="connsiteX3" fmla="*/ 43269 w 561751"/>
                      <a:gd name="connsiteY3" fmla="*/ 678013 h 1570677"/>
                      <a:gd name="connsiteX4" fmla="*/ 36941 w 561751"/>
                      <a:gd name="connsiteY4" fmla="*/ 1043024 h 1570677"/>
                      <a:gd name="connsiteX5" fmla="*/ 28232 w 561751"/>
                      <a:gd name="connsiteY5" fmla="*/ 1205561 h 1570677"/>
                      <a:gd name="connsiteX6" fmla="*/ 9251 w 561751"/>
                      <a:gd name="connsiteY6" fmla="*/ 1534650 h 1570677"/>
                      <a:gd name="connsiteX7" fmla="*/ 192675 w 561751"/>
                      <a:gd name="connsiteY7" fmla="*/ 1565334 h 1570677"/>
                      <a:gd name="connsiteX8" fmla="*/ 343033 w 561751"/>
                      <a:gd name="connsiteY8" fmla="*/ 1563770 h 1570677"/>
                      <a:gd name="connsiteX9" fmla="*/ 343647 w 561751"/>
                      <a:gd name="connsiteY9" fmla="*/ 1266929 h 1570677"/>
                      <a:gd name="connsiteX10" fmla="*/ 427806 w 561751"/>
                      <a:gd name="connsiteY10" fmla="*/ 1077654 h 1570677"/>
                      <a:gd name="connsiteX11" fmla="*/ 410389 w 561751"/>
                      <a:gd name="connsiteY11" fmla="*/ 964443 h 1570677"/>
                      <a:gd name="connsiteX12" fmla="*/ 401681 w 561751"/>
                      <a:gd name="connsiteY12" fmla="*/ 868649 h 1570677"/>
                      <a:gd name="connsiteX13" fmla="*/ 375555 w 561751"/>
                      <a:gd name="connsiteY13" fmla="*/ 781563 h 1570677"/>
                      <a:gd name="connsiteX14" fmla="*/ 349429 w 561751"/>
                      <a:gd name="connsiteY14" fmla="*/ 650934 h 1570677"/>
                      <a:gd name="connsiteX15" fmla="*/ 358138 w 561751"/>
                      <a:gd name="connsiteY15" fmla="*/ 494180 h 1570677"/>
                      <a:gd name="connsiteX16" fmla="*/ 392972 w 561751"/>
                      <a:gd name="connsiteY16" fmla="*/ 424511 h 1570677"/>
                      <a:gd name="connsiteX17" fmla="*/ 419098 w 561751"/>
                      <a:gd name="connsiteY17" fmla="*/ 363551 h 1570677"/>
                      <a:gd name="connsiteX18" fmla="*/ 436515 w 561751"/>
                      <a:gd name="connsiteY18" fmla="*/ 337426 h 1570677"/>
                      <a:gd name="connsiteX19" fmla="*/ 445224 w 561751"/>
                      <a:gd name="connsiteY19" fmla="*/ 311300 h 1570677"/>
                      <a:gd name="connsiteX20" fmla="*/ 471349 w 561751"/>
                      <a:gd name="connsiteY20" fmla="*/ 285174 h 1570677"/>
                      <a:gd name="connsiteX21" fmla="*/ 558435 w 561751"/>
                      <a:gd name="connsiteY21" fmla="*/ 119711 h 1570677"/>
                      <a:gd name="connsiteX22" fmla="*/ 514756 w 561751"/>
                      <a:gd name="connsiteY22" fmla="*/ 717 h 1570677"/>
                      <a:gd name="connsiteX0" fmla="*/ 514756 w 563640"/>
                      <a:gd name="connsiteY0" fmla="*/ 753 h 1570713"/>
                      <a:gd name="connsiteX1" fmla="*/ 256764 w 563640"/>
                      <a:gd name="connsiteY1" fmla="*/ 174723 h 1570713"/>
                      <a:gd name="connsiteX2" fmla="*/ 37690 w 563640"/>
                      <a:gd name="connsiteY2" fmla="*/ 366990 h 1570713"/>
                      <a:gd name="connsiteX3" fmla="*/ 43269 w 563640"/>
                      <a:gd name="connsiteY3" fmla="*/ 678049 h 1570713"/>
                      <a:gd name="connsiteX4" fmla="*/ 36941 w 563640"/>
                      <a:gd name="connsiteY4" fmla="*/ 1043060 h 1570713"/>
                      <a:gd name="connsiteX5" fmla="*/ 28232 w 563640"/>
                      <a:gd name="connsiteY5" fmla="*/ 1205597 h 1570713"/>
                      <a:gd name="connsiteX6" fmla="*/ 9251 w 563640"/>
                      <a:gd name="connsiteY6" fmla="*/ 1534686 h 1570713"/>
                      <a:gd name="connsiteX7" fmla="*/ 192675 w 563640"/>
                      <a:gd name="connsiteY7" fmla="*/ 1565370 h 1570713"/>
                      <a:gd name="connsiteX8" fmla="*/ 343033 w 563640"/>
                      <a:gd name="connsiteY8" fmla="*/ 1563806 h 1570713"/>
                      <a:gd name="connsiteX9" fmla="*/ 343647 w 563640"/>
                      <a:gd name="connsiteY9" fmla="*/ 1266965 h 1570713"/>
                      <a:gd name="connsiteX10" fmla="*/ 427806 w 563640"/>
                      <a:gd name="connsiteY10" fmla="*/ 1077690 h 1570713"/>
                      <a:gd name="connsiteX11" fmla="*/ 410389 w 563640"/>
                      <a:gd name="connsiteY11" fmla="*/ 964479 h 1570713"/>
                      <a:gd name="connsiteX12" fmla="*/ 401681 w 563640"/>
                      <a:gd name="connsiteY12" fmla="*/ 868685 h 1570713"/>
                      <a:gd name="connsiteX13" fmla="*/ 375555 w 563640"/>
                      <a:gd name="connsiteY13" fmla="*/ 781599 h 1570713"/>
                      <a:gd name="connsiteX14" fmla="*/ 349429 w 563640"/>
                      <a:gd name="connsiteY14" fmla="*/ 650970 h 1570713"/>
                      <a:gd name="connsiteX15" fmla="*/ 358138 w 563640"/>
                      <a:gd name="connsiteY15" fmla="*/ 494216 h 1570713"/>
                      <a:gd name="connsiteX16" fmla="*/ 392972 w 563640"/>
                      <a:gd name="connsiteY16" fmla="*/ 424547 h 1570713"/>
                      <a:gd name="connsiteX17" fmla="*/ 419098 w 563640"/>
                      <a:gd name="connsiteY17" fmla="*/ 363587 h 1570713"/>
                      <a:gd name="connsiteX18" fmla="*/ 436515 w 563640"/>
                      <a:gd name="connsiteY18" fmla="*/ 337462 h 1570713"/>
                      <a:gd name="connsiteX19" fmla="*/ 445224 w 563640"/>
                      <a:gd name="connsiteY19" fmla="*/ 311336 h 1570713"/>
                      <a:gd name="connsiteX20" fmla="*/ 558435 w 563640"/>
                      <a:gd name="connsiteY20" fmla="*/ 119747 h 1570713"/>
                      <a:gd name="connsiteX21" fmla="*/ 514756 w 563640"/>
                      <a:gd name="connsiteY21" fmla="*/ 753 h 1570713"/>
                      <a:gd name="connsiteX0" fmla="*/ 514756 w 564273"/>
                      <a:gd name="connsiteY0" fmla="*/ 793 h 1570753"/>
                      <a:gd name="connsiteX1" fmla="*/ 256764 w 564273"/>
                      <a:gd name="connsiteY1" fmla="*/ 174763 h 1570753"/>
                      <a:gd name="connsiteX2" fmla="*/ 37690 w 564273"/>
                      <a:gd name="connsiteY2" fmla="*/ 367030 h 1570753"/>
                      <a:gd name="connsiteX3" fmla="*/ 43269 w 564273"/>
                      <a:gd name="connsiteY3" fmla="*/ 678089 h 1570753"/>
                      <a:gd name="connsiteX4" fmla="*/ 36941 w 564273"/>
                      <a:gd name="connsiteY4" fmla="*/ 1043100 h 1570753"/>
                      <a:gd name="connsiteX5" fmla="*/ 28232 w 564273"/>
                      <a:gd name="connsiteY5" fmla="*/ 1205637 h 1570753"/>
                      <a:gd name="connsiteX6" fmla="*/ 9251 w 564273"/>
                      <a:gd name="connsiteY6" fmla="*/ 1534726 h 1570753"/>
                      <a:gd name="connsiteX7" fmla="*/ 192675 w 564273"/>
                      <a:gd name="connsiteY7" fmla="*/ 1565410 h 1570753"/>
                      <a:gd name="connsiteX8" fmla="*/ 343033 w 564273"/>
                      <a:gd name="connsiteY8" fmla="*/ 1563846 h 1570753"/>
                      <a:gd name="connsiteX9" fmla="*/ 343647 w 564273"/>
                      <a:gd name="connsiteY9" fmla="*/ 1267005 h 1570753"/>
                      <a:gd name="connsiteX10" fmla="*/ 427806 w 564273"/>
                      <a:gd name="connsiteY10" fmla="*/ 1077730 h 1570753"/>
                      <a:gd name="connsiteX11" fmla="*/ 410389 w 564273"/>
                      <a:gd name="connsiteY11" fmla="*/ 964519 h 1570753"/>
                      <a:gd name="connsiteX12" fmla="*/ 401681 w 564273"/>
                      <a:gd name="connsiteY12" fmla="*/ 868725 h 1570753"/>
                      <a:gd name="connsiteX13" fmla="*/ 375555 w 564273"/>
                      <a:gd name="connsiteY13" fmla="*/ 781639 h 1570753"/>
                      <a:gd name="connsiteX14" fmla="*/ 349429 w 564273"/>
                      <a:gd name="connsiteY14" fmla="*/ 651010 h 1570753"/>
                      <a:gd name="connsiteX15" fmla="*/ 358138 w 564273"/>
                      <a:gd name="connsiteY15" fmla="*/ 494256 h 1570753"/>
                      <a:gd name="connsiteX16" fmla="*/ 392972 w 564273"/>
                      <a:gd name="connsiteY16" fmla="*/ 424587 h 1570753"/>
                      <a:gd name="connsiteX17" fmla="*/ 419098 w 564273"/>
                      <a:gd name="connsiteY17" fmla="*/ 363627 h 1570753"/>
                      <a:gd name="connsiteX18" fmla="*/ 436515 w 564273"/>
                      <a:gd name="connsiteY18" fmla="*/ 337502 h 1570753"/>
                      <a:gd name="connsiteX19" fmla="*/ 558435 w 564273"/>
                      <a:gd name="connsiteY19" fmla="*/ 119787 h 1570753"/>
                      <a:gd name="connsiteX20" fmla="*/ 514756 w 564273"/>
                      <a:gd name="connsiteY20" fmla="*/ 793 h 1570753"/>
                      <a:gd name="connsiteX0" fmla="*/ 514756 w 565543"/>
                      <a:gd name="connsiteY0" fmla="*/ 838 h 1570798"/>
                      <a:gd name="connsiteX1" fmla="*/ 256764 w 565543"/>
                      <a:gd name="connsiteY1" fmla="*/ 174808 h 1570798"/>
                      <a:gd name="connsiteX2" fmla="*/ 37690 w 565543"/>
                      <a:gd name="connsiteY2" fmla="*/ 367075 h 1570798"/>
                      <a:gd name="connsiteX3" fmla="*/ 43269 w 565543"/>
                      <a:gd name="connsiteY3" fmla="*/ 678134 h 1570798"/>
                      <a:gd name="connsiteX4" fmla="*/ 36941 w 565543"/>
                      <a:gd name="connsiteY4" fmla="*/ 1043145 h 1570798"/>
                      <a:gd name="connsiteX5" fmla="*/ 28232 w 565543"/>
                      <a:gd name="connsiteY5" fmla="*/ 1205682 h 1570798"/>
                      <a:gd name="connsiteX6" fmla="*/ 9251 w 565543"/>
                      <a:gd name="connsiteY6" fmla="*/ 1534771 h 1570798"/>
                      <a:gd name="connsiteX7" fmla="*/ 192675 w 565543"/>
                      <a:gd name="connsiteY7" fmla="*/ 1565455 h 1570798"/>
                      <a:gd name="connsiteX8" fmla="*/ 343033 w 565543"/>
                      <a:gd name="connsiteY8" fmla="*/ 1563891 h 1570798"/>
                      <a:gd name="connsiteX9" fmla="*/ 343647 w 565543"/>
                      <a:gd name="connsiteY9" fmla="*/ 1267050 h 1570798"/>
                      <a:gd name="connsiteX10" fmla="*/ 427806 w 565543"/>
                      <a:gd name="connsiteY10" fmla="*/ 1077775 h 1570798"/>
                      <a:gd name="connsiteX11" fmla="*/ 410389 w 565543"/>
                      <a:gd name="connsiteY11" fmla="*/ 964564 h 1570798"/>
                      <a:gd name="connsiteX12" fmla="*/ 401681 w 565543"/>
                      <a:gd name="connsiteY12" fmla="*/ 868770 h 1570798"/>
                      <a:gd name="connsiteX13" fmla="*/ 375555 w 565543"/>
                      <a:gd name="connsiteY13" fmla="*/ 781684 h 1570798"/>
                      <a:gd name="connsiteX14" fmla="*/ 349429 w 565543"/>
                      <a:gd name="connsiteY14" fmla="*/ 651055 h 1570798"/>
                      <a:gd name="connsiteX15" fmla="*/ 358138 w 565543"/>
                      <a:gd name="connsiteY15" fmla="*/ 494301 h 1570798"/>
                      <a:gd name="connsiteX16" fmla="*/ 392972 w 565543"/>
                      <a:gd name="connsiteY16" fmla="*/ 424632 h 1570798"/>
                      <a:gd name="connsiteX17" fmla="*/ 419098 w 565543"/>
                      <a:gd name="connsiteY17" fmla="*/ 363672 h 1570798"/>
                      <a:gd name="connsiteX18" fmla="*/ 558435 w 565543"/>
                      <a:gd name="connsiteY18" fmla="*/ 119832 h 1570798"/>
                      <a:gd name="connsiteX19" fmla="*/ 514756 w 565543"/>
                      <a:gd name="connsiteY19" fmla="*/ 838 h 1570798"/>
                      <a:gd name="connsiteX0" fmla="*/ 514756 w 565717"/>
                      <a:gd name="connsiteY0" fmla="*/ 798 h 1570758"/>
                      <a:gd name="connsiteX1" fmla="*/ 256764 w 565717"/>
                      <a:gd name="connsiteY1" fmla="*/ 174768 h 1570758"/>
                      <a:gd name="connsiteX2" fmla="*/ 37690 w 565717"/>
                      <a:gd name="connsiteY2" fmla="*/ 367035 h 1570758"/>
                      <a:gd name="connsiteX3" fmla="*/ 43269 w 565717"/>
                      <a:gd name="connsiteY3" fmla="*/ 678094 h 1570758"/>
                      <a:gd name="connsiteX4" fmla="*/ 36941 w 565717"/>
                      <a:gd name="connsiteY4" fmla="*/ 1043105 h 1570758"/>
                      <a:gd name="connsiteX5" fmla="*/ 28232 w 565717"/>
                      <a:gd name="connsiteY5" fmla="*/ 1205642 h 1570758"/>
                      <a:gd name="connsiteX6" fmla="*/ 9251 w 565717"/>
                      <a:gd name="connsiteY6" fmla="*/ 1534731 h 1570758"/>
                      <a:gd name="connsiteX7" fmla="*/ 192675 w 565717"/>
                      <a:gd name="connsiteY7" fmla="*/ 1565415 h 1570758"/>
                      <a:gd name="connsiteX8" fmla="*/ 343033 w 565717"/>
                      <a:gd name="connsiteY8" fmla="*/ 1563851 h 1570758"/>
                      <a:gd name="connsiteX9" fmla="*/ 343647 w 565717"/>
                      <a:gd name="connsiteY9" fmla="*/ 1267010 h 1570758"/>
                      <a:gd name="connsiteX10" fmla="*/ 427806 w 565717"/>
                      <a:gd name="connsiteY10" fmla="*/ 1077735 h 1570758"/>
                      <a:gd name="connsiteX11" fmla="*/ 410389 w 565717"/>
                      <a:gd name="connsiteY11" fmla="*/ 964524 h 1570758"/>
                      <a:gd name="connsiteX12" fmla="*/ 401681 w 565717"/>
                      <a:gd name="connsiteY12" fmla="*/ 868730 h 1570758"/>
                      <a:gd name="connsiteX13" fmla="*/ 375555 w 565717"/>
                      <a:gd name="connsiteY13" fmla="*/ 781644 h 1570758"/>
                      <a:gd name="connsiteX14" fmla="*/ 349429 w 565717"/>
                      <a:gd name="connsiteY14" fmla="*/ 651015 h 1570758"/>
                      <a:gd name="connsiteX15" fmla="*/ 358138 w 565717"/>
                      <a:gd name="connsiteY15" fmla="*/ 494261 h 1570758"/>
                      <a:gd name="connsiteX16" fmla="*/ 392972 w 565717"/>
                      <a:gd name="connsiteY16" fmla="*/ 424592 h 1570758"/>
                      <a:gd name="connsiteX17" fmla="*/ 416717 w 565717"/>
                      <a:gd name="connsiteY17" fmla="*/ 339820 h 1570758"/>
                      <a:gd name="connsiteX18" fmla="*/ 558435 w 565717"/>
                      <a:gd name="connsiteY18" fmla="*/ 119792 h 1570758"/>
                      <a:gd name="connsiteX19" fmla="*/ 514756 w 565717"/>
                      <a:gd name="connsiteY19" fmla="*/ 798 h 1570758"/>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58138 w 554669"/>
                      <a:gd name="connsiteY15" fmla="*/ 494659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406579 w 554669"/>
                      <a:gd name="connsiteY14" fmla="*/ 658556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91475 w 554669"/>
                      <a:gd name="connsiteY14" fmla="*/ 497040 h 1571156"/>
                      <a:gd name="connsiteX15" fmla="*/ 392972 w 554669"/>
                      <a:gd name="connsiteY15" fmla="*/ 424990 h 1571156"/>
                      <a:gd name="connsiteX16" fmla="*/ 416717 w 554669"/>
                      <a:gd name="connsiteY16" fmla="*/ 340218 h 1571156"/>
                      <a:gd name="connsiteX17" fmla="*/ 544147 w 554669"/>
                      <a:gd name="connsiteY17" fmla="*/ 110665 h 1571156"/>
                      <a:gd name="connsiteX18" fmla="*/ 514756 w 554669"/>
                      <a:gd name="connsiteY18"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91475 w 554669"/>
                      <a:gd name="connsiteY13" fmla="*/ 497040 h 1571156"/>
                      <a:gd name="connsiteX14" fmla="*/ 392972 w 554669"/>
                      <a:gd name="connsiteY14" fmla="*/ 424990 h 1571156"/>
                      <a:gd name="connsiteX15" fmla="*/ 416717 w 554669"/>
                      <a:gd name="connsiteY15" fmla="*/ 340218 h 1571156"/>
                      <a:gd name="connsiteX16" fmla="*/ 544147 w 554669"/>
                      <a:gd name="connsiteY16" fmla="*/ 110665 h 1571156"/>
                      <a:gd name="connsiteX17" fmla="*/ 514756 w 554669"/>
                      <a:gd name="connsiteY17"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5151 w 554669"/>
                      <a:gd name="connsiteY11" fmla="*/ 714891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653856 w 693769"/>
                      <a:gd name="connsiteY0" fmla="*/ 1196 h 1571156"/>
                      <a:gd name="connsiteX1" fmla="*/ 395864 w 693769"/>
                      <a:gd name="connsiteY1" fmla="*/ 175166 h 1571156"/>
                      <a:gd name="connsiteX2" fmla="*/ 176790 w 693769"/>
                      <a:gd name="connsiteY2" fmla="*/ 367433 h 1571156"/>
                      <a:gd name="connsiteX3" fmla="*/ 182369 w 693769"/>
                      <a:gd name="connsiteY3" fmla="*/ 678492 h 1571156"/>
                      <a:gd name="connsiteX4" fmla="*/ 176041 w 693769"/>
                      <a:gd name="connsiteY4" fmla="*/ 1043503 h 1571156"/>
                      <a:gd name="connsiteX5" fmla="*/ 167332 w 693769"/>
                      <a:gd name="connsiteY5" fmla="*/ 1206040 h 1571156"/>
                      <a:gd name="connsiteX6" fmla="*/ 3095 w 693769"/>
                      <a:gd name="connsiteY6" fmla="*/ 1535129 h 1571156"/>
                      <a:gd name="connsiteX7" fmla="*/ 331775 w 693769"/>
                      <a:gd name="connsiteY7" fmla="*/ 1565813 h 1571156"/>
                      <a:gd name="connsiteX8" fmla="*/ 482133 w 693769"/>
                      <a:gd name="connsiteY8" fmla="*/ 1564249 h 1571156"/>
                      <a:gd name="connsiteX9" fmla="*/ 482747 w 693769"/>
                      <a:gd name="connsiteY9" fmla="*/ 1267408 h 1571156"/>
                      <a:gd name="connsiteX10" fmla="*/ 566906 w 693769"/>
                      <a:gd name="connsiteY10" fmla="*/ 1078133 h 1571156"/>
                      <a:gd name="connsiteX11" fmla="*/ 554251 w 693769"/>
                      <a:gd name="connsiteY11" fmla="*/ 714891 h 1571156"/>
                      <a:gd name="connsiteX12" fmla="*/ 530575 w 693769"/>
                      <a:gd name="connsiteY12" fmla="*/ 497040 h 1571156"/>
                      <a:gd name="connsiteX13" fmla="*/ 532072 w 693769"/>
                      <a:gd name="connsiteY13" fmla="*/ 424990 h 1571156"/>
                      <a:gd name="connsiteX14" fmla="*/ 555817 w 693769"/>
                      <a:gd name="connsiteY14" fmla="*/ 340218 h 1571156"/>
                      <a:gd name="connsiteX15" fmla="*/ 683247 w 693769"/>
                      <a:gd name="connsiteY15" fmla="*/ 110665 h 1571156"/>
                      <a:gd name="connsiteX16" fmla="*/ 653856 w 693769"/>
                      <a:gd name="connsiteY16" fmla="*/ 1196 h 1571156"/>
                      <a:gd name="connsiteX0" fmla="*/ 655560 w 695473"/>
                      <a:gd name="connsiteY0" fmla="*/ 1196 h 1571003"/>
                      <a:gd name="connsiteX1" fmla="*/ 397568 w 695473"/>
                      <a:gd name="connsiteY1" fmla="*/ 175166 h 1571003"/>
                      <a:gd name="connsiteX2" fmla="*/ 178494 w 695473"/>
                      <a:gd name="connsiteY2" fmla="*/ 367433 h 1571003"/>
                      <a:gd name="connsiteX3" fmla="*/ 184073 w 695473"/>
                      <a:gd name="connsiteY3" fmla="*/ 678492 h 1571003"/>
                      <a:gd name="connsiteX4" fmla="*/ 177745 w 695473"/>
                      <a:gd name="connsiteY4" fmla="*/ 1043503 h 1571003"/>
                      <a:gd name="connsiteX5" fmla="*/ 140461 w 695473"/>
                      <a:gd name="connsiteY5" fmla="*/ 1208421 h 1571003"/>
                      <a:gd name="connsiteX6" fmla="*/ 4799 w 695473"/>
                      <a:gd name="connsiteY6" fmla="*/ 1535129 h 1571003"/>
                      <a:gd name="connsiteX7" fmla="*/ 333479 w 695473"/>
                      <a:gd name="connsiteY7" fmla="*/ 1565813 h 1571003"/>
                      <a:gd name="connsiteX8" fmla="*/ 483837 w 695473"/>
                      <a:gd name="connsiteY8" fmla="*/ 1564249 h 1571003"/>
                      <a:gd name="connsiteX9" fmla="*/ 484451 w 695473"/>
                      <a:gd name="connsiteY9" fmla="*/ 1267408 h 1571003"/>
                      <a:gd name="connsiteX10" fmla="*/ 568610 w 695473"/>
                      <a:gd name="connsiteY10" fmla="*/ 1078133 h 1571003"/>
                      <a:gd name="connsiteX11" fmla="*/ 555955 w 695473"/>
                      <a:gd name="connsiteY11" fmla="*/ 714891 h 1571003"/>
                      <a:gd name="connsiteX12" fmla="*/ 532279 w 695473"/>
                      <a:gd name="connsiteY12" fmla="*/ 497040 h 1571003"/>
                      <a:gd name="connsiteX13" fmla="*/ 533776 w 695473"/>
                      <a:gd name="connsiteY13" fmla="*/ 424990 h 1571003"/>
                      <a:gd name="connsiteX14" fmla="*/ 557521 w 695473"/>
                      <a:gd name="connsiteY14" fmla="*/ 340218 h 1571003"/>
                      <a:gd name="connsiteX15" fmla="*/ 684951 w 695473"/>
                      <a:gd name="connsiteY15" fmla="*/ 110665 h 1571003"/>
                      <a:gd name="connsiteX16" fmla="*/ 655560 w 695473"/>
                      <a:gd name="connsiteY16" fmla="*/ 1196 h 1571003"/>
                      <a:gd name="connsiteX0" fmla="*/ 650782 w 690695"/>
                      <a:gd name="connsiteY0" fmla="*/ 1196 h 1618499"/>
                      <a:gd name="connsiteX1" fmla="*/ 392790 w 690695"/>
                      <a:gd name="connsiteY1" fmla="*/ 175166 h 1618499"/>
                      <a:gd name="connsiteX2" fmla="*/ 173716 w 690695"/>
                      <a:gd name="connsiteY2" fmla="*/ 367433 h 1618499"/>
                      <a:gd name="connsiteX3" fmla="*/ 179295 w 690695"/>
                      <a:gd name="connsiteY3" fmla="*/ 678492 h 1618499"/>
                      <a:gd name="connsiteX4" fmla="*/ 172967 w 690695"/>
                      <a:gd name="connsiteY4" fmla="*/ 1043503 h 1618499"/>
                      <a:gd name="connsiteX5" fmla="*/ 135683 w 690695"/>
                      <a:gd name="connsiteY5" fmla="*/ 1208421 h 1618499"/>
                      <a:gd name="connsiteX6" fmla="*/ 21 w 690695"/>
                      <a:gd name="connsiteY6" fmla="*/ 1535129 h 1618499"/>
                      <a:gd name="connsiteX7" fmla="*/ 128676 w 690695"/>
                      <a:gd name="connsiteY7" fmla="*/ 1618201 h 1618499"/>
                      <a:gd name="connsiteX8" fmla="*/ 479059 w 690695"/>
                      <a:gd name="connsiteY8" fmla="*/ 1564249 h 1618499"/>
                      <a:gd name="connsiteX9" fmla="*/ 479673 w 690695"/>
                      <a:gd name="connsiteY9" fmla="*/ 1267408 h 1618499"/>
                      <a:gd name="connsiteX10" fmla="*/ 563832 w 690695"/>
                      <a:gd name="connsiteY10" fmla="*/ 1078133 h 1618499"/>
                      <a:gd name="connsiteX11" fmla="*/ 551177 w 690695"/>
                      <a:gd name="connsiteY11" fmla="*/ 714891 h 1618499"/>
                      <a:gd name="connsiteX12" fmla="*/ 527501 w 690695"/>
                      <a:gd name="connsiteY12" fmla="*/ 497040 h 1618499"/>
                      <a:gd name="connsiteX13" fmla="*/ 528998 w 690695"/>
                      <a:gd name="connsiteY13" fmla="*/ 424990 h 1618499"/>
                      <a:gd name="connsiteX14" fmla="*/ 552743 w 690695"/>
                      <a:gd name="connsiteY14" fmla="*/ 340218 h 1618499"/>
                      <a:gd name="connsiteX15" fmla="*/ 680173 w 690695"/>
                      <a:gd name="connsiteY15" fmla="*/ 110665 h 1618499"/>
                      <a:gd name="connsiteX16" fmla="*/ 650782 w 690695"/>
                      <a:gd name="connsiteY16" fmla="*/ 1196 h 1618499"/>
                      <a:gd name="connsiteX0" fmla="*/ 662785 w 702698"/>
                      <a:gd name="connsiteY0" fmla="*/ 1196 h 1590356"/>
                      <a:gd name="connsiteX1" fmla="*/ 404793 w 702698"/>
                      <a:gd name="connsiteY1" fmla="*/ 175166 h 1590356"/>
                      <a:gd name="connsiteX2" fmla="*/ 185719 w 702698"/>
                      <a:gd name="connsiteY2" fmla="*/ 367433 h 1590356"/>
                      <a:gd name="connsiteX3" fmla="*/ 191298 w 702698"/>
                      <a:gd name="connsiteY3" fmla="*/ 678492 h 1590356"/>
                      <a:gd name="connsiteX4" fmla="*/ 184970 w 702698"/>
                      <a:gd name="connsiteY4" fmla="*/ 1043503 h 1590356"/>
                      <a:gd name="connsiteX5" fmla="*/ 147686 w 702698"/>
                      <a:gd name="connsiteY5" fmla="*/ 1208421 h 1590356"/>
                      <a:gd name="connsiteX6" fmla="*/ 12024 w 702698"/>
                      <a:gd name="connsiteY6" fmla="*/ 1535129 h 1590356"/>
                      <a:gd name="connsiteX7" fmla="*/ 491062 w 702698"/>
                      <a:gd name="connsiteY7" fmla="*/ 1564249 h 1590356"/>
                      <a:gd name="connsiteX8" fmla="*/ 491676 w 702698"/>
                      <a:gd name="connsiteY8" fmla="*/ 1267408 h 1590356"/>
                      <a:gd name="connsiteX9" fmla="*/ 575835 w 702698"/>
                      <a:gd name="connsiteY9" fmla="*/ 1078133 h 1590356"/>
                      <a:gd name="connsiteX10" fmla="*/ 563180 w 702698"/>
                      <a:gd name="connsiteY10" fmla="*/ 714891 h 1590356"/>
                      <a:gd name="connsiteX11" fmla="*/ 539504 w 702698"/>
                      <a:gd name="connsiteY11" fmla="*/ 497040 h 1590356"/>
                      <a:gd name="connsiteX12" fmla="*/ 541001 w 702698"/>
                      <a:gd name="connsiteY12" fmla="*/ 424990 h 1590356"/>
                      <a:gd name="connsiteX13" fmla="*/ 564746 w 702698"/>
                      <a:gd name="connsiteY13" fmla="*/ 340218 h 1590356"/>
                      <a:gd name="connsiteX14" fmla="*/ 692176 w 702698"/>
                      <a:gd name="connsiteY14" fmla="*/ 110665 h 1590356"/>
                      <a:gd name="connsiteX15" fmla="*/ 662785 w 702698"/>
                      <a:gd name="connsiteY15" fmla="*/ 1196 h 1590356"/>
                      <a:gd name="connsiteX0" fmla="*/ 659016 w 698929"/>
                      <a:gd name="connsiteY0" fmla="*/ 1196 h 1630227"/>
                      <a:gd name="connsiteX1" fmla="*/ 401024 w 698929"/>
                      <a:gd name="connsiteY1" fmla="*/ 175166 h 1630227"/>
                      <a:gd name="connsiteX2" fmla="*/ 181950 w 698929"/>
                      <a:gd name="connsiteY2" fmla="*/ 367433 h 1630227"/>
                      <a:gd name="connsiteX3" fmla="*/ 187529 w 698929"/>
                      <a:gd name="connsiteY3" fmla="*/ 678492 h 1630227"/>
                      <a:gd name="connsiteX4" fmla="*/ 181201 w 698929"/>
                      <a:gd name="connsiteY4" fmla="*/ 1043503 h 1630227"/>
                      <a:gd name="connsiteX5" fmla="*/ 143917 w 698929"/>
                      <a:gd name="connsiteY5" fmla="*/ 1208421 h 1630227"/>
                      <a:gd name="connsiteX6" fmla="*/ 8255 w 698929"/>
                      <a:gd name="connsiteY6" fmla="*/ 1535129 h 1630227"/>
                      <a:gd name="connsiteX7" fmla="*/ 413474 w 698929"/>
                      <a:gd name="connsiteY7" fmla="*/ 1614255 h 1630227"/>
                      <a:gd name="connsiteX8" fmla="*/ 487907 w 698929"/>
                      <a:gd name="connsiteY8" fmla="*/ 1267408 h 1630227"/>
                      <a:gd name="connsiteX9" fmla="*/ 572066 w 698929"/>
                      <a:gd name="connsiteY9" fmla="*/ 1078133 h 1630227"/>
                      <a:gd name="connsiteX10" fmla="*/ 559411 w 698929"/>
                      <a:gd name="connsiteY10" fmla="*/ 714891 h 1630227"/>
                      <a:gd name="connsiteX11" fmla="*/ 535735 w 698929"/>
                      <a:gd name="connsiteY11" fmla="*/ 497040 h 1630227"/>
                      <a:gd name="connsiteX12" fmla="*/ 537232 w 698929"/>
                      <a:gd name="connsiteY12" fmla="*/ 424990 h 1630227"/>
                      <a:gd name="connsiteX13" fmla="*/ 560977 w 698929"/>
                      <a:gd name="connsiteY13" fmla="*/ 340218 h 1630227"/>
                      <a:gd name="connsiteX14" fmla="*/ 688407 w 698929"/>
                      <a:gd name="connsiteY14" fmla="*/ 110665 h 1630227"/>
                      <a:gd name="connsiteX15" fmla="*/ 659016 w 698929"/>
                      <a:gd name="connsiteY15" fmla="*/ 1196 h 1630227"/>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25184 w 836206"/>
                      <a:gd name="connsiteY8" fmla="*/ 1267408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89544 w 836206"/>
                      <a:gd name="connsiteY10" fmla="*/ 669647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7579 w 837492"/>
                      <a:gd name="connsiteY0" fmla="*/ 1196 h 1641314"/>
                      <a:gd name="connsiteX1" fmla="*/ 539587 w 837492"/>
                      <a:gd name="connsiteY1" fmla="*/ 175166 h 1641314"/>
                      <a:gd name="connsiteX2" fmla="*/ 320513 w 837492"/>
                      <a:gd name="connsiteY2" fmla="*/ 367433 h 1641314"/>
                      <a:gd name="connsiteX3" fmla="*/ 326092 w 837492"/>
                      <a:gd name="connsiteY3" fmla="*/ 678492 h 1641314"/>
                      <a:gd name="connsiteX4" fmla="*/ 319764 w 837492"/>
                      <a:gd name="connsiteY4" fmla="*/ 1043503 h 1641314"/>
                      <a:gd name="connsiteX5" fmla="*/ 258667 w 837492"/>
                      <a:gd name="connsiteY5" fmla="*/ 1203658 h 1641314"/>
                      <a:gd name="connsiteX6" fmla="*/ 6325 w 837492"/>
                      <a:gd name="connsiteY6" fmla="*/ 1580373 h 1641314"/>
                      <a:gd name="connsiteX7" fmla="*/ 552037 w 837492"/>
                      <a:gd name="connsiteY7" fmla="*/ 1614255 h 1641314"/>
                      <a:gd name="connsiteX8" fmla="*/ 669332 w 837492"/>
                      <a:gd name="connsiteY8" fmla="*/ 1276933 h 1641314"/>
                      <a:gd name="connsiteX9" fmla="*/ 736822 w 837492"/>
                      <a:gd name="connsiteY9" fmla="*/ 992408 h 1641314"/>
                      <a:gd name="connsiteX10" fmla="*/ 690830 w 837492"/>
                      <a:gd name="connsiteY10" fmla="*/ 669647 h 1641314"/>
                      <a:gd name="connsiteX11" fmla="*/ 674298 w 837492"/>
                      <a:gd name="connsiteY11" fmla="*/ 497040 h 1641314"/>
                      <a:gd name="connsiteX12" fmla="*/ 675795 w 837492"/>
                      <a:gd name="connsiteY12" fmla="*/ 424990 h 1641314"/>
                      <a:gd name="connsiteX13" fmla="*/ 699540 w 837492"/>
                      <a:gd name="connsiteY13" fmla="*/ 340218 h 1641314"/>
                      <a:gd name="connsiteX14" fmla="*/ 826970 w 837492"/>
                      <a:gd name="connsiteY14" fmla="*/ 110665 h 1641314"/>
                      <a:gd name="connsiteX15" fmla="*/ 797579 w 837492"/>
                      <a:gd name="connsiteY15" fmla="*/ 1196 h 1641314"/>
                      <a:gd name="connsiteX0" fmla="*/ 713982 w 753895"/>
                      <a:gd name="connsiteY0" fmla="*/ 1196 h 1650425"/>
                      <a:gd name="connsiteX1" fmla="*/ 455990 w 753895"/>
                      <a:gd name="connsiteY1" fmla="*/ 175166 h 1650425"/>
                      <a:gd name="connsiteX2" fmla="*/ 236916 w 753895"/>
                      <a:gd name="connsiteY2" fmla="*/ 367433 h 1650425"/>
                      <a:gd name="connsiteX3" fmla="*/ 242495 w 753895"/>
                      <a:gd name="connsiteY3" fmla="*/ 678492 h 1650425"/>
                      <a:gd name="connsiteX4" fmla="*/ 236167 w 753895"/>
                      <a:gd name="connsiteY4" fmla="*/ 1043503 h 1650425"/>
                      <a:gd name="connsiteX5" fmla="*/ 175070 w 753895"/>
                      <a:gd name="connsiteY5" fmla="*/ 1203658 h 1650425"/>
                      <a:gd name="connsiteX6" fmla="*/ 8453 w 753895"/>
                      <a:gd name="connsiteY6" fmla="*/ 1601804 h 1650425"/>
                      <a:gd name="connsiteX7" fmla="*/ 468440 w 753895"/>
                      <a:gd name="connsiteY7" fmla="*/ 1614255 h 1650425"/>
                      <a:gd name="connsiteX8" fmla="*/ 585735 w 753895"/>
                      <a:gd name="connsiteY8" fmla="*/ 1276933 h 1650425"/>
                      <a:gd name="connsiteX9" fmla="*/ 653225 w 753895"/>
                      <a:gd name="connsiteY9" fmla="*/ 992408 h 1650425"/>
                      <a:gd name="connsiteX10" fmla="*/ 607233 w 753895"/>
                      <a:gd name="connsiteY10" fmla="*/ 669647 h 1650425"/>
                      <a:gd name="connsiteX11" fmla="*/ 590701 w 753895"/>
                      <a:gd name="connsiteY11" fmla="*/ 497040 h 1650425"/>
                      <a:gd name="connsiteX12" fmla="*/ 592198 w 753895"/>
                      <a:gd name="connsiteY12" fmla="*/ 424990 h 1650425"/>
                      <a:gd name="connsiteX13" fmla="*/ 615943 w 753895"/>
                      <a:gd name="connsiteY13" fmla="*/ 340218 h 1650425"/>
                      <a:gd name="connsiteX14" fmla="*/ 743373 w 753895"/>
                      <a:gd name="connsiteY14" fmla="*/ 110665 h 1650425"/>
                      <a:gd name="connsiteX15" fmla="*/ 713982 w 753895"/>
                      <a:gd name="connsiteY15" fmla="*/ 1196 h 1650425"/>
                      <a:gd name="connsiteX0" fmla="*/ 717338 w 757251"/>
                      <a:gd name="connsiteY0" fmla="*/ 1196 h 1651788"/>
                      <a:gd name="connsiteX1" fmla="*/ 459346 w 757251"/>
                      <a:gd name="connsiteY1" fmla="*/ 175166 h 1651788"/>
                      <a:gd name="connsiteX2" fmla="*/ 240272 w 757251"/>
                      <a:gd name="connsiteY2" fmla="*/ 367433 h 1651788"/>
                      <a:gd name="connsiteX3" fmla="*/ 245851 w 757251"/>
                      <a:gd name="connsiteY3" fmla="*/ 678492 h 1651788"/>
                      <a:gd name="connsiteX4" fmla="*/ 239523 w 757251"/>
                      <a:gd name="connsiteY4" fmla="*/ 1043503 h 1651788"/>
                      <a:gd name="connsiteX5" fmla="*/ 178426 w 757251"/>
                      <a:gd name="connsiteY5" fmla="*/ 1203658 h 1651788"/>
                      <a:gd name="connsiteX6" fmla="*/ 11809 w 757251"/>
                      <a:gd name="connsiteY6" fmla="*/ 1601804 h 1651788"/>
                      <a:gd name="connsiteX7" fmla="*/ 540852 w 757251"/>
                      <a:gd name="connsiteY7" fmla="*/ 1616637 h 1651788"/>
                      <a:gd name="connsiteX8" fmla="*/ 589091 w 757251"/>
                      <a:gd name="connsiteY8" fmla="*/ 1276933 h 1651788"/>
                      <a:gd name="connsiteX9" fmla="*/ 656581 w 757251"/>
                      <a:gd name="connsiteY9" fmla="*/ 992408 h 1651788"/>
                      <a:gd name="connsiteX10" fmla="*/ 610589 w 757251"/>
                      <a:gd name="connsiteY10" fmla="*/ 669647 h 1651788"/>
                      <a:gd name="connsiteX11" fmla="*/ 594057 w 757251"/>
                      <a:gd name="connsiteY11" fmla="*/ 497040 h 1651788"/>
                      <a:gd name="connsiteX12" fmla="*/ 595554 w 757251"/>
                      <a:gd name="connsiteY12" fmla="*/ 424990 h 1651788"/>
                      <a:gd name="connsiteX13" fmla="*/ 619299 w 757251"/>
                      <a:gd name="connsiteY13" fmla="*/ 340218 h 1651788"/>
                      <a:gd name="connsiteX14" fmla="*/ 746729 w 757251"/>
                      <a:gd name="connsiteY14" fmla="*/ 110665 h 1651788"/>
                      <a:gd name="connsiteX15" fmla="*/ 717338 w 757251"/>
                      <a:gd name="connsiteY15" fmla="*/ 1196 h 1651788"/>
                      <a:gd name="connsiteX0" fmla="*/ 715105 w 755018"/>
                      <a:gd name="connsiteY0" fmla="*/ 1196 h 1651788"/>
                      <a:gd name="connsiteX1" fmla="*/ 457113 w 755018"/>
                      <a:gd name="connsiteY1" fmla="*/ 175166 h 1651788"/>
                      <a:gd name="connsiteX2" fmla="*/ 238039 w 755018"/>
                      <a:gd name="connsiteY2" fmla="*/ 367433 h 1651788"/>
                      <a:gd name="connsiteX3" fmla="*/ 243618 w 755018"/>
                      <a:gd name="connsiteY3" fmla="*/ 678492 h 1651788"/>
                      <a:gd name="connsiteX4" fmla="*/ 237290 w 755018"/>
                      <a:gd name="connsiteY4" fmla="*/ 1043503 h 1651788"/>
                      <a:gd name="connsiteX5" fmla="*/ 176193 w 755018"/>
                      <a:gd name="connsiteY5" fmla="*/ 1203658 h 1651788"/>
                      <a:gd name="connsiteX6" fmla="*/ 9576 w 755018"/>
                      <a:gd name="connsiteY6" fmla="*/ 1601804 h 1651788"/>
                      <a:gd name="connsiteX7" fmla="*/ 493375 w 755018"/>
                      <a:gd name="connsiteY7" fmla="*/ 1616637 h 1651788"/>
                      <a:gd name="connsiteX8" fmla="*/ 586858 w 755018"/>
                      <a:gd name="connsiteY8" fmla="*/ 1276933 h 1651788"/>
                      <a:gd name="connsiteX9" fmla="*/ 654348 w 755018"/>
                      <a:gd name="connsiteY9" fmla="*/ 992408 h 1651788"/>
                      <a:gd name="connsiteX10" fmla="*/ 608356 w 755018"/>
                      <a:gd name="connsiteY10" fmla="*/ 669647 h 1651788"/>
                      <a:gd name="connsiteX11" fmla="*/ 591824 w 755018"/>
                      <a:gd name="connsiteY11" fmla="*/ 497040 h 1651788"/>
                      <a:gd name="connsiteX12" fmla="*/ 593321 w 755018"/>
                      <a:gd name="connsiteY12" fmla="*/ 424990 h 1651788"/>
                      <a:gd name="connsiteX13" fmla="*/ 617066 w 755018"/>
                      <a:gd name="connsiteY13" fmla="*/ 340218 h 1651788"/>
                      <a:gd name="connsiteX14" fmla="*/ 744496 w 755018"/>
                      <a:gd name="connsiteY14" fmla="*/ 110665 h 1651788"/>
                      <a:gd name="connsiteX15" fmla="*/ 715105 w 755018"/>
                      <a:gd name="connsiteY15" fmla="*/ 1196 h 1651788"/>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19868 w 757327"/>
                      <a:gd name="connsiteY0" fmla="*/ 1036 h 1658772"/>
                      <a:gd name="connsiteX1" fmla="*/ 452350 w 757327"/>
                      <a:gd name="connsiteY1" fmla="*/ 179768 h 1658772"/>
                      <a:gd name="connsiteX2" fmla="*/ 240420 w 757327"/>
                      <a:gd name="connsiteY2" fmla="*/ 357748 h 1658772"/>
                      <a:gd name="connsiteX3" fmla="*/ 243618 w 757327"/>
                      <a:gd name="connsiteY3" fmla="*/ 685476 h 1658772"/>
                      <a:gd name="connsiteX4" fmla="*/ 237290 w 757327"/>
                      <a:gd name="connsiteY4" fmla="*/ 1050487 h 1658772"/>
                      <a:gd name="connsiteX5" fmla="*/ 176193 w 757327"/>
                      <a:gd name="connsiteY5" fmla="*/ 1210642 h 1658772"/>
                      <a:gd name="connsiteX6" fmla="*/ 9576 w 757327"/>
                      <a:gd name="connsiteY6" fmla="*/ 1608788 h 1658772"/>
                      <a:gd name="connsiteX7" fmla="*/ 493375 w 757327"/>
                      <a:gd name="connsiteY7" fmla="*/ 1623621 h 1658772"/>
                      <a:gd name="connsiteX8" fmla="*/ 586858 w 757327"/>
                      <a:gd name="connsiteY8" fmla="*/ 1283917 h 1658772"/>
                      <a:gd name="connsiteX9" fmla="*/ 654348 w 757327"/>
                      <a:gd name="connsiteY9" fmla="*/ 999392 h 1658772"/>
                      <a:gd name="connsiteX10" fmla="*/ 608356 w 757327"/>
                      <a:gd name="connsiteY10" fmla="*/ 676631 h 1658772"/>
                      <a:gd name="connsiteX11" fmla="*/ 591824 w 757327"/>
                      <a:gd name="connsiteY11" fmla="*/ 504024 h 1658772"/>
                      <a:gd name="connsiteX12" fmla="*/ 593321 w 757327"/>
                      <a:gd name="connsiteY12" fmla="*/ 431974 h 1658772"/>
                      <a:gd name="connsiteX13" fmla="*/ 617066 w 757327"/>
                      <a:gd name="connsiteY13" fmla="*/ 347202 h 1658772"/>
                      <a:gd name="connsiteX14" fmla="*/ 744496 w 757327"/>
                      <a:gd name="connsiteY14" fmla="*/ 117649 h 1658772"/>
                      <a:gd name="connsiteX15" fmla="*/ 719868 w 757327"/>
                      <a:gd name="connsiteY15" fmla="*/ 1036 h 1658772"/>
                      <a:gd name="connsiteX0" fmla="*/ 719868 w 744414"/>
                      <a:gd name="connsiteY0" fmla="*/ 848 h 1658584"/>
                      <a:gd name="connsiteX1" fmla="*/ 452350 w 744414"/>
                      <a:gd name="connsiteY1" fmla="*/ 179580 h 1658584"/>
                      <a:gd name="connsiteX2" fmla="*/ 240420 w 744414"/>
                      <a:gd name="connsiteY2" fmla="*/ 357560 h 1658584"/>
                      <a:gd name="connsiteX3" fmla="*/ 243618 w 744414"/>
                      <a:gd name="connsiteY3" fmla="*/ 685288 h 1658584"/>
                      <a:gd name="connsiteX4" fmla="*/ 237290 w 744414"/>
                      <a:gd name="connsiteY4" fmla="*/ 1050299 h 1658584"/>
                      <a:gd name="connsiteX5" fmla="*/ 176193 w 744414"/>
                      <a:gd name="connsiteY5" fmla="*/ 1210454 h 1658584"/>
                      <a:gd name="connsiteX6" fmla="*/ 9576 w 744414"/>
                      <a:gd name="connsiteY6" fmla="*/ 1608600 h 1658584"/>
                      <a:gd name="connsiteX7" fmla="*/ 493375 w 744414"/>
                      <a:gd name="connsiteY7" fmla="*/ 1623433 h 1658584"/>
                      <a:gd name="connsiteX8" fmla="*/ 586858 w 744414"/>
                      <a:gd name="connsiteY8" fmla="*/ 1283729 h 1658584"/>
                      <a:gd name="connsiteX9" fmla="*/ 654348 w 744414"/>
                      <a:gd name="connsiteY9" fmla="*/ 999204 h 1658584"/>
                      <a:gd name="connsiteX10" fmla="*/ 608356 w 744414"/>
                      <a:gd name="connsiteY10" fmla="*/ 676443 h 1658584"/>
                      <a:gd name="connsiteX11" fmla="*/ 591824 w 744414"/>
                      <a:gd name="connsiteY11" fmla="*/ 503836 h 1658584"/>
                      <a:gd name="connsiteX12" fmla="*/ 593321 w 744414"/>
                      <a:gd name="connsiteY12" fmla="*/ 431786 h 1658584"/>
                      <a:gd name="connsiteX13" fmla="*/ 617066 w 744414"/>
                      <a:gd name="connsiteY13" fmla="*/ 347014 h 1658584"/>
                      <a:gd name="connsiteX14" fmla="*/ 720683 w 744414"/>
                      <a:gd name="connsiteY14" fmla="*/ 122224 h 1658584"/>
                      <a:gd name="connsiteX15" fmla="*/ 719868 w 744414"/>
                      <a:gd name="connsiteY15" fmla="*/ 848 h 1658584"/>
                      <a:gd name="connsiteX0" fmla="*/ 719868 w 737605"/>
                      <a:gd name="connsiteY0" fmla="*/ 618 h 1658354"/>
                      <a:gd name="connsiteX1" fmla="*/ 452350 w 737605"/>
                      <a:gd name="connsiteY1" fmla="*/ 179350 h 1658354"/>
                      <a:gd name="connsiteX2" fmla="*/ 240420 w 737605"/>
                      <a:gd name="connsiteY2" fmla="*/ 357330 h 1658354"/>
                      <a:gd name="connsiteX3" fmla="*/ 243618 w 737605"/>
                      <a:gd name="connsiteY3" fmla="*/ 685058 h 1658354"/>
                      <a:gd name="connsiteX4" fmla="*/ 237290 w 737605"/>
                      <a:gd name="connsiteY4" fmla="*/ 1050069 h 1658354"/>
                      <a:gd name="connsiteX5" fmla="*/ 176193 w 737605"/>
                      <a:gd name="connsiteY5" fmla="*/ 1210224 h 1658354"/>
                      <a:gd name="connsiteX6" fmla="*/ 9576 w 737605"/>
                      <a:gd name="connsiteY6" fmla="*/ 1608370 h 1658354"/>
                      <a:gd name="connsiteX7" fmla="*/ 493375 w 737605"/>
                      <a:gd name="connsiteY7" fmla="*/ 1623203 h 1658354"/>
                      <a:gd name="connsiteX8" fmla="*/ 586858 w 737605"/>
                      <a:gd name="connsiteY8" fmla="*/ 1283499 h 1658354"/>
                      <a:gd name="connsiteX9" fmla="*/ 654348 w 737605"/>
                      <a:gd name="connsiteY9" fmla="*/ 998974 h 1658354"/>
                      <a:gd name="connsiteX10" fmla="*/ 608356 w 737605"/>
                      <a:gd name="connsiteY10" fmla="*/ 676213 h 1658354"/>
                      <a:gd name="connsiteX11" fmla="*/ 591824 w 737605"/>
                      <a:gd name="connsiteY11" fmla="*/ 503606 h 1658354"/>
                      <a:gd name="connsiteX12" fmla="*/ 593321 w 737605"/>
                      <a:gd name="connsiteY12" fmla="*/ 431556 h 1658354"/>
                      <a:gd name="connsiteX13" fmla="*/ 617066 w 737605"/>
                      <a:gd name="connsiteY13" fmla="*/ 346784 h 1658354"/>
                      <a:gd name="connsiteX14" fmla="*/ 720683 w 737605"/>
                      <a:gd name="connsiteY14" fmla="*/ 121994 h 1658354"/>
                      <a:gd name="connsiteX15" fmla="*/ 719868 w 737605"/>
                      <a:gd name="connsiteY15" fmla="*/ 618 h 1658354"/>
                      <a:gd name="connsiteX0" fmla="*/ 719868 w 724108"/>
                      <a:gd name="connsiteY0" fmla="*/ 7357 h 1665093"/>
                      <a:gd name="connsiteX1" fmla="*/ 452350 w 724108"/>
                      <a:gd name="connsiteY1" fmla="*/ 186089 h 1665093"/>
                      <a:gd name="connsiteX2" fmla="*/ 240420 w 724108"/>
                      <a:gd name="connsiteY2" fmla="*/ 364069 h 1665093"/>
                      <a:gd name="connsiteX3" fmla="*/ 243618 w 724108"/>
                      <a:gd name="connsiteY3" fmla="*/ 691797 h 1665093"/>
                      <a:gd name="connsiteX4" fmla="*/ 237290 w 724108"/>
                      <a:gd name="connsiteY4" fmla="*/ 1056808 h 1665093"/>
                      <a:gd name="connsiteX5" fmla="*/ 176193 w 724108"/>
                      <a:gd name="connsiteY5" fmla="*/ 1216963 h 1665093"/>
                      <a:gd name="connsiteX6" fmla="*/ 9576 w 724108"/>
                      <a:gd name="connsiteY6" fmla="*/ 1615109 h 1665093"/>
                      <a:gd name="connsiteX7" fmla="*/ 493375 w 724108"/>
                      <a:gd name="connsiteY7" fmla="*/ 1629942 h 1665093"/>
                      <a:gd name="connsiteX8" fmla="*/ 586858 w 724108"/>
                      <a:gd name="connsiteY8" fmla="*/ 1290238 h 1665093"/>
                      <a:gd name="connsiteX9" fmla="*/ 654348 w 724108"/>
                      <a:gd name="connsiteY9" fmla="*/ 1005713 h 1665093"/>
                      <a:gd name="connsiteX10" fmla="*/ 608356 w 724108"/>
                      <a:gd name="connsiteY10" fmla="*/ 682952 h 1665093"/>
                      <a:gd name="connsiteX11" fmla="*/ 591824 w 724108"/>
                      <a:gd name="connsiteY11" fmla="*/ 510345 h 1665093"/>
                      <a:gd name="connsiteX12" fmla="*/ 593321 w 724108"/>
                      <a:gd name="connsiteY12" fmla="*/ 438295 h 1665093"/>
                      <a:gd name="connsiteX13" fmla="*/ 617066 w 724108"/>
                      <a:gd name="connsiteY13" fmla="*/ 353523 h 1665093"/>
                      <a:gd name="connsiteX14" fmla="*/ 720683 w 724108"/>
                      <a:gd name="connsiteY14" fmla="*/ 128733 h 1665093"/>
                      <a:gd name="connsiteX15" fmla="*/ 719868 w 724108"/>
                      <a:gd name="connsiteY15" fmla="*/ 7357 h 1665093"/>
                      <a:gd name="connsiteX0" fmla="*/ 719868 w 815338"/>
                      <a:gd name="connsiteY0" fmla="*/ 7357 h 1665093"/>
                      <a:gd name="connsiteX1" fmla="*/ 452350 w 815338"/>
                      <a:gd name="connsiteY1" fmla="*/ 186089 h 1665093"/>
                      <a:gd name="connsiteX2" fmla="*/ 240420 w 815338"/>
                      <a:gd name="connsiteY2" fmla="*/ 364069 h 1665093"/>
                      <a:gd name="connsiteX3" fmla="*/ 243618 w 815338"/>
                      <a:gd name="connsiteY3" fmla="*/ 691797 h 1665093"/>
                      <a:gd name="connsiteX4" fmla="*/ 237290 w 815338"/>
                      <a:gd name="connsiteY4" fmla="*/ 1056808 h 1665093"/>
                      <a:gd name="connsiteX5" fmla="*/ 176193 w 815338"/>
                      <a:gd name="connsiteY5" fmla="*/ 1216963 h 1665093"/>
                      <a:gd name="connsiteX6" fmla="*/ 9576 w 815338"/>
                      <a:gd name="connsiteY6" fmla="*/ 1615109 h 1665093"/>
                      <a:gd name="connsiteX7" fmla="*/ 493375 w 815338"/>
                      <a:gd name="connsiteY7" fmla="*/ 1629942 h 1665093"/>
                      <a:gd name="connsiteX8" fmla="*/ 586858 w 815338"/>
                      <a:gd name="connsiteY8" fmla="*/ 1290238 h 1665093"/>
                      <a:gd name="connsiteX9" fmla="*/ 654348 w 815338"/>
                      <a:gd name="connsiteY9" fmla="*/ 1005713 h 1665093"/>
                      <a:gd name="connsiteX10" fmla="*/ 608356 w 815338"/>
                      <a:gd name="connsiteY10" fmla="*/ 682952 h 1665093"/>
                      <a:gd name="connsiteX11" fmla="*/ 591824 w 815338"/>
                      <a:gd name="connsiteY11" fmla="*/ 510345 h 1665093"/>
                      <a:gd name="connsiteX12" fmla="*/ 593321 w 815338"/>
                      <a:gd name="connsiteY12" fmla="*/ 438295 h 1665093"/>
                      <a:gd name="connsiteX13" fmla="*/ 812328 w 815338"/>
                      <a:gd name="connsiteY13" fmla="*/ 132067 h 1665093"/>
                      <a:gd name="connsiteX14" fmla="*/ 720683 w 815338"/>
                      <a:gd name="connsiteY14" fmla="*/ 128733 h 1665093"/>
                      <a:gd name="connsiteX15" fmla="*/ 719868 w 815338"/>
                      <a:gd name="connsiteY15" fmla="*/ 7357 h 1665093"/>
                      <a:gd name="connsiteX0" fmla="*/ 719868 w 871499"/>
                      <a:gd name="connsiteY0" fmla="*/ 7357 h 1665093"/>
                      <a:gd name="connsiteX1" fmla="*/ 452350 w 871499"/>
                      <a:gd name="connsiteY1" fmla="*/ 186089 h 1665093"/>
                      <a:gd name="connsiteX2" fmla="*/ 240420 w 871499"/>
                      <a:gd name="connsiteY2" fmla="*/ 364069 h 1665093"/>
                      <a:gd name="connsiteX3" fmla="*/ 243618 w 871499"/>
                      <a:gd name="connsiteY3" fmla="*/ 691797 h 1665093"/>
                      <a:gd name="connsiteX4" fmla="*/ 237290 w 871499"/>
                      <a:gd name="connsiteY4" fmla="*/ 1056808 h 1665093"/>
                      <a:gd name="connsiteX5" fmla="*/ 176193 w 871499"/>
                      <a:gd name="connsiteY5" fmla="*/ 1216963 h 1665093"/>
                      <a:gd name="connsiteX6" fmla="*/ 9576 w 871499"/>
                      <a:gd name="connsiteY6" fmla="*/ 1615109 h 1665093"/>
                      <a:gd name="connsiteX7" fmla="*/ 493375 w 871499"/>
                      <a:gd name="connsiteY7" fmla="*/ 1629942 h 1665093"/>
                      <a:gd name="connsiteX8" fmla="*/ 586858 w 871499"/>
                      <a:gd name="connsiteY8" fmla="*/ 1290238 h 1665093"/>
                      <a:gd name="connsiteX9" fmla="*/ 654348 w 871499"/>
                      <a:gd name="connsiteY9" fmla="*/ 1005713 h 1665093"/>
                      <a:gd name="connsiteX10" fmla="*/ 608356 w 871499"/>
                      <a:gd name="connsiteY10" fmla="*/ 682952 h 1665093"/>
                      <a:gd name="connsiteX11" fmla="*/ 591824 w 871499"/>
                      <a:gd name="connsiteY11" fmla="*/ 510345 h 1665093"/>
                      <a:gd name="connsiteX12" fmla="*/ 860021 w 871499"/>
                      <a:gd name="connsiteY12" fmla="*/ 378764 h 1665093"/>
                      <a:gd name="connsiteX13" fmla="*/ 812328 w 871499"/>
                      <a:gd name="connsiteY13" fmla="*/ 132067 h 1665093"/>
                      <a:gd name="connsiteX14" fmla="*/ 720683 w 871499"/>
                      <a:gd name="connsiteY14" fmla="*/ 128733 h 1665093"/>
                      <a:gd name="connsiteX15" fmla="*/ 719868 w 871499"/>
                      <a:gd name="connsiteY15" fmla="*/ 7357 h 1665093"/>
                      <a:gd name="connsiteX0" fmla="*/ 719868 w 881647"/>
                      <a:gd name="connsiteY0" fmla="*/ 7357 h 1665093"/>
                      <a:gd name="connsiteX1" fmla="*/ 452350 w 881647"/>
                      <a:gd name="connsiteY1" fmla="*/ 186089 h 1665093"/>
                      <a:gd name="connsiteX2" fmla="*/ 240420 w 881647"/>
                      <a:gd name="connsiteY2" fmla="*/ 364069 h 1665093"/>
                      <a:gd name="connsiteX3" fmla="*/ 243618 w 881647"/>
                      <a:gd name="connsiteY3" fmla="*/ 691797 h 1665093"/>
                      <a:gd name="connsiteX4" fmla="*/ 237290 w 881647"/>
                      <a:gd name="connsiteY4" fmla="*/ 1056808 h 1665093"/>
                      <a:gd name="connsiteX5" fmla="*/ 176193 w 881647"/>
                      <a:gd name="connsiteY5" fmla="*/ 1216963 h 1665093"/>
                      <a:gd name="connsiteX6" fmla="*/ 9576 w 881647"/>
                      <a:gd name="connsiteY6" fmla="*/ 1615109 h 1665093"/>
                      <a:gd name="connsiteX7" fmla="*/ 493375 w 881647"/>
                      <a:gd name="connsiteY7" fmla="*/ 1629942 h 1665093"/>
                      <a:gd name="connsiteX8" fmla="*/ 586858 w 881647"/>
                      <a:gd name="connsiteY8" fmla="*/ 1290238 h 1665093"/>
                      <a:gd name="connsiteX9" fmla="*/ 654348 w 881647"/>
                      <a:gd name="connsiteY9" fmla="*/ 1005713 h 1665093"/>
                      <a:gd name="connsiteX10" fmla="*/ 608356 w 881647"/>
                      <a:gd name="connsiteY10" fmla="*/ 682952 h 1665093"/>
                      <a:gd name="connsiteX11" fmla="*/ 591824 w 881647"/>
                      <a:gd name="connsiteY11" fmla="*/ 510345 h 1665093"/>
                      <a:gd name="connsiteX12" fmla="*/ 860021 w 881647"/>
                      <a:gd name="connsiteY12" fmla="*/ 378764 h 1665093"/>
                      <a:gd name="connsiteX13" fmla="*/ 812328 w 881647"/>
                      <a:gd name="connsiteY13" fmla="*/ 132067 h 1665093"/>
                      <a:gd name="connsiteX14" fmla="*/ 720683 w 881647"/>
                      <a:gd name="connsiteY14" fmla="*/ 128733 h 1665093"/>
                      <a:gd name="connsiteX15" fmla="*/ 719868 w 881647"/>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608356 w 868043"/>
                      <a:gd name="connsiteY10" fmla="*/ 682952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017 w 871192"/>
                      <a:gd name="connsiteY0" fmla="*/ 7357 h 1659724"/>
                      <a:gd name="connsiteX1" fmla="*/ 455499 w 871192"/>
                      <a:gd name="connsiteY1" fmla="*/ 186089 h 1659724"/>
                      <a:gd name="connsiteX2" fmla="*/ 243569 w 871192"/>
                      <a:gd name="connsiteY2" fmla="*/ 364069 h 1659724"/>
                      <a:gd name="connsiteX3" fmla="*/ 246767 w 871192"/>
                      <a:gd name="connsiteY3" fmla="*/ 691797 h 1659724"/>
                      <a:gd name="connsiteX4" fmla="*/ 240439 w 871192"/>
                      <a:gd name="connsiteY4" fmla="*/ 1056808 h 1659724"/>
                      <a:gd name="connsiteX5" fmla="*/ 160292 w 871192"/>
                      <a:gd name="connsiteY5" fmla="*/ 1259825 h 1659724"/>
                      <a:gd name="connsiteX6" fmla="*/ 12725 w 871192"/>
                      <a:gd name="connsiteY6" fmla="*/ 1615109 h 1659724"/>
                      <a:gd name="connsiteX7" fmla="*/ 520337 w 871192"/>
                      <a:gd name="connsiteY7" fmla="*/ 1625180 h 1659724"/>
                      <a:gd name="connsiteX8" fmla="*/ 656682 w 871192"/>
                      <a:gd name="connsiteY8" fmla="*/ 1283095 h 1659724"/>
                      <a:gd name="connsiteX9" fmla="*/ 836090 w 871192"/>
                      <a:gd name="connsiteY9" fmla="*/ 965231 h 1659724"/>
                      <a:gd name="connsiteX10" fmla="*/ 792480 w 871192"/>
                      <a:gd name="connsiteY10" fmla="*/ 713908 h 1659724"/>
                      <a:gd name="connsiteX11" fmla="*/ 799761 w 871192"/>
                      <a:gd name="connsiteY11" fmla="*/ 527014 h 1659724"/>
                      <a:gd name="connsiteX12" fmla="*/ 863170 w 871192"/>
                      <a:gd name="connsiteY12" fmla="*/ 378764 h 1659724"/>
                      <a:gd name="connsiteX13" fmla="*/ 817858 w 871192"/>
                      <a:gd name="connsiteY13" fmla="*/ 113017 h 1659724"/>
                      <a:gd name="connsiteX14" fmla="*/ 723832 w 871192"/>
                      <a:gd name="connsiteY14" fmla="*/ 128733 h 1659724"/>
                      <a:gd name="connsiteX15" fmla="*/ 723017 w 871192"/>
                      <a:gd name="connsiteY15" fmla="*/ 7357 h 1659724"/>
                      <a:gd name="connsiteX0" fmla="*/ 723017 w 870705"/>
                      <a:gd name="connsiteY0" fmla="*/ 7357 h 1659724"/>
                      <a:gd name="connsiteX1" fmla="*/ 455499 w 870705"/>
                      <a:gd name="connsiteY1" fmla="*/ 186089 h 1659724"/>
                      <a:gd name="connsiteX2" fmla="*/ 243569 w 870705"/>
                      <a:gd name="connsiteY2" fmla="*/ 364069 h 1659724"/>
                      <a:gd name="connsiteX3" fmla="*/ 246767 w 870705"/>
                      <a:gd name="connsiteY3" fmla="*/ 691797 h 1659724"/>
                      <a:gd name="connsiteX4" fmla="*/ 240439 w 870705"/>
                      <a:gd name="connsiteY4" fmla="*/ 1056808 h 1659724"/>
                      <a:gd name="connsiteX5" fmla="*/ 160292 w 870705"/>
                      <a:gd name="connsiteY5" fmla="*/ 1259825 h 1659724"/>
                      <a:gd name="connsiteX6" fmla="*/ 12725 w 870705"/>
                      <a:gd name="connsiteY6" fmla="*/ 1615109 h 1659724"/>
                      <a:gd name="connsiteX7" fmla="*/ 520337 w 870705"/>
                      <a:gd name="connsiteY7" fmla="*/ 1625180 h 1659724"/>
                      <a:gd name="connsiteX8" fmla="*/ 656682 w 870705"/>
                      <a:gd name="connsiteY8" fmla="*/ 1283095 h 1659724"/>
                      <a:gd name="connsiteX9" fmla="*/ 836090 w 870705"/>
                      <a:gd name="connsiteY9" fmla="*/ 965231 h 1659724"/>
                      <a:gd name="connsiteX10" fmla="*/ 792480 w 870705"/>
                      <a:gd name="connsiteY10" fmla="*/ 713908 h 1659724"/>
                      <a:gd name="connsiteX11" fmla="*/ 806905 w 870705"/>
                      <a:gd name="connsiteY11" fmla="*/ 534158 h 1659724"/>
                      <a:gd name="connsiteX12" fmla="*/ 863170 w 870705"/>
                      <a:gd name="connsiteY12" fmla="*/ 378764 h 1659724"/>
                      <a:gd name="connsiteX13" fmla="*/ 817858 w 870705"/>
                      <a:gd name="connsiteY13" fmla="*/ 113017 h 1659724"/>
                      <a:gd name="connsiteX14" fmla="*/ 723832 w 870705"/>
                      <a:gd name="connsiteY14" fmla="*/ 128733 h 1659724"/>
                      <a:gd name="connsiteX15" fmla="*/ 723017 w 870705"/>
                      <a:gd name="connsiteY15" fmla="*/ 7357 h 1659724"/>
                      <a:gd name="connsiteX0" fmla="*/ 723017 w 880385"/>
                      <a:gd name="connsiteY0" fmla="*/ 7357 h 1659724"/>
                      <a:gd name="connsiteX1" fmla="*/ 455499 w 880385"/>
                      <a:gd name="connsiteY1" fmla="*/ 186089 h 1659724"/>
                      <a:gd name="connsiteX2" fmla="*/ 243569 w 880385"/>
                      <a:gd name="connsiteY2" fmla="*/ 364069 h 1659724"/>
                      <a:gd name="connsiteX3" fmla="*/ 246767 w 880385"/>
                      <a:gd name="connsiteY3" fmla="*/ 691797 h 1659724"/>
                      <a:gd name="connsiteX4" fmla="*/ 240439 w 880385"/>
                      <a:gd name="connsiteY4" fmla="*/ 1056808 h 1659724"/>
                      <a:gd name="connsiteX5" fmla="*/ 160292 w 880385"/>
                      <a:gd name="connsiteY5" fmla="*/ 1259825 h 1659724"/>
                      <a:gd name="connsiteX6" fmla="*/ 12725 w 880385"/>
                      <a:gd name="connsiteY6" fmla="*/ 1615109 h 1659724"/>
                      <a:gd name="connsiteX7" fmla="*/ 520337 w 880385"/>
                      <a:gd name="connsiteY7" fmla="*/ 1625180 h 1659724"/>
                      <a:gd name="connsiteX8" fmla="*/ 656682 w 880385"/>
                      <a:gd name="connsiteY8" fmla="*/ 1283095 h 1659724"/>
                      <a:gd name="connsiteX9" fmla="*/ 836090 w 880385"/>
                      <a:gd name="connsiteY9" fmla="*/ 965231 h 1659724"/>
                      <a:gd name="connsiteX10" fmla="*/ 792480 w 880385"/>
                      <a:gd name="connsiteY10" fmla="*/ 713908 h 1659724"/>
                      <a:gd name="connsiteX11" fmla="*/ 806905 w 880385"/>
                      <a:gd name="connsiteY11" fmla="*/ 534158 h 1659724"/>
                      <a:gd name="connsiteX12" fmla="*/ 863170 w 880385"/>
                      <a:gd name="connsiteY12" fmla="*/ 378764 h 1659724"/>
                      <a:gd name="connsiteX13" fmla="*/ 817858 w 880385"/>
                      <a:gd name="connsiteY13" fmla="*/ 113017 h 1659724"/>
                      <a:gd name="connsiteX14" fmla="*/ 723832 w 880385"/>
                      <a:gd name="connsiteY14" fmla="*/ 128733 h 1659724"/>
                      <a:gd name="connsiteX15" fmla="*/ 723017 w 880385"/>
                      <a:gd name="connsiteY15" fmla="*/ 7357 h 1659724"/>
                      <a:gd name="connsiteX0" fmla="*/ 723017 w 878975"/>
                      <a:gd name="connsiteY0" fmla="*/ 7357 h 1659724"/>
                      <a:gd name="connsiteX1" fmla="*/ 455499 w 878975"/>
                      <a:gd name="connsiteY1" fmla="*/ 186089 h 1659724"/>
                      <a:gd name="connsiteX2" fmla="*/ 243569 w 878975"/>
                      <a:gd name="connsiteY2" fmla="*/ 364069 h 1659724"/>
                      <a:gd name="connsiteX3" fmla="*/ 246767 w 878975"/>
                      <a:gd name="connsiteY3" fmla="*/ 691797 h 1659724"/>
                      <a:gd name="connsiteX4" fmla="*/ 240439 w 878975"/>
                      <a:gd name="connsiteY4" fmla="*/ 1056808 h 1659724"/>
                      <a:gd name="connsiteX5" fmla="*/ 160292 w 878975"/>
                      <a:gd name="connsiteY5" fmla="*/ 1259825 h 1659724"/>
                      <a:gd name="connsiteX6" fmla="*/ 12725 w 878975"/>
                      <a:gd name="connsiteY6" fmla="*/ 1615109 h 1659724"/>
                      <a:gd name="connsiteX7" fmla="*/ 520337 w 878975"/>
                      <a:gd name="connsiteY7" fmla="*/ 1625180 h 1659724"/>
                      <a:gd name="connsiteX8" fmla="*/ 656682 w 878975"/>
                      <a:gd name="connsiteY8" fmla="*/ 1283095 h 1659724"/>
                      <a:gd name="connsiteX9" fmla="*/ 836090 w 878975"/>
                      <a:gd name="connsiteY9" fmla="*/ 965231 h 1659724"/>
                      <a:gd name="connsiteX10" fmla="*/ 792480 w 878975"/>
                      <a:gd name="connsiteY10" fmla="*/ 713908 h 1659724"/>
                      <a:gd name="connsiteX11" fmla="*/ 806905 w 878975"/>
                      <a:gd name="connsiteY11" fmla="*/ 534158 h 1659724"/>
                      <a:gd name="connsiteX12" fmla="*/ 863170 w 878975"/>
                      <a:gd name="connsiteY12" fmla="*/ 378764 h 1659724"/>
                      <a:gd name="connsiteX13" fmla="*/ 815476 w 878975"/>
                      <a:gd name="connsiteY13" fmla="*/ 117780 h 1659724"/>
                      <a:gd name="connsiteX14" fmla="*/ 723832 w 878975"/>
                      <a:gd name="connsiteY14" fmla="*/ 128733 h 1659724"/>
                      <a:gd name="connsiteX15" fmla="*/ 723017 w 878975"/>
                      <a:gd name="connsiteY15" fmla="*/ 7357 h 1659724"/>
                      <a:gd name="connsiteX0" fmla="*/ 723017 w 878360"/>
                      <a:gd name="connsiteY0" fmla="*/ 7357 h 1659724"/>
                      <a:gd name="connsiteX1" fmla="*/ 455499 w 878360"/>
                      <a:gd name="connsiteY1" fmla="*/ 186089 h 1659724"/>
                      <a:gd name="connsiteX2" fmla="*/ 243569 w 878360"/>
                      <a:gd name="connsiteY2" fmla="*/ 364069 h 1659724"/>
                      <a:gd name="connsiteX3" fmla="*/ 246767 w 878360"/>
                      <a:gd name="connsiteY3" fmla="*/ 691797 h 1659724"/>
                      <a:gd name="connsiteX4" fmla="*/ 240439 w 878360"/>
                      <a:gd name="connsiteY4" fmla="*/ 1056808 h 1659724"/>
                      <a:gd name="connsiteX5" fmla="*/ 160292 w 878360"/>
                      <a:gd name="connsiteY5" fmla="*/ 1259825 h 1659724"/>
                      <a:gd name="connsiteX6" fmla="*/ 12725 w 878360"/>
                      <a:gd name="connsiteY6" fmla="*/ 1615109 h 1659724"/>
                      <a:gd name="connsiteX7" fmla="*/ 520337 w 878360"/>
                      <a:gd name="connsiteY7" fmla="*/ 1625180 h 1659724"/>
                      <a:gd name="connsiteX8" fmla="*/ 656682 w 878360"/>
                      <a:gd name="connsiteY8" fmla="*/ 1283095 h 1659724"/>
                      <a:gd name="connsiteX9" fmla="*/ 836090 w 878360"/>
                      <a:gd name="connsiteY9" fmla="*/ 965231 h 1659724"/>
                      <a:gd name="connsiteX10" fmla="*/ 792480 w 878360"/>
                      <a:gd name="connsiteY10" fmla="*/ 713908 h 1659724"/>
                      <a:gd name="connsiteX11" fmla="*/ 806905 w 878360"/>
                      <a:gd name="connsiteY11" fmla="*/ 534158 h 1659724"/>
                      <a:gd name="connsiteX12" fmla="*/ 863170 w 878360"/>
                      <a:gd name="connsiteY12" fmla="*/ 378764 h 1659724"/>
                      <a:gd name="connsiteX13" fmla="*/ 815476 w 878360"/>
                      <a:gd name="connsiteY13" fmla="*/ 117780 h 1659724"/>
                      <a:gd name="connsiteX14" fmla="*/ 723832 w 878360"/>
                      <a:gd name="connsiteY14" fmla="*/ 128733 h 1659724"/>
                      <a:gd name="connsiteX15" fmla="*/ 723017 w 878360"/>
                      <a:gd name="connsiteY15" fmla="*/ 7357 h 1659724"/>
                      <a:gd name="connsiteX0" fmla="*/ 723017 w 880208"/>
                      <a:gd name="connsiteY0" fmla="*/ 7357 h 1659724"/>
                      <a:gd name="connsiteX1" fmla="*/ 455499 w 880208"/>
                      <a:gd name="connsiteY1" fmla="*/ 186089 h 1659724"/>
                      <a:gd name="connsiteX2" fmla="*/ 243569 w 880208"/>
                      <a:gd name="connsiteY2" fmla="*/ 364069 h 1659724"/>
                      <a:gd name="connsiteX3" fmla="*/ 246767 w 880208"/>
                      <a:gd name="connsiteY3" fmla="*/ 691797 h 1659724"/>
                      <a:gd name="connsiteX4" fmla="*/ 240439 w 880208"/>
                      <a:gd name="connsiteY4" fmla="*/ 1056808 h 1659724"/>
                      <a:gd name="connsiteX5" fmla="*/ 160292 w 880208"/>
                      <a:gd name="connsiteY5" fmla="*/ 1259825 h 1659724"/>
                      <a:gd name="connsiteX6" fmla="*/ 12725 w 880208"/>
                      <a:gd name="connsiteY6" fmla="*/ 1615109 h 1659724"/>
                      <a:gd name="connsiteX7" fmla="*/ 520337 w 880208"/>
                      <a:gd name="connsiteY7" fmla="*/ 1625180 h 1659724"/>
                      <a:gd name="connsiteX8" fmla="*/ 656682 w 880208"/>
                      <a:gd name="connsiteY8" fmla="*/ 1283095 h 1659724"/>
                      <a:gd name="connsiteX9" fmla="*/ 836090 w 880208"/>
                      <a:gd name="connsiteY9" fmla="*/ 965231 h 1659724"/>
                      <a:gd name="connsiteX10" fmla="*/ 792480 w 880208"/>
                      <a:gd name="connsiteY10" fmla="*/ 713908 h 1659724"/>
                      <a:gd name="connsiteX11" fmla="*/ 806905 w 880208"/>
                      <a:gd name="connsiteY11" fmla="*/ 534158 h 1659724"/>
                      <a:gd name="connsiteX12" fmla="*/ 863170 w 880208"/>
                      <a:gd name="connsiteY12" fmla="*/ 378764 h 1659724"/>
                      <a:gd name="connsiteX13" fmla="*/ 815476 w 880208"/>
                      <a:gd name="connsiteY13" fmla="*/ 117780 h 1659724"/>
                      <a:gd name="connsiteX14" fmla="*/ 723832 w 880208"/>
                      <a:gd name="connsiteY14" fmla="*/ 128733 h 1659724"/>
                      <a:gd name="connsiteX15" fmla="*/ 723017 w 880208"/>
                      <a:gd name="connsiteY15" fmla="*/ 7357 h 1659724"/>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809149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797990 w 880208"/>
                      <a:gd name="connsiteY9" fmla="*/ 974832 h 1657419"/>
                      <a:gd name="connsiteX10" fmla="*/ 809149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566846 w 731181"/>
                      <a:gd name="connsiteY0" fmla="*/ 7433 h 1622919"/>
                      <a:gd name="connsiteX1" fmla="*/ 306472 w 731181"/>
                      <a:gd name="connsiteY1" fmla="*/ 183784 h 1622919"/>
                      <a:gd name="connsiteX2" fmla="*/ 94542 w 731181"/>
                      <a:gd name="connsiteY2" fmla="*/ 361764 h 1622919"/>
                      <a:gd name="connsiteX3" fmla="*/ 97740 w 731181"/>
                      <a:gd name="connsiteY3" fmla="*/ 689492 h 1622919"/>
                      <a:gd name="connsiteX4" fmla="*/ 91412 w 731181"/>
                      <a:gd name="connsiteY4" fmla="*/ 1054503 h 1622919"/>
                      <a:gd name="connsiteX5" fmla="*/ 11265 w 731181"/>
                      <a:gd name="connsiteY5" fmla="*/ 1257520 h 1622919"/>
                      <a:gd name="connsiteX6" fmla="*/ 371310 w 731181"/>
                      <a:gd name="connsiteY6" fmla="*/ 1622875 h 1622919"/>
                      <a:gd name="connsiteX7" fmla="*/ 507655 w 731181"/>
                      <a:gd name="connsiteY7" fmla="*/ 1280790 h 1622919"/>
                      <a:gd name="connsiteX8" fmla="*/ 648963 w 731181"/>
                      <a:gd name="connsiteY8" fmla="*/ 974832 h 1622919"/>
                      <a:gd name="connsiteX9" fmla="*/ 660122 w 731181"/>
                      <a:gd name="connsiteY9" fmla="*/ 711603 h 1622919"/>
                      <a:gd name="connsiteX10" fmla="*/ 657878 w 731181"/>
                      <a:gd name="connsiteY10" fmla="*/ 531853 h 1622919"/>
                      <a:gd name="connsiteX11" fmla="*/ 714143 w 731181"/>
                      <a:gd name="connsiteY11" fmla="*/ 376459 h 1622919"/>
                      <a:gd name="connsiteX12" fmla="*/ 666449 w 731181"/>
                      <a:gd name="connsiteY12" fmla="*/ 115475 h 1622919"/>
                      <a:gd name="connsiteX13" fmla="*/ 574805 w 731181"/>
                      <a:gd name="connsiteY13" fmla="*/ 126428 h 1622919"/>
                      <a:gd name="connsiteX14" fmla="*/ 566846 w 731181"/>
                      <a:gd name="connsiteY14" fmla="*/ 7433 h 1622919"/>
                      <a:gd name="connsiteX0" fmla="*/ 575271 w 739606"/>
                      <a:gd name="connsiteY0" fmla="*/ 7433 h 1304146"/>
                      <a:gd name="connsiteX1" fmla="*/ 314897 w 739606"/>
                      <a:gd name="connsiteY1" fmla="*/ 183784 h 1304146"/>
                      <a:gd name="connsiteX2" fmla="*/ 102967 w 739606"/>
                      <a:gd name="connsiteY2" fmla="*/ 361764 h 1304146"/>
                      <a:gd name="connsiteX3" fmla="*/ 106165 w 739606"/>
                      <a:gd name="connsiteY3" fmla="*/ 689492 h 1304146"/>
                      <a:gd name="connsiteX4" fmla="*/ 99837 w 739606"/>
                      <a:gd name="connsiteY4" fmla="*/ 1054503 h 1304146"/>
                      <a:gd name="connsiteX5" fmla="*/ 19690 w 739606"/>
                      <a:gd name="connsiteY5" fmla="*/ 1257520 h 1304146"/>
                      <a:gd name="connsiteX6" fmla="*/ 516080 w 739606"/>
                      <a:gd name="connsiteY6" fmla="*/ 1280790 h 1304146"/>
                      <a:gd name="connsiteX7" fmla="*/ 657388 w 739606"/>
                      <a:gd name="connsiteY7" fmla="*/ 974832 h 1304146"/>
                      <a:gd name="connsiteX8" fmla="*/ 668547 w 739606"/>
                      <a:gd name="connsiteY8" fmla="*/ 711603 h 1304146"/>
                      <a:gd name="connsiteX9" fmla="*/ 666303 w 739606"/>
                      <a:gd name="connsiteY9" fmla="*/ 531853 h 1304146"/>
                      <a:gd name="connsiteX10" fmla="*/ 722568 w 739606"/>
                      <a:gd name="connsiteY10" fmla="*/ 376459 h 1304146"/>
                      <a:gd name="connsiteX11" fmla="*/ 674874 w 739606"/>
                      <a:gd name="connsiteY11" fmla="*/ 115475 h 1304146"/>
                      <a:gd name="connsiteX12" fmla="*/ 583230 w 739606"/>
                      <a:gd name="connsiteY12" fmla="*/ 126428 h 1304146"/>
                      <a:gd name="connsiteX13" fmla="*/ 575271 w 739606"/>
                      <a:gd name="connsiteY13" fmla="*/ 7433 h 1304146"/>
                      <a:gd name="connsiteX0" fmla="*/ 505214 w 669549"/>
                      <a:gd name="connsiteY0" fmla="*/ 7433 h 1298948"/>
                      <a:gd name="connsiteX1" fmla="*/ 244840 w 669549"/>
                      <a:gd name="connsiteY1" fmla="*/ 183784 h 1298948"/>
                      <a:gd name="connsiteX2" fmla="*/ 32910 w 669549"/>
                      <a:gd name="connsiteY2" fmla="*/ 361764 h 1298948"/>
                      <a:gd name="connsiteX3" fmla="*/ 36108 w 669549"/>
                      <a:gd name="connsiteY3" fmla="*/ 689492 h 1298948"/>
                      <a:gd name="connsiteX4" fmla="*/ 29780 w 669549"/>
                      <a:gd name="connsiteY4" fmla="*/ 1054503 h 1298948"/>
                      <a:gd name="connsiteX5" fmla="*/ 31452 w 669549"/>
                      <a:gd name="connsiteY5" fmla="*/ 1241156 h 1298948"/>
                      <a:gd name="connsiteX6" fmla="*/ 446023 w 669549"/>
                      <a:gd name="connsiteY6" fmla="*/ 1280790 h 1298948"/>
                      <a:gd name="connsiteX7" fmla="*/ 587331 w 669549"/>
                      <a:gd name="connsiteY7" fmla="*/ 974832 h 1298948"/>
                      <a:gd name="connsiteX8" fmla="*/ 598490 w 669549"/>
                      <a:gd name="connsiteY8" fmla="*/ 711603 h 1298948"/>
                      <a:gd name="connsiteX9" fmla="*/ 596246 w 669549"/>
                      <a:gd name="connsiteY9" fmla="*/ 531853 h 1298948"/>
                      <a:gd name="connsiteX10" fmla="*/ 652511 w 669549"/>
                      <a:gd name="connsiteY10" fmla="*/ 376459 h 1298948"/>
                      <a:gd name="connsiteX11" fmla="*/ 604817 w 669549"/>
                      <a:gd name="connsiteY11" fmla="*/ 115475 h 1298948"/>
                      <a:gd name="connsiteX12" fmla="*/ 513173 w 669549"/>
                      <a:gd name="connsiteY12" fmla="*/ 126428 h 1298948"/>
                      <a:gd name="connsiteX13" fmla="*/ 505214 w 669549"/>
                      <a:gd name="connsiteY13" fmla="*/ 7433 h 1298948"/>
                      <a:gd name="connsiteX0" fmla="*/ 505211 w 669546"/>
                      <a:gd name="connsiteY0" fmla="*/ 7433 h 1320570"/>
                      <a:gd name="connsiteX1" fmla="*/ 244837 w 669546"/>
                      <a:gd name="connsiteY1" fmla="*/ 183784 h 1320570"/>
                      <a:gd name="connsiteX2" fmla="*/ 32907 w 669546"/>
                      <a:gd name="connsiteY2" fmla="*/ 361764 h 1320570"/>
                      <a:gd name="connsiteX3" fmla="*/ 36105 w 669546"/>
                      <a:gd name="connsiteY3" fmla="*/ 689492 h 1320570"/>
                      <a:gd name="connsiteX4" fmla="*/ 29777 w 669546"/>
                      <a:gd name="connsiteY4" fmla="*/ 1054503 h 1320570"/>
                      <a:gd name="connsiteX5" fmla="*/ 31449 w 669546"/>
                      <a:gd name="connsiteY5" fmla="*/ 1241156 h 1320570"/>
                      <a:gd name="connsiteX6" fmla="*/ 446020 w 669546"/>
                      <a:gd name="connsiteY6" fmla="*/ 1280790 h 1320570"/>
                      <a:gd name="connsiteX7" fmla="*/ 587328 w 669546"/>
                      <a:gd name="connsiteY7" fmla="*/ 974832 h 1320570"/>
                      <a:gd name="connsiteX8" fmla="*/ 598487 w 669546"/>
                      <a:gd name="connsiteY8" fmla="*/ 711603 h 1320570"/>
                      <a:gd name="connsiteX9" fmla="*/ 596243 w 669546"/>
                      <a:gd name="connsiteY9" fmla="*/ 531853 h 1320570"/>
                      <a:gd name="connsiteX10" fmla="*/ 652508 w 669546"/>
                      <a:gd name="connsiteY10" fmla="*/ 376459 h 1320570"/>
                      <a:gd name="connsiteX11" fmla="*/ 604814 w 669546"/>
                      <a:gd name="connsiteY11" fmla="*/ 115475 h 1320570"/>
                      <a:gd name="connsiteX12" fmla="*/ 513170 w 669546"/>
                      <a:gd name="connsiteY12" fmla="*/ 126428 h 1320570"/>
                      <a:gd name="connsiteX13" fmla="*/ 505211 w 669546"/>
                      <a:gd name="connsiteY13" fmla="*/ 7433 h 1320570"/>
                      <a:gd name="connsiteX0" fmla="*/ 507633 w 671968"/>
                      <a:gd name="connsiteY0" fmla="*/ 7433 h 1273481"/>
                      <a:gd name="connsiteX1" fmla="*/ 247259 w 671968"/>
                      <a:gd name="connsiteY1" fmla="*/ 183784 h 1273481"/>
                      <a:gd name="connsiteX2" fmla="*/ 35329 w 671968"/>
                      <a:gd name="connsiteY2" fmla="*/ 361764 h 1273481"/>
                      <a:gd name="connsiteX3" fmla="*/ 38527 w 671968"/>
                      <a:gd name="connsiteY3" fmla="*/ 689492 h 1273481"/>
                      <a:gd name="connsiteX4" fmla="*/ 32199 w 671968"/>
                      <a:gd name="connsiteY4" fmla="*/ 1054503 h 1273481"/>
                      <a:gd name="connsiteX5" fmla="*/ 33871 w 671968"/>
                      <a:gd name="connsiteY5" fmla="*/ 1241156 h 1273481"/>
                      <a:gd name="connsiteX6" fmla="*/ 481170 w 671968"/>
                      <a:gd name="connsiteY6" fmla="*/ 1215336 h 1273481"/>
                      <a:gd name="connsiteX7" fmla="*/ 589750 w 671968"/>
                      <a:gd name="connsiteY7" fmla="*/ 974832 h 1273481"/>
                      <a:gd name="connsiteX8" fmla="*/ 600909 w 671968"/>
                      <a:gd name="connsiteY8" fmla="*/ 711603 h 1273481"/>
                      <a:gd name="connsiteX9" fmla="*/ 598665 w 671968"/>
                      <a:gd name="connsiteY9" fmla="*/ 531853 h 1273481"/>
                      <a:gd name="connsiteX10" fmla="*/ 654930 w 671968"/>
                      <a:gd name="connsiteY10" fmla="*/ 376459 h 1273481"/>
                      <a:gd name="connsiteX11" fmla="*/ 607236 w 671968"/>
                      <a:gd name="connsiteY11" fmla="*/ 115475 h 1273481"/>
                      <a:gd name="connsiteX12" fmla="*/ 515592 w 671968"/>
                      <a:gd name="connsiteY12" fmla="*/ 126428 h 1273481"/>
                      <a:gd name="connsiteX13" fmla="*/ 507633 w 671968"/>
                      <a:gd name="connsiteY13" fmla="*/ 7433 h 1273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71968" h="1273481">
                        <a:moveTo>
                          <a:pt x="507633" y="7433"/>
                        </a:moveTo>
                        <a:cubicBezTo>
                          <a:pt x="521009" y="-36299"/>
                          <a:pt x="325976" y="124729"/>
                          <a:pt x="247259" y="183784"/>
                        </a:cubicBezTo>
                        <a:cubicBezTo>
                          <a:pt x="168542" y="242839"/>
                          <a:pt x="59811" y="300972"/>
                          <a:pt x="35329" y="361764"/>
                        </a:cubicBezTo>
                        <a:cubicBezTo>
                          <a:pt x="10024" y="424601"/>
                          <a:pt x="39049" y="574036"/>
                          <a:pt x="38527" y="689492"/>
                        </a:cubicBezTo>
                        <a:cubicBezTo>
                          <a:pt x="38005" y="804948"/>
                          <a:pt x="32975" y="962559"/>
                          <a:pt x="32199" y="1054503"/>
                        </a:cubicBezTo>
                        <a:cubicBezTo>
                          <a:pt x="31423" y="1146447"/>
                          <a:pt x="-40957" y="1214351"/>
                          <a:pt x="33871" y="1241156"/>
                        </a:cubicBezTo>
                        <a:cubicBezTo>
                          <a:pt x="108699" y="1267961"/>
                          <a:pt x="438336" y="1308710"/>
                          <a:pt x="481170" y="1215336"/>
                        </a:cubicBezTo>
                        <a:cubicBezTo>
                          <a:pt x="516544" y="1138224"/>
                          <a:pt x="569794" y="1058787"/>
                          <a:pt x="589750" y="974832"/>
                        </a:cubicBezTo>
                        <a:cubicBezTo>
                          <a:pt x="609706" y="890877"/>
                          <a:pt x="599423" y="785433"/>
                          <a:pt x="600909" y="711603"/>
                        </a:cubicBezTo>
                        <a:cubicBezTo>
                          <a:pt x="602395" y="637773"/>
                          <a:pt x="589661" y="587710"/>
                          <a:pt x="598665" y="531853"/>
                        </a:cubicBezTo>
                        <a:cubicBezTo>
                          <a:pt x="607669" y="475996"/>
                          <a:pt x="653502" y="445855"/>
                          <a:pt x="654930" y="376459"/>
                        </a:cubicBezTo>
                        <a:cubicBezTo>
                          <a:pt x="656359" y="307063"/>
                          <a:pt x="714589" y="138563"/>
                          <a:pt x="607236" y="115475"/>
                        </a:cubicBezTo>
                        <a:cubicBezTo>
                          <a:pt x="535884" y="100130"/>
                          <a:pt x="522921" y="129616"/>
                          <a:pt x="515592" y="126428"/>
                        </a:cubicBezTo>
                        <a:cubicBezTo>
                          <a:pt x="505820" y="122177"/>
                          <a:pt x="504730" y="16924"/>
                          <a:pt x="507633" y="7433"/>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21" name="Freihandform 1220"/>
                  <p:cNvSpPr/>
                  <p:nvPr/>
                </p:nvSpPr>
                <p:spPr>
                  <a:xfrm>
                    <a:off x="2106401" y="3798416"/>
                    <a:ext cx="623626" cy="1221479"/>
                  </a:xfrm>
                  <a:custGeom>
                    <a:avLst/>
                    <a:gdLst>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50" fmla="*/ 592183 w 653143"/>
                      <a:gd name="connsiteY50" fmla="*/ 0 h 1576251"/>
                      <a:gd name="connsiteX0" fmla="*/ 592183 w 653143"/>
                      <a:gd name="connsiteY0" fmla="*/ 0 h 1576251"/>
                      <a:gd name="connsiteX1" fmla="*/ 531223 w 653143"/>
                      <a:gd name="connsiteY1" fmla="*/ 87086 h 1576251"/>
                      <a:gd name="connsiteX2" fmla="*/ 487680 w 653143"/>
                      <a:gd name="connsiteY2" fmla="*/ 121920 h 1576251"/>
                      <a:gd name="connsiteX3" fmla="*/ 452845 w 653143"/>
                      <a:gd name="connsiteY3" fmla="*/ 130628 h 1576251"/>
                      <a:gd name="connsiteX4" fmla="*/ 400594 w 653143"/>
                      <a:gd name="connsiteY4" fmla="*/ 148046 h 1576251"/>
                      <a:gd name="connsiteX5" fmla="*/ 348343 w 653143"/>
                      <a:gd name="connsiteY5" fmla="*/ 165463 h 1576251"/>
                      <a:gd name="connsiteX6" fmla="*/ 322217 w 653143"/>
                      <a:gd name="connsiteY6" fmla="*/ 174171 h 1576251"/>
                      <a:gd name="connsiteX7" fmla="*/ 296091 w 653143"/>
                      <a:gd name="connsiteY7" fmla="*/ 182880 h 1576251"/>
                      <a:gd name="connsiteX8" fmla="*/ 235131 w 653143"/>
                      <a:gd name="connsiteY8" fmla="*/ 200297 h 1576251"/>
                      <a:gd name="connsiteX9" fmla="*/ 209005 w 653143"/>
                      <a:gd name="connsiteY9" fmla="*/ 226423 h 1576251"/>
                      <a:gd name="connsiteX10" fmla="*/ 182880 w 653143"/>
                      <a:gd name="connsiteY10" fmla="*/ 243840 h 1576251"/>
                      <a:gd name="connsiteX11" fmla="*/ 165463 w 653143"/>
                      <a:gd name="connsiteY11" fmla="*/ 269966 h 1576251"/>
                      <a:gd name="connsiteX12" fmla="*/ 148045 w 653143"/>
                      <a:gd name="connsiteY12" fmla="*/ 287383 h 1576251"/>
                      <a:gd name="connsiteX13" fmla="*/ 121920 w 653143"/>
                      <a:gd name="connsiteY13" fmla="*/ 400594 h 1576251"/>
                      <a:gd name="connsiteX14" fmla="*/ 113211 w 653143"/>
                      <a:gd name="connsiteY14" fmla="*/ 426720 h 1576251"/>
                      <a:gd name="connsiteX15" fmla="*/ 104503 w 653143"/>
                      <a:gd name="connsiteY15" fmla="*/ 470263 h 1576251"/>
                      <a:gd name="connsiteX16" fmla="*/ 87085 w 653143"/>
                      <a:gd name="connsiteY16" fmla="*/ 522514 h 1576251"/>
                      <a:gd name="connsiteX17" fmla="*/ 69668 w 653143"/>
                      <a:gd name="connsiteY17" fmla="*/ 609600 h 1576251"/>
                      <a:gd name="connsiteX18" fmla="*/ 52251 w 653143"/>
                      <a:gd name="connsiteY18" fmla="*/ 661851 h 1576251"/>
                      <a:gd name="connsiteX19" fmla="*/ 52251 w 653143"/>
                      <a:gd name="connsiteY19" fmla="*/ 1201783 h 1576251"/>
                      <a:gd name="connsiteX20" fmla="*/ 43543 w 653143"/>
                      <a:gd name="connsiteY20" fmla="*/ 1236617 h 1576251"/>
                      <a:gd name="connsiteX21" fmla="*/ 34834 w 653143"/>
                      <a:gd name="connsiteY21" fmla="*/ 1280160 h 1576251"/>
                      <a:gd name="connsiteX22" fmla="*/ 26125 w 653143"/>
                      <a:gd name="connsiteY22" fmla="*/ 1349828 h 1576251"/>
                      <a:gd name="connsiteX23" fmla="*/ 8708 w 653143"/>
                      <a:gd name="connsiteY23" fmla="*/ 1402080 h 1576251"/>
                      <a:gd name="connsiteX24" fmla="*/ 0 w 653143"/>
                      <a:gd name="connsiteY24" fmla="*/ 1471748 h 1576251"/>
                      <a:gd name="connsiteX25" fmla="*/ 182880 w 653143"/>
                      <a:gd name="connsiteY25" fmla="*/ 1558834 h 1576251"/>
                      <a:gd name="connsiteX26" fmla="*/ 278674 w 653143"/>
                      <a:gd name="connsiteY26" fmla="*/ 1576251 h 1576251"/>
                      <a:gd name="connsiteX27" fmla="*/ 452845 w 653143"/>
                      <a:gd name="connsiteY27" fmla="*/ 1567543 h 1576251"/>
                      <a:gd name="connsiteX28" fmla="*/ 496388 w 653143"/>
                      <a:gd name="connsiteY28" fmla="*/ 1524000 h 1576251"/>
                      <a:gd name="connsiteX29" fmla="*/ 522514 w 653143"/>
                      <a:gd name="connsiteY29" fmla="*/ 1497874 h 1576251"/>
                      <a:gd name="connsiteX30" fmla="*/ 539931 w 653143"/>
                      <a:gd name="connsiteY30" fmla="*/ 1471748 h 1576251"/>
                      <a:gd name="connsiteX31" fmla="*/ 522514 w 653143"/>
                      <a:gd name="connsiteY31" fmla="*/ 1254034 h 1576251"/>
                      <a:gd name="connsiteX32" fmla="*/ 513805 w 653143"/>
                      <a:gd name="connsiteY32" fmla="*/ 1088571 h 1576251"/>
                      <a:gd name="connsiteX33" fmla="*/ 496388 w 653143"/>
                      <a:gd name="connsiteY33" fmla="*/ 975360 h 1576251"/>
                      <a:gd name="connsiteX34" fmla="*/ 487680 w 653143"/>
                      <a:gd name="connsiteY34" fmla="*/ 879566 h 1576251"/>
                      <a:gd name="connsiteX35" fmla="*/ 461554 w 653143"/>
                      <a:gd name="connsiteY35" fmla="*/ 792480 h 1576251"/>
                      <a:gd name="connsiteX36" fmla="*/ 435428 w 653143"/>
                      <a:gd name="connsiteY36" fmla="*/ 661851 h 1576251"/>
                      <a:gd name="connsiteX37" fmla="*/ 444137 w 653143"/>
                      <a:gd name="connsiteY37" fmla="*/ 505097 h 1576251"/>
                      <a:gd name="connsiteX38" fmla="*/ 478971 w 653143"/>
                      <a:gd name="connsiteY38" fmla="*/ 435428 h 1576251"/>
                      <a:gd name="connsiteX39" fmla="*/ 505097 w 653143"/>
                      <a:gd name="connsiteY39" fmla="*/ 374468 h 1576251"/>
                      <a:gd name="connsiteX40" fmla="*/ 522514 w 653143"/>
                      <a:gd name="connsiteY40" fmla="*/ 348343 h 1576251"/>
                      <a:gd name="connsiteX41" fmla="*/ 531223 w 653143"/>
                      <a:gd name="connsiteY41" fmla="*/ 322217 h 1576251"/>
                      <a:gd name="connsiteX42" fmla="*/ 557348 w 653143"/>
                      <a:gd name="connsiteY42" fmla="*/ 296091 h 1576251"/>
                      <a:gd name="connsiteX43" fmla="*/ 574765 w 653143"/>
                      <a:gd name="connsiteY43" fmla="*/ 261257 h 1576251"/>
                      <a:gd name="connsiteX44" fmla="*/ 609600 w 653143"/>
                      <a:gd name="connsiteY44" fmla="*/ 209006 h 1576251"/>
                      <a:gd name="connsiteX45" fmla="*/ 627017 w 653143"/>
                      <a:gd name="connsiteY45" fmla="*/ 182880 h 1576251"/>
                      <a:gd name="connsiteX46" fmla="*/ 644434 w 653143"/>
                      <a:gd name="connsiteY46" fmla="*/ 130628 h 1576251"/>
                      <a:gd name="connsiteX47" fmla="*/ 653143 w 653143"/>
                      <a:gd name="connsiteY47" fmla="*/ 104503 h 1576251"/>
                      <a:gd name="connsiteX48" fmla="*/ 653143 w 653143"/>
                      <a:gd name="connsiteY48" fmla="*/ 43543 h 1576251"/>
                      <a:gd name="connsiteX49" fmla="*/ 592183 w 653143"/>
                      <a:gd name="connsiteY49" fmla="*/ 0 h 1576251"/>
                      <a:gd name="connsiteX0" fmla="*/ 592183 w 653143"/>
                      <a:gd name="connsiteY0" fmla="*/ 0 h 1576251"/>
                      <a:gd name="connsiteX1" fmla="*/ 487680 w 653143"/>
                      <a:gd name="connsiteY1" fmla="*/ 121920 h 1576251"/>
                      <a:gd name="connsiteX2" fmla="*/ 452845 w 653143"/>
                      <a:gd name="connsiteY2" fmla="*/ 130628 h 1576251"/>
                      <a:gd name="connsiteX3" fmla="*/ 400594 w 653143"/>
                      <a:gd name="connsiteY3" fmla="*/ 148046 h 1576251"/>
                      <a:gd name="connsiteX4" fmla="*/ 348343 w 653143"/>
                      <a:gd name="connsiteY4" fmla="*/ 165463 h 1576251"/>
                      <a:gd name="connsiteX5" fmla="*/ 322217 w 653143"/>
                      <a:gd name="connsiteY5" fmla="*/ 174171 h 1576251"/>
                      <a:gd name="connsiteX6" fmla="*/ 296091 w 653143"/>
                      <a:gd name="connsiteY6" fmla="*/ 182880 h 1576251"/>
                      <a:gd name="connsiteX7" fmla="*/ 235131 w 653143"/>
                      <a:gd name="connsiteY7" fmla="*/ 200297 h 1576251"/>
                      <a:gd name="connsiteX8" fmla="*/ 209005 w 653143"/>
                      <a:gd name="connsiteY8" fmla="*/ 226423 h 1576251"/>
                      <a:gd name="connsiteX9" fmla="*/ 182880 w 653143"/>
                      <a:gd name="connsiteY9" fmla="*/ 243840 h 1576251"/>
                      <a:gd name="connsiteX10" fmla="*/ 165463 w 653143"/>
                      <a:gd name="connsiteY10" fmla="*/ 269966 h 1576251"/>
                      <a:gd name="connsiteX11" fmla="*/ 148045 w 653143"/>
                      <a:gd name="connsiteY11" fmla="*/ 287383 h 1576251"/>
                      <a:gd name="connsiteX12" fmla="*/ 121920 w 653143"/>
                      <a:gd name="connsiteY12" fmla="*/ 400594 h 1576251"/>
                      <a:gd name="connsiteX13" fmla="*/ 113211 w 653143"/>
                      <a:gd name="connsiteY13" fmla="*/ 426720 h 1576251"/>
                      <a:gd name="connsiteX14" fmla="*/ 104503 w 653143"/>
                      <a:gd name="connsiteY14" fmla="*/ 470263 h 1576251"/>
                      <a:gd name="connsiteX15" fmla="*/ 87085 w 653143"/>
                      <a:gd name="connsiteY15" fmla="*/ 522514 h 1576251"/>
                      <a:gd name="connsiteX16" fmla="*/ 69668 w 653143"/>
                      <a:gd name="connsiteY16" fmla="*/ 609600 h 1576251"/>
                      <a:gd name="connsiteX17" fmla="*/ 52251 w 653143"/>
                      <a:gd name="connsiteY17" fmla="*/ 661851 h 1576251"/>
                      <a:gd name="connsiteX18" fmla="*/ 52251 w 653143"/>
                      <a:gd name="connsiteY18" fmla="*/ 1201783 h 1576251"/>
                      <a:gd name="connsiteX19" fmla="*/ 43543 w 653143"/>
                      <a:gd name="connsiteY19" fmla="*/ 1236617 h 1576251"/>
                      <a:gd name="connsiteX20" fmla="*/ 34834 w 653143"/>
                      <a:gd name="connsiteY20" fmla="*/ 1280160 h 1576251"/>
                      <a:gd name="connsiteX21" fmla="*/ 26125 w 653143"/>
                      <a:gd name="connsiteY21" fmla="*/ 1349828 h 1576251"/>
                      <a:gd name="connsiteX22" fmla="*/ 8708 w 653143"/>
                      <a:gd name="connsiteY22" fmla="*/ 1402080 h 1576251"/>
                      <a:gd name="connsiteX23" fmla="*/ 0 w 653143"/>
                      <a:gd name="connsiteY23" fmla="*/ 1471748 h 1576251"/>
                      <a:gd name="connsiteX24" fmla="*/ 182880 w 653143"/>
                      <a:gd name="connsiteY24" fmla="*/ 1558834 h 1576251"/>
                      <a:gd name="connsiteX25" fmla="*/ 278674 w 653143"/>
                      <a:gd name="connsiteY25" fmla="*/ 1576251 h 1576251"/>
                      <a:gd name="connsiteX26" fmla="*/ 452845 w 653143"/>
                      <a:gd name="connsiteY26" fmla="*/ 1567543 h 1576251"/>
                      <a:gd name="connsiteX27" fmla="*/ 496388 w 653143"/>
                      <a:gd name="connsiteY27" fmla="*/ 1524000 h 1576251"/>
                      <a:gd name="connsiteX28" fmla="*/ 522514 w 653143"/>
                      <a:gd name="connsiteY28" fmla="*/ 1497874 h 1576251"/>
                      <a:gd name="connsiteX29" fmla="*/ 539931 w 653143"/>
                      <a:gd name="connsiteY29" fmla="*/ 1471748 h 1576251"/>
                      <a:gd name="connsiteX30" fmla="*/ 522514 w 653143"/>
                      <a:gd name="connsiteY30" fmla="*/ 1254034 h 1576251"/>
                      <a:gd name="connsiteX31" fmla="*/ 513805 w 653143"/>
                      <a:gd name="connsiteY31" fmla="*/ 1088571 h 1576251"/>
                      <a:gd name="connsiteX32" fmla="*/ 496388 w 653143"/>
                      <a:gd name="connsiteY32" fmla="*/ 975360 h 1576251"/>
                      <a:gd name="connsiteX33" fmla="*/ 487680 w 653143"/>
                      <a:gd name="connsiteY33" fmla="*/ 879566 h 1576251"/>
                      <a:gd name="connsiteX34" fmla="*/ 461554 w 653143"/>
                      <a:gd name="connsiteY34" fmla="*/ 792480 h 1576251"/>
                      <a:gd name="connsiteX35" fmla="*/ 435428 w 653143"/>
                      <a:gd name="connsiteY35" fmla="*/ 661851 h 1576251"/>
                      <a:gd name="connsiteX36" fmla="*/ 444137 w 653143"/>
                      <a:gd name="connsiteY36" fmla="*/ 505097 h 1576251"/>
                      <a:gd name="connsiteX37" fmla="*/ 478971 w 653143"/>
                      <a:gd name="connsiteY37" fmla="*/ 435428 h 1576251"/>
                      <a:gd name="connsiteX38" fmla="*/ 505097 w 653143"/>
                      <a:gd name="connsiteY38" fmla="*/ 374468 h 1576251"/>
                      <a:gd name="connsiteX39" fmla="*/ 522514 w 653143"/>
                      <a:gd name="connsiteY39" fmla="*/ 348343 h 1576251"/>
                      <a:gd name="connsiteX40" fmla="*/ 531223 w 653143"/>
                      <a:gd name="connsiteY40" fmla="*/ 322217 h 1576251"/>
                      <a:gd name="connsiteX41" fmla="*/ 557348 w 653143"/>
                      <a:gd name="connsiteY41" fmla="*/ 296091 h 1576251"/>
                      <a:gd name="connsiteX42" fmla="*/ 574765 w 653143"/>
                      <a:gd name="connsiteY42" fmla="*/ 261257 h 1576251"/>
                      <a:gd name="connsiteX43" fmla="*/ 609600 w 653143"/>
                      <a:gd name="connsiteY43" fmla="*/ 209006 h 1576251"/>
                      <a:gd name="connsiteX44" fmla="*/ 627017 w 653143"/>
                      <a:gd name="connsiteY44" fmla="*/ 182880 h 1576251"/>
                      <a:gd name="connsiteX45" fmla="*/ 644434 w 653143"/>
                      <a:gd name="connsiteY45" fmla="*/ 130628 h 1576251"/>
                      <a:gd name="connsiteX46" fmla="*/ 653143 w 653143"/>
                      <a:gd name="connsiteY46" fmla="*/ 104503 h 1576251"/>
                      <a:gd name="connsiteX47" fmla="*/ 653143 w 653143"/>
                      <a:gd name="connsiteY47" fmla="*/ 43543 h 1576251"/>
                      <a:gd name="connsiteX48" fmla="*/ 592183 w 653143"/>
                      <a:gd name="connsiteY48" fmla="*/ 0 h 1576251"/>
                      <a:gd name="connsiteX0" fmla="*/ 592183 w 653143"/>
                      <a:gd name="connsiteY0" fmla="*/ 0 h 1576251"/>
                      <a:gd name="connsiteX1" fmla="*/ 452845 w 653143"/>
                      <a:gd name="connsiteY1" fmla="*/ 130628 h 1576251"/>
                      <a:gd name="connsiteX2" fmla="*/ 400594 w 653143"/>
                      <a:gd name="connsiteY2" fmla="*/ 148046 h 1576251"/>
                      <a:gd name="connsiteX3" fmla="*/ 348343 w 653143"/>
                      <a:gd name="connsiteY3" fmla="*/ 165463 h 1576251"/>
                      <a:gd name="connsiteX4" fmla="*/ 322217 w 653143"/>
                      <a:gd name="connsiteY4" fmla="*/ 174171 h 1576251"/>
                      <a:gd name="connsiteX5" fmla="*/ 296091 w 653143"/>
                      <a:gd name="connsiteY5" fmla="*/ 182880 h 1576251"/>
                      <a:gd name="connsiteX6" fmla="*/ 235131 w 653143"/>
                      <a:gd name="connsiteY6" fmla="*/ 200297 h 1576251"/>
                      <a:gd name="connsiteX7" fmla="*/ 209005 w 653143"/>
                      <a:gd name="connsiteY7" fmla="*/ 226423 h 1576251"/>
                      <a:gd name="connsiteX8" fmla="*/ 182880 w 653143"/>
                      <a:gd name="connsiteY8" fmla="*/ 243840 h 1576251"/>
                      <a:gd name="connsiteX9" fmla="*/ 165463 w 653143"/>
                      <a:gd name="connsiteY9" fmla="*/ 269966 h 1576251"/>
                      <a:gd name="connsiteX10" fmla="*/ 148045 w 653143"/>
                      <a:gd name="connsiteY10" fmla="*/ 287383 h 1576251"/>
                      <a:gd name="connsiteX11" fmla="*/ 121920 w 653143"/>
                      <a:gd name="connsiteY11" fmla="*/ 400594 h 1576251"/>
                      <a:gd name="connsiteX12" fmla="*/ 113211 w 653143"/>
                      <a:gd name="connsiteY12" fmla="*/ 426720 h 1576251"/>
                      <a:gd name="connsiteX13" fmla="*/ 104503 w 653143"/>
                      <a:gd name="connsiteY13" fmla="*/ 470263 h 1576251"/>
                      <a:gd name="connsiteX14" fmla="*/ 87085 w 653143"/>
                      <a:gd name="connsiteY14" fmla="*/ 522514 h 1576251"/>
                      <a:gd name="connsiteX15" fmla="*/ 69668 w 653143"/>
                      <a:gd name="connsiteY15" fmla="*/ 609600 h 1576251"/>
                      <a:gd name="connsiteX16" fmla="*/ 52251 w 653143"/>
                      <a:gd name="connsiteY16" fmla="*/ 661851 h 1576251"/>
                      <a:gd name="connsiteX17" fmla="*/ 52251 w 653143"/>
                      <a:gd name="connsiteY17" fmla="*/ 1201783 h 1576251"/>
                      <a:gd name="connsiteX18" fmla="*/ 43543 w 653143"/>
                      <a:gd name="connsiteY18" fmla="*/ 1236617 h 1576251"/>
                      <a:gd name="connsiteX19" fmla="*/ 34834 w 653143"/>
                      <a:gd name="connsiteY19" fmla="*/ 1280160 h 1576251"/>
                      <a:gd name="connsiteX20" fmla="*/ 26125 w 653143"/>
                      <a:gd name="connsiteY20" fmla="*/ 1349828 h 1576251"/>
                      <a:gd name="connsiteX21" fmla="*/ 8708 w 653143"/>
                      <a:gd name="connsiteY21" fmla="*/ 1402080 h 1576251"/>
                      <a:gd name="connsiteX22" fmla="*/ 0 w 653143"/>
                      <a:gd name="connsiteY22" fmla="*/ 1471748 h 1576251"/>
                      <a:gd name="connsiteX23" fmla="*/ 182880 w 653143"/>
                      <a:gd name="connsiteY23" fmla="*/ 1558834 h 1576251"/>
                      <a:gd name="connsiteX24" fmla="*/ 278674 w 653143"/>
                      <a:gd name="connsiteY24" fmla="*/ 1576251 h 1576251"/>
                      <a:gd name="connsiteX25" fmla="*/ 452845 w 653143"/>
                      <a:gd name="connsiteY25" fmla="*/ 1567543 h 1576251"/>
                      <a:gd name="connsiteX26" fmla="*/ 496388 w 653143"/>
                      <a:gd name="connsiteY26" fmla="*/ 1524000 h 1576251"/>
                      <a:gd name="connsiteX27" fmla="*/ 522514 w 653143"/>
                      <a:gd name="connsiteY27" fmla="*/ 1497874 h 1576251"/>
                      <a:gd name="connsiteX28" fmla="*/ 539931 w 653143"/>
                      <a:gd name="connsiteY28" fmla="*/ 1471748 h 1576251"/>
                      <a:gd name="connsiteX29" fmla="*/ 522514 w 653143"/>
                      <a:gd name="connsiteY29" fmla="*/ 1254034 h 1576251"/>
                      <a:gd name="connsiteX30" fmla="*/ 513805 w 653143"/>
                      <a:gd name="connsiteY30" fmla="*/ 1088571 h 1576251"/>
                      <a:gd name="connsiteX31" fmla="*/ 496388 w 653143"/>
                      <a:gd name="connsiteY31" fmla="*/ 975360 h 1576251"/>
                      <a:gd name="connsiteX32" fmla="*/ 487680 w 653143"/>
                      <a:gd name="connsiteY32" fmla="*/ 879566 h 1576251"/>
                      <a:gd name="connsiteX33" fmla="*/ 461554 w 653143"/>
                      <a:gd name="connsiteY33" fmla="*/ 792480 h 1576251"/>
                      <a:gd name="connsiteX34" fmla="*/ 435428 w 653143"/>
                      <a:gd name="connsiteY34" fmla="*/ 661851 h 1576251"/>
                      <a:gd name="connsiteX35" fmla="*/ 444137 w 653143"/>
                      <a:gd name="connsiteY35" fmla="*/ 505097 h 1576251"/>
                      <a:gd name="connsiteX36" fmla="*/ 478971 w 653143"/>
                      <a:gd name="connsiteY36" fmla="*/ 435428 h 1576251"/>
                      <a:gd name="connsiteX37" fmla="*/ 505097 w 653143"/>
                      <a:gd name="connsiteY37" fmla="*/ 374468 h 1576251"/>
                      <a:gd name="connsiteX38" fmla="*/ 522514 w 653143"/>
                      <a:gd name="connsiteY38" fmla="*/ 348343 h 1576251"/>
                      <a:gd name="connsiteX39" fmla="*/ 531223 w 653143"/>
                      <a:gd name="connsiteY39" fmla="*/ 322217 h 1576251"/>
                      <a:gd name="connsiteX40" fmla="*/ 557348 w 653143"/>
                      <a:gd name="connsiteY40" fmla="*/ 296091 h 1576251"/>
                      <a:gd name="connsiteX41" fmla="*/ 574765 w 653143"/>
                      <a:gd name="connsiteY41" fmla="*/ 261257 h 1576251"/>
                      <a:gd name="connsiteX42" fmla="*/ 609600 w 653143"/>
                      <a:gd name="connsiteY42" fmla="*/ 209006 h 1576251"/>
                      <a:gd name="connsiteX43" fmla="*/ 627017 w 653143"/>
                      <a:gd name="connsiteY43" fmla="*/ 182880 h 1576251"/>
                      <a:gd name="connsiteX44" fmla="*/ 644434 w 653143"/>
                      <a:gd name="connsiteY44" fmla="*/ 130628 h 1576251"/>
                      <a:gd name="connsiteX45" fmla="*/ 653143 w 653143"/>
                      <a:gd name="connsiteY45" fmla="*/ 104503 h 1576251"/>
                      <a:gd name="connsiteX46" fmla="*/ 653143 w 653143"/>
                      <a:gd name="connsiteY46" fmla="*/ 43543 h 1576251"/>
                      <a:gd name="connsiteX47" fmla="*/ 592183 w 653143"/>
                      <a:gd name="connsiteY47" fmla="*/ 0 h 1576251"/>
                      <a:gd name="connsiteX0" fmla="*/ 592183 w 653143"/>
                      <a:gd name="connsiteY0" fmla="*/ 0 h 1576251"/>
                      <a:gd name="connsiteX1" fmla="*/ 400594 w 653143"/>
                      <a:gd name="connsiteY1" fmla="*/ 148046 h 1576251"/>
                      <a:gd name="connsiteX2" fmla="*/ 348343 w 653143"/>
                      <a:gd name="connsiteY2" fmla="*/ 165463 h 1576251"/>
                      <a:gd name="connsiteX3" fmla="*/ 322217 w 653143"/>
                      <a:gd name="connsiteY3" fmla="*/ 174171 h 1576251"/>
                      <a:gd name="connsiteX4" fmla="*/ 296091 w 653143"/>
                      <a:gd name="connsiteY4" fmla="*/ 182880 h 1576251"/>
                      <a:gd name="connsiteX5" fmla="*/ 235131 w 653143"/>
                      <a:gd name="connsiteY5" fmla="*/ 200297 h 1576251"/>
                      <a:gd name="connsiteX6" fmla="*/ 209005 w 653143"/>
                      <a:gd name="connsiteY6" fmla="*/ 226423 h 1576251"/>
                      <a:gd name="connsiteX7" fmla="*/ 182880 w 653143"/>
                      <a:gd name="connsiteY7" fmla="*/ 243840 h 1576251"/>
                      <a:gd name="connsiteX8" fmla="*/ 165463 w 653143"/>
                      <a:gd name="connsiteY8" fmla="*/ 269966 h 1576251"/>
                      <a:gd name="connsiteX9" fmla="*/ 148045 w 653143"/>
                      <a:gd name="connsiteY9" fmla="*/ 287383 h 1576251"/>
                      <a:gd name="connsiteX10" fmla="*/ 121920 w 653143"/>
                      <a:gd name="connsiteY10" fmla="*/ 400594 h 1576251"/>
                      <a:gd name="connsiteX11" fmla="*/ 113211 w 653143"/>
                      <a:gd name="connsiteY11" fmla="*/ 426720 h 1576251"/>
                      <a:gd name="connsiteX12" fmla="*/ 104503 w 653143"/>
                      <a:gd name="connsiteY12" fmla="*/ 470263 h 1576251"/>
                      <a:gd name="connsiteX13" fmla="*/ 87085 w 653143"/>
                      <a:gd name="connsiteY13" fmla="*/ 522514 h 1576251"/>
                      <a:gd name="connsiteX14" fmla="*/ 69668 w 653143"/>
                      <a:gd name="connsiteY14" fmla="*/ 609600 h 1576251"/>
                      <a:gd name="connsiteX15" fmla="*/ 52251 w 653143"/>
                      <a:gd name="connsiteY15" fmla="*/ 661851 h 1576251"/>
                      <a:gd name="connsiteX16" fmla="*/ 52251 w 653143"/>
                      <a:gd name="connsiteY16" fmla="*/ 1201783 h 1576251"/>
                      <a:gd name="connsiteX17" fmla="*/ 43543 w 653143"/>
                      <a:gd name="connsiteY17" fmla="*/ 1236617 h 1576251"/>
                      <a:gd name="connsiteX18" fmla="*/ 34834 w 653143"/>
                      <a:gd name="connsiteY18" fmla="*/ 1280160 h 1576251"/>
                      <a:gd name="connsiteX19" fmla="*/ 26125 w 653143"/>
                      <a:gd name="connsiteY19" fmla="*/ 1349828 h 1576251"/>
                      <a:gd name="connsiteX20" fmla="*/ 8708 w 653143"/>
                      <a:gd name="connsiteY20" fmla="*/ 1402080 h 1576251"/>
                      <a:gd name="connsiteX21" fmla="*/ 0 w 653143"/>
                      <a:gd name="connsiteY21" fmla="*/ 1471748 h 1576251"/>
                      <a:gd name="connsiteX22" fmla="*/ 182880 w 653143"/>
                      <a:gd name="connsiteY22" fmla="*/ 1558834 h 1576251"/>
                      <a:gd name="connsiteX23" fmla="*/ 278674 w 653143"/>
                      <a:gd name="connsiteY23" fmla="*/ 1576251 h 1576251"/>
                      <a:gd name="connsiteX24" fmla="*/ 452845 w 653143"/>
                      <a:gd name="connsiteY24" fmla="*/ 1567543 h 1576251"/>
                      <a:gd name="connsiteX25" fmla="*/ 496388 w 653143"/>
                      <a:gd name="connsiteY25" fmla="*/ 1524000 h 1576251"/>
                      <a:gd name="connsiteX26" fmla="*/ 522514 w 653143"/>
                      <a:gd name="connsiteY26" fmla="*/ 1497874 h 1576251"/>
                      <a:gd name="connsiteX27" fmla="*/ 539931 w 653143"/>
                      <a:gd name="connsiteY27" fmla="*/ 1471748 h 1576251"/>
                      <a:gd name="connsiteX28" fmla="*/ 522514 w 653143"/>
                      <a:gd name="connsiteY28" fmla="*/ 1254034 h 1576251"/>
                      <a:gd name="connsiteX29" fmla="*/ 513805 w 653143"/>
                      <a:gd name="connsiteY29" fmla="*/ 1088571 h 1576251"/>
                      <a:gd name="connsiteX30" fmla="*/ 496388 w 653143"/>
                      <a:gd name="connsiteY30" fmla="*/ 975360 h 1576251"/>
                      <a:gd name="connsiteX31" fmla="*/ 487680 w 653143"/>
                      <a:gd name="connsiteY31" fmla="*/ 879566 h 1576251"/>
                      <a:gd name="connsiteX32" fmla="*/ 461554 w 653143"/>
                      <a:gd name="connsiteY32" fmla="*/ 792480 h 1576251"/>
                      <a:gd name="connsiteX33" fmla="*/ 435428 w 653143"/>
                      <a:gd name="connsiteY33" fmla="*/ 661851 h 1576251"/>
                      <a:gd name="connsiteX34" fmla="*/ 444137 w 653143"/>
                      <a:gd name="connsiteY34" fmla="*/ 505097 h 1576251"/>
                      <a:gd name="connsiteX35" fmla="*/ 478971 w 653143"/>
                      <a:gd name="connsiteY35" fmla="*/ 435428 h 1576251"/>
                      <a:gd name="connsiteX36" fmla="*/ 505097 w 653143"/>
                      <a:gd name="connsiteY36" fmla="*/ 374468 h 1576251"/>
                      <a:gd name="connsiteX37" fmla="*/ 522514 w 653143"/>
                      <a:gd name="connsiteY37" fmla="*/ 348343 h 1576251"/>
                      <a:gd name="connsiteX38" fmla="*/ 531223 w 653143"/>
                      <a:gd name="connsiteY38" fmla="*/ 322217 h 1576251"/>
                      <a:gd name="connsiteX39" fmla="*/ 557348 w 653143"/>
                      <a:gd name="connsiteY39" fmla="*/ 296091 h 1576251"/>
                      <a:gd name="connsiteX40" fmla="*/ 574765 w 653143"/>
                      <a:gd name="connsiteY40" fmla="*/ 261257 h 1576251"/>
                      <a:gd name="connsiteX41" fmla="*/ 609600 w 653143"/>
                      <a:gd name="connsiteY41" fmla="*/ 209006 h 1576251"/>
                      <a:gd name="connsiteX42" fmla="*/ 627017 w 653143"/>
                      <a:gd name="connsiteY42" fmla="*/ 182880 h 1576251"/>
                      <a:gd name="connsiteX43" fmla="*/ 644434 w 653143"/>
                      <a:gd name="connsiteY43" fmla="*/ 130628 h 1576251"/>
                      <a:gd name="connsiteX44" fmla="*/ 653143 w 653143"/>
                      <a:gd name="connsiteY44" fmla="*/ 104503 h 1576251"/>
                      <a:gd name="connsiteX45" fmla="*/ 653143 w 653143"/>
                      <a:gd name="connsiteY45" fmla="*/ 43543 h 1576251"/>
                      <a:gd name="connsiteX46" fmla="*/ 592183 w 653143"/>
                      <a:gd name="connsiteY46" fmla="*/ 0 h 1576251"/>
                      <a:gd name="connsiteX0" fmla="*/ 592183 w 653143"/>
                      <a:gd name="connsiteY0" fmla="*/ 0 h 1576251"/>
                      <a:gd name="connsiteX1" fmla="*/ 348343 w 653143"/>
                      <a:gd name="connsiteY1" fmla="*/ 165463 h 1576251"/>
                      <a:gd name="connsiteX2" fmla="*/ 322217 w 653143"/>
                      <a:gd name="connsiteY2" fmla="*/ 174171 h 1576251"/>
                      <a:gd name="connsiteX3" fmla="*/ 296091 w 653143"/>
                      <a:gd name="connsiteY3" fmla="*/ 182880 h 1576251"/>
                      <a:gd name="connsiteX4" fmla="*/ 235131 w 653143"/>
                      <a:gd name="connsiteY4" fmla="*/ 200297 h 1576251"/>
                      <a:gd name="connsiteX5" fmla="*/ 209005 w 653143"/>
                      <a:gd name="connsiteY5" fmla="*/ 226423 h 1576251"/>
                      <a:gd name="connsiteX6" fmla="*/ 182880 w 653143"/>
                      <a:gd name="connsiteY6" fmla="*/ 243840 h 1576251"/>
                      <a:gd name="connsiteX7" fmla="*/ 165463 w 653143"/>
                      <a:gd name="connsiteY7" fmla="*/ 269966 h 1576251"/>
                      <a:gd name="connsiteX8" fmla="*/ 148045 w 653143"/>
                      <a:gd name="connsiteY8" fmla="*/ 287383 h 1576251"/>
                      <a:gd name="connsiteX9" fmla="*/ 121920 w 653143"/>
                      <a:gd name="connsiteY9" fmla="*/ 400594 h 1576251"/>
                      <a:gd name="connsiteX10" fmla="*/ 113211 w 653143"/>
                      <a:gd name="connsiteY10" fmla="*/ 426720 h 1576251"/>
                      <a:gd name="connsiteX11" fmla="*/ 104503 w 653143"/>
                      <a:gd name="connsiteY11" fmla="*/ 470263 h 1576251"/>
                      <a:gd name="connsiteX12" fmla="*/ 87085 w 653143"/>
                      <a:gd name="connsiteY12" fmla="*/ 522514 h 1576251"/>
                      <a:gd name="connsiteX13" fmla="*/ 69668 w 653143"/>
                      <a:gd name="connsiteY13" fmla="*/ 609600 h 1576251"/>
                      <a:gd name="connsiteX14" fmla="*/ 52251 w 653143"/>
                      <a:gd name="connsiteY14" fmla="*/ 661851 h 1576251"/>
                      <a:gd name="connsiteX15" fmla="*/ 52251 w 653143"/>
                      <a:gd name="connsiteY15" fmla="*/ 1201783 h 1576251"/>
                      <a:gd name="connsiteX16" fmla="*/ 43543 w 653143"/>
                      <a:gd name="connsiteY16" fmla="*/ 1236617 h 1576251"/>
                      <a:gd name="connsiteX17" fmla="*/ 34834 w 653143"/>
                      <a:gd name="connsiteY17" fmla="*/ 1280160 h 1576251"/>
                      <a:gd name="connsiteX18" fmla="*/ 26125 w 653143"/>
                      <a:gd name="connsiteY18" fmla="*/ 1349828 h 1576251"/>
                      <a:gd name="connsiteX19" fmla="*/ 8708 w 653143"/>
                      <a:gd name="connsiteY19" fmla="*/ 1402080 h 1576251"/>
                      <a:gd name="connsiteX20" fmla="*/ 0 w 653143"/>
                      <a:gd name="connsiteY20" fmla="*/ 1471748 h 1576251"/>
                      <a:gd name="connsiteX21" fmla="*/ 182880 w 653143"/>
                      <a:gd name="connsiteY21" fmla="*/ 1558834 h 1576251"/>
                      <a:gd name="connsiteX22" fmla="*/ 278674 w 653143"/>
                      <a:gd name="connsiteY22" fmla="*/ 1576251 h 1576251"/>
                      <a:gd name="connsiteX23" fmla="*/ 452845 w 653143"/>
                      <a:gd name="connsiteY23" fmla="*/ 1567543 h 1576251"/>
                      <a:gd name="connsiteX24" fmla="*/ 496388 w 653143"/>
                      <a:gd name="connsiteY24" fmla="*/ 1524000 h 1576251"/>
                      <a:gd name="connsiteX25" fmla="*/ 522514 w 653143"/>
                      <a:gd name="connsiteY25" fmla="*/ 1497874 h 1576251"/>
                      <a:gd name="connsiteX26" fmla="*/ 539931 w 653143"/>
                      <a:gd name="connsiteY26" fmla="*/ 1471748 h 1576251"/>
                      <a:gd name="connsiteX27" fmla="*/ 522514 w 653143"/>
                      <a:gd name="connsiteY27" fmla="*/ 1254034 h 1576251"/>
                      <a:gd name="connsiteX28" fmla="*/ 513805 w 653143"/>
                      <a:gd name="connsiteY28" fmla="*/ 1088571 h 1576251"/>
                      <a:gd name="connsiteX29" fmla="*/ 496388 w 653143"/>
                      <a:gd name="connsiteY29" fmla="*/ 975360 h 1576251"/>
                      <a:gd name="connsiteX30" fmla="*/ 487680 w 653143"/>
                      <a:gd name="connsiteY30" fmla="*/ 879566 h 1576251"/>
                      <a:gd name="connsiteX31" fmla="*/ 461554 w 653143"/>
                      <a:gd name="connsiteY31" fmla="*/ 792480 h 1576251"/>
                      <a:gd name="connsiteX32" fmla="*/ 435428 w 653143"/>
                      <a:gd name="connsiteY32" fmla="*/ 661851 h 1576251"/>
                      <a:gd name="connsiteX33" fmla="*/ 444137 w 653143"/>
                      <a:gd name="connsiteY33" fmla="*/ 505097 h 1576251"/>
                      <a:gd name="connsiteX34" fmla="*/ 478971 w 653143"/>
                      <a:gd name="connsiteY34" fmla="*/ 435428 h 1576251"/>
                      <a:gd name="connsiteX35" fmla="*/ 505097 w 653143"/>
                      <a:gd name="connsiteY35" fmla="*/ 374468 h 1576251"/>
                      <a:gd name="connsiteX36" fmla="*/ 522514 w 653143"/>
                      <a:gd name="connsiteY36" fmla="*/ 348343 h 1576251"/>
                      <a:gd name="connsiteX37" fmla="*/ 531223 w 653143"/>
                      <a:gd name="connsiteY37" fmla="*/ 322217 h 1576251"/>
                      <a:gd name="connsiteX38" fmla="*/ 557348 w 653143"/>
                      <a:gd name="connsiteY38" fmla="*/ 296091 h 1576251"/>
                      <a:gd name="connsiteX39" fmla="*/ 574765 w 653143"/>
                      <a:gd name="connsiteY39" fmla="*/ 261257 h 1576251"/>
                      <a:gd name="connsiteX40" fmla="*/ 609600 w 653143"/>
                      <a:gd name="connsiteY40" fmla="*/ 209006 h 1576251"/>
                      <a:gd name="connsiteX41" fmla="*/ 627017 w 653143"/>
                      <a:gd name="connsiteY41" fmla="*/ 182880 h 1576251"/>
                      <a:gd name="connsiteX42" fmla="*/ 644434 w 653143"/>
                      <a:gd name="connsiteY42" fmla="*/ 130628 h 1576251"/>
                      <a:gd name="connsiteX43" fmla="*/ 653143 w 653143"/>
                      <a:gd name="connsiteY43" fmla="*/ 104503 h 1576251"/>
                      <a:gd name="connsiteX44" fmla="*/ 653143 w 653143"/>
                      <a:gd name="connsiteY44" fmla="*/ 43543 h 1576251"/>
                      <a:gd name="connsiteX45" fmla="*/ 592183 w 653143"/>
                      <a:gd name="connsiteY45" fmla="*/ 0 h 1576251"/>
                      <a:gd name="connsiteX0" fmla="*/ 592183 w 653143"/>
                      <a:gd name="connsiteY0" fmla="*/ 0 h 1576251"/>
                      <a:gd name="connsiteX1" fmla="*/ 322217 w 653143"/>
                      <a:gd name="connsiteY1" fmla="*/ 174171 h 1576251"/>
                      <a:gd name="connsiteX2" fmla="*/ 296091 w 653143"/>
                      <a:gd name="connsiteY2" fmla="*/ 182880 h 1576251"/>
                      <a:gd name="connsiteX3" fmla="*/ 235131 w 653143"/>
                      <a:gd name="connsiteY3" fmla="*/ 200297 h 1576251"/>
                      <a:gd name="connsiteX4" fmla="*/ 209005 w 653143"/>
                      <a:gd name="connsiteY4" fmla="*/ 226423 h 1576251"/>
                      <a:gd name="connsiteX5" fmla="*/ 182880 w 653143"/>
                      <a:gd name="connsiteY5" fmla="*/ 243840 h 1576251"/>
                      <a:gd name="connsiteX6" fmla="*/ 165463 w 653143"/>
                      <a:gd name="connsiteY6" fmla="*/ 269966 h 1576251"/>
                      <a:gd name="connsiteX7" fmla="*/ 148045 w 653143"/>
                      <a:gd name="connsiteY7" fmla="*/ 287383 h 1576251"/>
                      <a:gd name="connsiteX8" fmla="*/ 121920 w 653143"/>
                      <a:gd name="connsiteY8" fmla="*/ 400594 h 1576251"/>
                      <a:gd name="connsiteX9" fmla="*/ 113211 w 653143"/>
                      <a:gd name="connsiteY9" fmla="*/ 426720 h 1576251"/>
                      <a:gd name="connsiteX10" fmla="*/ 104503 w 653143"/>
                      <a:gd name="connsiteY10" fmla="*/ 470263 h 1576251"/>
                      <a:gd name="connsiteX11" fmla="*/ 87085 w 653143"/>
                      <a:gd name="connsiteY11" fmla="*/ 522514 h 1576251"/>
                      <a:gd name="connsiteX12" fmla="*/ 69668 w 653143"/>
                      <a:gd name="connsiteY12" fmla="*/ 609600 h 1576251"/>
                      <a:gd name="connsiteX13" fmla="*/ 52251 w 653143"/>
                      <a:gd name="connsiteY13" fmla="*/ 661851 h 1576251"/>
                      <a:gd name="connsiteX14" fmla="*/ 52251 w 653143"/>
                      <a:gd name="connsiteY14" fmla="*/ 1201783 h 1576251"/>
                      <a:gd name="connsiteX15" fmla="*/ 43543 w 653143"/>
                      <a:gd name="connsiteY15" fmla="*/ 1236617 h 1576251"/>
                      <a:gd name="connsiteX16" fmla="*/ 34834 w 653143"/>
                      <a:gd name="connsiteY16" fmla="*/ 1280160 h 1576251"/>
                      <a:gd name="connsiteX17" fmla="*/ 26125 w 653143"/>
                      <a:gd name="connsiteY17" fmla="*/ 1349828 h 1576251"/>
                      <a:gd name="connsiteX18" fmla="*/ 8708 w 653143"/>
                      <a:gd name="connsiteY18" fmla="*/ 1402080 h 1576251"/>
                      <a:gd name="connsiteX19" fmla="*/ 0 w 653143"/>
                      <a:gd name="connsiteY19" fmla="*/ 1471748 h 1576251"/>
                      <a:gd name="connsiteX20" fmla="*/ 182880 w 653143"/>
                      <a:gd name="connsiteY20" fmla="*/ 1558834 h 1576251"/>
                      <a:gd name="connsiteX21" fmla="*/ 278674 w 653143"/>
                      <a:gd name="connsiteY21" fmla="*/ 1576251 h 1576251"/>
                      <a:gd name="connsiteX22" fmla="*/ 452845 w 653143"/>
                      <a:gd name="connsiteY22" fmla="*/ 1567543 h 1576251"/>
                      <a:gd name="connsiteX23" fmla="*/ 496388 w 653143"/>
                      <a:gd name="connsiteY23" fmla="*/ 1524000 h 1576251"/>
                      <a:gd name="connsiteX24" fmla="*/ 522514 w 653143"/>
                      <a:gd name="connsiteY24" fmla="*/ 1497874 h 1576251"/>
                      <a:gd name="connsiteX25" fmla="*/ 539931 w 653143"/>
                      <a:gd name="connsiteY25" fmla="*/ 1471748 h 1576251"/>
                      <a:gd name="connsiteX26" fmla="*/ 522514 w 653143"/>
                      <a:gd name="connsiteY26" fmla="*/ 1254034 h 1576251"/>
                      <a:gd name="connsiteX27" fmla="*/ 513805 w 653143"/>
                      <a:gd name="connsiteY27" fmla="*/ 1088571 h 1576251"/>
                      <a:gd name="connsiteX28" fmla="*/ 496388 w 653143"/>
                      <a:gd name="connsiteY28" fmla="*/ 975360 h 1576251"/>
                      <a:gd name="connsiteX29" fmla="*/ 487680 w 653143"/>
                      <a:gd name="connsiteY29" fmla="*/ 879566 h 1576251"/>
                      <a:gd name="connsiteX30" fmla="*/ 461554 w 653143"/>
                      <a:gd name="connsiteY30" fmla="*/ 792480 h 1576251"/>
                      <a:gd name="connsiteX31" fmla="*/ 435428 w 653143"/>
                      <a:gd name="connsiteY31" fmla="*/ 661851 h 1576251"/>
                      <a:gd name="connsiteX32" fmla="*/ 444137 w 653143"/>
                      <a:gd name="connsiteY32" fmla="*/ 505097 h 1576251"/>
                      <a:gd name="connsiteX33" fmla="*/ 478971 w 653143"/>
                      <a:gd name="connsiteY33" fmla="*/ 435428 h 1576251"/>
                      <a:gd name="connsiteX34" fmla="*/ 505097 w 653143"/>
                      <a:gd name="connsiteY34" fmla="*/ 374468 h 1576251"/>
                      <a:gd name="connsiteX35" fmla="*/ 522514 w 653143"/>
                      <a:gd name="connsiteY35" fmla="*/ 348343 h 1576251"/>
                      <a:gd name="connsiteX36" fmla="*/ 531223 w 653143"/>
                      <a:gd name="connsiteY36" fmla="*/ 322217 h 1576251"/>
                      <a:gd name="connsiteX37" fmla="*/ 557348 w 653143"/>
                      <a:gd name="connsiteY37" fmla="*/ 296091 h 1576251"/>
                      <a:gd name="connsiteX38" fmla="*/ 574765 w 653143"/>
                      <a:gd name="connsiteY38" fmla="*/ 261257 h 1576251"/>
                      <a:gd name="connsiteX39" fmla="*/ 609600 w 653143"/>
                      <a:gd name="connsiteY39" fmla="*/ 209006 h 1576251"/>
                      <a:gd name="connsiteX40" fmla="*/ 627017 w 653143"/>
                      <a:gd name="connsiteY40" fmla="*/ 182880 h 1576251"/>
                      <a:gd name="connsiteX41" fmla="*/ 644434 w 653143"/>
                      <a:gd name="connsiteY41" fmla="*/ 130628 h 1576251"/>
                      <a:gd name="connsiteX42" fmla="*/ 653143 w 653143"/>
                      <a:gd name="connsiteY42" fmla="*/ 104503 h 1576251"/>
                      <a:gd name="connsiteX43" fmla="*/ 653143 w 653143"/>
                      <a:gd name="connsiteY43" fmla="*/ 43543 h 1576251"/>
                      <a:gd name="connsiteX44" fmla="*/ 592183 w 653143"/>
                      <a:gd name="connsiteY44" fmla="*/ 0 h 1576251"/>
                      <a:gd name="connsiteX0" fmla="*/ 592183 w 653143"/>
                      <a:gd name="connsiteY0" fmla="*/ 0 h 1576251"/>
                      <a:gd name="connsiteX1" fmla="*/ 296091 w 653143"/>
                      <a:gd name="connsiteY1" fmla="*/ 182880 h 1576251"/>
                      <a:gd name="connsiteX2" fmla="*/ 235131 w 653143"/>
                      <a:gd name="connsiteY2" fmla="*/ 200297 h 1576251"/>
                      <a:gd name="connsiteX3" fmla="*/ 209005 w 653143"/>
                      <a:gd name="connsiteY3" fmla="*/ 226423 h 1576251"/>
                      <a:gd name="connsiteX4" fmla="*/ 182880 w 653143"/>
                      <a:gd name="connsiteY4" fmla="*/ 243840 h 1576251"/>
                      <a:gd name="connsiteX5" fmla="*/ 165463 w 653143"/>
                      <a:gd name="connsiteY5" fmla="*/ 269966 h 1576251"/>
                      <a:gd name="connsiteX6" fmla="*/ 148045 w 653143"/>
                      <a:gd name="connsiteY6" fmla="*/ 287383 h 1576251"/>
                      <a:gd name="connsiteX7" fmla="*/ 121920 w 653143"/>
                      <a:gd name="connsiteY7" fmla="*/ 400594 h 1576251"/>
                      <a:gd name="connsiteX8" fmla="*/ 113211 w 653143"/>
                      <a:gd name="connsiteY8" fmla="*/ 426720 h 1576251"/>
                      <a:gd name="connsiteX9" fmla="*/ 104503 w 653143"/>
                      <a:gd name="connsiteY9" fmla="*/ 470263 h 1576251"/>
                      <a:gd name="connsiteX10" fmla="*/ 87085 w 653143"/>
                      <a:gd name="connsiteY10" fmla="*/ 522514 h 1576251"/>
                      <a:gd name="connsiteX11" fmla="*/ 69668 w 653143"/>
                      <a:gd name="connsiteY11" fmla="*/ 609600 h 1576251"/>
                      <a:gd name="connsiteX12" fmla="*/ 52251 w 653143"/>
                      <a:gd name="connsiteY12" fmla="*/ 661851 h 1576251"/>
                      <a:gd name="connsiteX13" fmla="*/ 52251 w 653143"/>
                      <a:gd name="connsiteY13" fmla="*/ 1201783 h 1576251"/>
                      <a:gd name="connsiteX14" fmla="*/ 43543 w 653143"/>
                      <a:gd name="connsiteY14" fmla="*/ 1236617 h 1576251"/>
                      <a:gd name="connsiteX15" fmla="*/ 34834 w 653143"/>
                      <a:gd name="connsiteY15" fmla="*/ 1280160 h 1576251"/>
                      <a:gd name="connsiteX16" fmla="*/ 26125 w 653143"/>
                      <a:gd name="connsiteY16" fmla="*/ 1349828 h 1576251"/>
                      <a:gd name="connsiteX17" fmla="*/ 8708 w 653143"/>
                      <a:gd name="connsiteY17" fmla="*/ 1402080 h 1576251"/>
                      <a:gd name="connsiteX18" fmla="*/ 0 w 653143"/>
                      <a:gd name="connsiteY18" fmla="*/ 1471748 h 1576251"/>
                      <a:gd name="connsiteX19" fmla="*/ 182880 w 653143"/>
                      <a:gd name="connsiteY19" fmla="*/ 1558834 h 1576251"/>
                      <a:gd name="connsiteX20" fmla="*/ 278674 w 653143"/>
                      <a:gd name="connsiteY20" fmla="*/ 1576251 h 1576251"/>
                      <a:gd name="connsiteX21" fmla="*/ 452845 w 653143"/>
                      <a:gd name="connsiteY21" fmla="*/ 1567543 h 1576251"/>
                      <a:gd name="connsiteX22" fmla="*/ 496388 w 653143"/>
                      <a:gd name="connsiteY22" fmla="*/ 1524000 h 1576251"/>
                      <a:gd name="connsiteX23" fmla="*/ 522514 w 653143"/>
                      <a:gd name="connsiteY23" fmla="*/ 1497874 h 1576251"/>
                      <a:gd name="connsiteX24" fmla="*/ 539931 w 653143"/>
                      <a:gd name="connsiteY24" fmla="*/ 1471748 h 1576251"/>
                      <a:gd name="connsiteX25" fmla="*/ 522514 w 653143"/>
                      <a:gd name="connsiteY25" fmla="*/ 1254034 h 1576251"/>
                      <a:gd name="connsiteX26" fmla="*/ 513805 w 653143"/>
                      <a:gd name="connsiteY26" fmla="*/ 1088571 h 1576251"/>
                      <a:gd name="connsiteX27" fmla="*/ 496388 w 653143"/>
                      <a:gd name="connsiteY27" fmla="*/ 975360 h 1576251"/>
                      <a:gd name="connsiteX28" fmla="*/ 487680 w 653143"/>
                      <a:gd name="connsiteY28" fmla="*/ 879566 h 1576251"/>
                      <a:gd name="connsiteX29" fmla="*/ 461554 w 653143"/>
                      <a:gd name="connsiteY29" fmla="*/ 792480 h 1576251"/>
                      <a:gd name="connsiteX30" fmla="*/ 435428 w 653143"/>
                      <a:gd name="connsiteY30" fmla="*/ 661851 h 1576251"/>
                      <a:gd name="connsiteX31" fmla="*/ 444137 w 653143"/>
                      <a:gd name="connsiteY31" fmla="*/ 505097 h 1576251"/>
                      <a:gd name="connsiteX32" fmla="*/ 478971 w 653143"/>
                      <a:gd name="connsiteY32" fmla="*/ 435428 h 1576251"/>
                      <a:gd name="connsiteX33" fmla="*/ 505097 w 653143"/>
                      <a:gd name="connsiteY33" fmla="*/ 374468 h 1576251"/>
                      <a:gd name="connsiteX34" fmla="*/ 522514 w 653143"/>
                      <a:gd name="connsiteY34" fmla="*/ 348343 h 1576251"/>
                      <a:gd name="connsiteX35" fmla="*/ 531223 w 653143"/>
                      <a:gd name="connsiteY35" fmla="*/ 322217 h 1576251"/>
                      <a:gd name="connsiteX36" fmla="*/ 557348 w 653143"/>
                      <a:gd name="connsiteY36" fmla="*/ 296091 h 1576251"/>
                      <a:gd name="connsiteX37" fmla="*/ 574765 w 653143"/>
                      <a:gd name="connsiteY37" fmla="*/ 261257 h 1576251"/>
                      <a:gd name="connsiteX38" fmla="*/ 609600 w 653143"/>
                      <a:gd name="connsiteY38" fmla="*/ 209006 h 1576251"/>
                      <a:gd name="connsiteX39" fmla="*/ 627017 w 653143"/>
                      <a:gd name="connsiteY39" fmla="*/ 182880 h 1576251"/>
                      <a:gd name="connsiteX40" fmla="*/ 644434 w 653143"/>
                      <a:gd name="connsiteY40" fmla="*/ 130628 h 1576251"/>
                      <a:gd name="connsiteX41" fmla="*/ 653143 w 653143"/>
                      <a:gd name="connsiteY41" fmla="*/ 104503 h 1576251"/>
                      <a:gd name="connsiteX42" fmla="*/ 653143 w 653143"/>
                      <a:gd name="connsiteY42" fmla="*/ 43543 h 1576251"/>
                      <a:gd name="connsiteX43" fmla="*/ 592183 w 653143"/>
                      <a:gd name="connsiteY43" fmla="*/ 0 h 1576251"/>
                      <a:gd name="connsiteX0" fmla="*/ 592183 w 653143"/>
                      <a:gd name="connsiteY0" fmla="*/ 0 h 1576251"/>
                      <a:gd name="connsiteX1" fmla="*/ 235131 w 653143"/>
                      <a:gd name="connsiteY1" fmla="*/ 200297 h 1576251"/>
                      <a:gd name="connsiteX2" fmla="*/ 209005 w 653143"/>
                      <a:gd name="connsiteY2" fmla="*/ 226423 h 1576251"/>
                      <a:gd name="connsiteX3" fmla="*/ 182880 w 653143"/>
                      <a:gd name="connsiteY3" fmla="*/ 243840 h 1576251"/>
                      <a:gd name="connsiteX4" fmla="*/ 165463 w 653143"/>
                      <a:gd name="connsiteY4" fmla="*/ 269966 h 1576251"/>
                      <a:gd name="connsiteX5" fmla="*/ 148045 w 653143"/>
                      <a:gd name="connsiteY5" fmla="*/ 287383 h 1576251"/>
                      <a:gd name="connsiteX6" fmla="*/ 121920 w 653143"/>
                      <a:gd name="connsiteY6" fmla="*/ 400594 h 1576251"/>
                      <a:gd name="connsiteX7" fmla="*/ 113211 w 653143"/>
                      <a:gd name="connsiteY7" fmla="*/ 426720 h 1576251"/>
                      <a:gd name="connsiteX8" fmla="*/ 104503 w 653143"/>
                      <a:gd name="connsiteY8" fmla="*/ 470263 h 1576251"/>
                      <a:gd name="connsiteX9" fmla="*/ 87085 w 653143"/>
                      <a:gd name="connsiteY9" fmla="*/ 522514 h 1576251"/>
                      <a:gd name="connsiteX10" fmla="*/ 69668 w 653143"/>
                      <a:gd name="connsiteY10" fmla="*/ 609600 h 1576251"/>
                      <a:gd name="connsiteX11" fmla="*/ 52251 w 653143"/>
                      <a:gd name="connsiteY11" fmla="*/ 661851 h 1576251"/>
                      <a:gd name="connsiteX12" fmla="*/ 52251 w 653143"/>
                      <a:gd name="connsiteY12" fmla="*/ 1201783 h 1576251"/>
                      <a:gd name="connsiteX13" fmla="*/ 43543 w 653143"/>
                      <a:gd name="connsiteY13" fmla="*/ 1236617 h 1576251"/>
                      <a:gd name="connsiteX14" fmla="*/ 34834 w 653143"/>
                      <a:gd name="connsiteY14" fmla="*/ 1280160 h 1576251"/>
                      <a:gd name="connsiteX15" fmla="*/ 26125 w 653143"/>
                      <a:gd name="connsiteY15" fmla="*/ 1349828 h 1576251"/>
                      <a:gd name="connsiteX16" fmla="*/ 8708 w 653143"/>
                      <a:gd name="connsiteY16" fmla="*/ 1402080 h 1576251"/>
                      <a:gd name="connsiteX17" fmla="*/ 0 w 653143"/>
                      <a:gd name="connsiteY17" fmla="*/ 1471748 h 1576251"/>
                      <a:gd name="connsiteX18" fmla="*/ 182880 w 653143"/>
                      <a:gd name="connsiteY18" fmla="*/ 1558834 h 1576251"/>
                      <a:gd name="connsiteX19" fmla="*/ 278674 w 653143"/>
                      <a:gd name="connsiteY19" fmla="*/ 1576251 h 1576251"/>
                      <a:gd name="connsiteX20" fmla="*/ 452845 w 653143"/>
                      <a:gd name="connsiteY20" fmla="*/ 1567543 h 1576251"/>
                      <a:gd name="connsiteX21" fmla="*/ 496388 w 653143"/>
                      <a:gd name="connsiteY21" fmla="*/ 1524000 h 1576251"/>
                      <a:gd name="connsiteX22" fmla="*/ 522514 w 653143"/>
                      <a:gd name="connsiteY22" fmla="*/ 1497874 h 1576251"/>
                      <a:gd name="connsiteX23" fmla="*/ 539931 w 653143"/>
                      <a:gd name="connsiteY23" fmla="*/ 1471748 h 1576251"/>
                      <a:gd name="connsiteX24" fmla="*/ 522514 w 653143"/>
                      <a:gd name="connsiteY24" fmla="*/ 1254034 h 1576251"/>
                      <a:gd name="connsiteX25" fmla="*/ 513805 w 653143"/>
                      <a:gd name="connsiteY25" fmla="*/ 1088571 h 1576251"/>
                      <a:gd name="connsiteX26" fmla="*/ 496388 w 653143"/>
                      <a:gd name="connsiteY26" fmla="*/ 975360 h 1576251"/>
                      <a:gd name="connsiteX27" fmla="*/ 487680 w 653143"/>
                      <a:gd name="connsiteY27" fmla="*/ 879566 h 1576251"/>
                      <a:gd name="connsiteX28" fmla="*/ 461554 w 653143"/>
                      <a:gd name="connsiteY28" fmla="*/ 792480 h 1576251"/>
                      <a:gd name="connsiteX29" fmla="*/ 435428 w 653143"/>
                      <a:gd name="connsiteY29" fmla="*/ 661851 h 1576251"/>
                      <a:gd name="connsiteX30" fmla="*/ 444137 w 653143"/>
                      <a:gd name="connsiteY30" fmla="*/ 505097 h 1576251"/>
                      <a:gd name="connsiteX31" fmla="*/ 478971 w 653143"/>
                      <a:gd name="connsiteY31" fmla="*/ 435428 h 1576251"/>
                      <a:gd name="connsiteX32" fmla="*/ 505097 w 653143"/>
                      <a:gd name="connsiteY32" fmla="*/ 374468 h 1576251"/>
                      <a:gd name="connsiteX33" fmla="*/ 522514 w 653143"/>
                      <a:gd name="connsiteY33" fmla="*/ 348343 h 1576251"/>
                      <a:gd name="connsiteX34" fmla="*/ 531223 w 653143"/>
                      <a:gd name="connsiteY34" fmla="*/ 322217 h 1576251"/>
                      <a:gd name="connsiteX35" fmla="*/ 557348 w 653143"/>
                      <a:gd name="connsiteY35" fmla="*/ 296091 h 1576251"/>
                      <a:gd name="connsiteX36" fmla="*/ 574765 w 653143"/>
                      <a:gd name="connsiteY36" fmla="*/ 261257 h 1576251"/>
                      <a:gd name="connsiteX37" fmla="*/ 609600 w 653143"/>
                      <a:gd name="connsiteY37" fmla="*/ 209006 h 1576251"/>
                      <a:gd name="connsiteX38" fmla="*/ 627017 w 653143"/>
                      <a:gd name="connsiteY38" fmla="*/ 182880 h 1576251"/>
                      <a:gd name="connsiteX39" fmla="*/ 644434 w 653143"/>
                      <a:gd name="connsiteY39" fmla="*/ 130628 h 1576251"/>
                      <a:gd name="connsiteX40" fmla="*/ 653143 w 653143"/>
                      <a:gd name="connsiteY40" fmla="*/ 104503 h 1576251"/>
                      <a:gd name="connsiteX41" fmla="*/ 653143 w 653143"/>
                      <a:gd name="connsiteY41" fmla="*/ 43543 h 1576251"/>
                      <a:gd name="connsiteX42" fmla="*/ 592183 w 653143"/>
                      <a:gd name="connsiteY42" fmla="*/ 0 h 1576251"/>
                      <a:gd name="connsiteX0" fmla="*/ 592183 w 653143"/>
                      <a:gd name="connsiteY0" fmla="*/ 0 h 1576251"/>
                      <a:gd name="connsiteX1" fmla="*/ 209005 w 653143"/>
                      <a:gd name="connsiteY1" fmla="*/ 226423 h 1576251"/>
                      <a:gd name="connsiteX2" fmla="*/ 182880 w 653143"/>
                      <a:gd name="connsiteY2" fmla="*/ 243840 h 1576251"/>
                      <a:gd name="connsiteX3" fmla="*/ 165463 w 653143"/>
                      <a:gd name="connsiteY3" fmla="*/ 269966 h 1576251"/>
                      <a:gd name="connsiteX4" fmla="*/ 148045 w 653143"/>
                      <a:gd name="connsiteY4" fmla="*/ 287383 h 1576251"/>
                      <a:gd name="connsiteX5" fmla="*/ 121920 w 653143"/>
                      <a:gd name="connsiteY5" fmla="*/ 400594 h 1576251"/>
                      <a:gd name="connsiteX6" fmla="*/ 113211 w 653143"/>
                      <a:gd name="connsiteY6" fmla="*/ 426720 h 1576251"/>
                      <a:gd name="connsiteX7" fmla="*/ 104503 w 653143"/>
                      <a:gd name="connsiteY7" fmla="*/ 470263 h 1576251"/>
                      <a:gd name="connsiteX8" fmla="*/ 87085 w 653143"/>
                      <a:gd name="connsiteY8" fmla="*/ 522514 h 1576251"/>
                      <a:gd name="connsiteX9" fmla="*/ 69668 w 653143"/>
                      <a:gd name="connsiteY9" fmla="*/ 609600 h 1576251"/>
                      <a:gd name="connsiteX10" fmla="*/ 52251 w 653143"/>
                      <a:gd name="connsiteY10" fmla="*/ 661851 h 1576251"/>
                      <a:gd name="connsiteX11" fmla="*/ 52251 w 653143"/>
                      <a:gd name="connsiteY11" fmla="*/ 1201783 h 1576251"/>
                      <a:gd name="connsiteX12" fmla="*/ 43543 w 653143"/>
                      <a:gd name="connsiteY12" fmla="*/ 1236617 h 1576251"/>
                      <a:gd name="connsiteX13" fmla="*/ 34834 w 653143"/>
                      <a:gd name="connsiteY13" fmla="*/ 1280160 h 1576251"/>
                      <a:gd name="connsiteX14" fmla="*/ 26125 w 653143"/>
                      <a:gd name="connsiteY14" fmla="*/ 1349828 h 1576251"/>
                      <a:gd name="connsiteX15" fmla="*/ 8708 w 653143"/>
                      <a:gd name="connsiteY15" fmla="*/ 1402080 h 1576251"/>
                      <a:gd name="connsiteX16" fmla="*/ 0 w 653143"/>
                      <a:gd name="connsiteY16" fmla="*/ 1471748 h 1576251"/>
                      <a:gd name="connsiteX17" fmla="*/ 182880 w 653143"/>
                      <a:gd name="connsiteY17" fmla="*/ 1558834 h 1576251"/>
                      <a:gd name="connsiteX18" fmla="*/ 278674 w 653143"/>
                      <a:gd name="connsiteY18" fmla="*/ 1576251 h 1576251"/>
                      <a:gd name="connsiteX19" fmla="*/ 452845 w 653143"/>
                      <a:gd name="connsiteY19" fmla="*/ 1567543 h 1576251"/>
                      <a:gd name="connsiteX20" fmla="*/ 496388 w 653143"/>
                      <a:gd name="connsiteY20" fmla="*/ 1524000 h 1576251"/>
                      <a:gd name="connsiteX21" fmla="*/ 522514 w 653143"/>
                      <a:gd name="connsiteY21" fmla="*/ 1497874 h 1576251"/>
                      <a:gd name="connsiteX22" fmla="*/ 539931 w 653143"/>
                      <a:gd name="connsiteY22" fmla="*/ 1471748 h 1576251"/>
                      <a:gd name="connsiteX23" fmla="*/ 522514 w 653143"/>
                      <a:gd name="connsiteY23" fmla="*/ 1254034 h 1576251"/>
                      <a:gd name="connsiteX24" fmla="*/ 513805 w 653143"/>
                      <a:gd name="connsiteY24" fmla="*/ 1088571 h 1576251"/>
                      <a:gd name="connsiteX25" fmla="*/ 496388 w 653143"/>
                      <a:gd name="connsiteY25" fmla="*/ 975360 h 1576251"/>
                      <a:gd name="connsiteX26" fmla="*/ 487680 w 653143"/>
                      <a:gd name="connsiteY26" fmla="*/ 879566 h 1576251"/>
                      <a:gd name="connsiteX27" fmla="*/ 461554 w 653143"/>
                      <a:gd name="connsiteY27" fmla="*/ 792480 h 1576251"/>
                      <a:gd name="connsiteX28" fmla="*/ 435428 w 653143"/>
                      <a:gd name="connsiteY28" fmla="*/ 661851 h 1576251"/>
                      <a:gd name="connsiteX29" fmla="*/ 444137 w 653143"/>
                      <a:gd name="connsiteY29" fmla="*/ 505097 h 1576251"/>
                      <a:gd name="connsiteX30" fmla="*/ 478971 w 653143"/>
                      <a:gd name="connsiteY30" fmla="*/ 435428 h 1576251"/>
                      <a:gd name="connsiteX31" fmla="*/ 505097 w 653143"/>
                      <a:gd name="connsiteY31" fmla="*/ 374468 h 1576251"/>
                      <a:gd name="connsiteX32" fmla="*/ 522514 w 653143"/>
                      <a:gd name="connsiteY32" fmla="*/ 348343 h 1576251"/>
                      <a:gd name="connsiteX33" fmla="*/ 531223 w 653143"/>
                      <a:gd name="connsiteY33" fmla="*/ 322217 h 1576251"/>
                      <a:gd name="connsiteX34" fmla="*/ 557348 w 653143"/>
                      <a:gd name="connsiteY34" fmla="*/ 296091 h 1576251"/>
                      <a:gd name="connsiteX35" fmla="*/ 574765 w 653143"/>
                      <a:gd name="connsiteY35" fmla="*/ 261257 h 1576251"/>
                      <a:gd name="connsiteX36" fmla="*/ 609600 w 653143"/>
                      <a:gd name="connsiteY36" fmla="*/ 209006 h 1576251"/>
                      <a:gd name="connsiteX37" fmla="*/ 627017 w 653143"/>
                      <a:gd name="connsiteY37" fmla="*/ 182880 h 1576251"/>
                      <a:gd name="connsiteX38" fmla="*/ 644434 w 653143"/>
                      <a:gd name="connsiteY38" fmla="*/ 130628 h 1576251"/>
                      <a:gd name="connsiteX39" fmla="*/ 653143 w 653143"/>
                      <a:gd name="connsiteY39" fmla="*/ 104503 h 1576251"/>
                      <a:gd name="connsiteX40" fmla="*/ 653143 w 653143"/>
                      <a:gd name="connsiteY40" fmla="*/ 43543 h 1576251"/>
                      <a:gd name="connsiteX41" fmla="*/ 592183 w 653143"/>
                      <a:gd name="connsiteY41" fmla="*/ 0 h 1576251"/>
                      <a:gd name="connsiteX0" fmla="*/ 592183 w 653143"/>
                      <a:gd name="connsiteY0" fmla="*/ 0 h 1576251"/>
                      <a:gd name="connsiteX1" fmla="*/ 182880 w 653143"/>
                      <a:gd name="connsiteY1" fmla="*/ 243840 h 1576251"/>
                      <a:gd name="connsiteX2" fmla="*/ 165463 w 653143"/>
                      <a:gd name="connsiteY2" fmla="*/ 269966 h 1576251"/>
                      <a:gd name="connsiteX3" fmla="*/ 148045 w 653143"/>
                      <a:gd name="connsiteY3" fmla="*/ 287383 h 1576251"/>
                      <a:gd name="connsiteX4" fmla="*/ 121920 w 653143"/>
                      <a:gd name="connsiteY4" fmla="*/ 400594 h 1576251"/>
                      <a:gd name="connsiteX5" fmla="*/ 113211 w 653143"/>
                      <a:gd name="connsiteY5" fmla="*/ 426720 h 1576251"/>
                      <a:gd name="connsiteX6" fmla="*/ 104503 w 653143"/>
                      <a:gd name="connsiteY6" fmla="*/ 470263 h 1576251"/>
                      <a:gd name="connsiteX7" fmla="*/ 87085 w 653143"/>
                      <a:gd name="connsiteY7" fmla="*/ 522514 h 1576251"/>
                      <a:gd name="connsiteX8" fmla="*/ 69668 w 653143"/>
                      <a:gd name="connsiteY8" fmla="*/ 609600 h 1576251"/>
                      <a:gd name="connsiteX9" fmla="*/ 52251 w 653143"/>
                      <a:gd name="connsiteY9" fmla="*/ 661851 h 1576251"/>
                      <a:gd name="connsiteX10" fmla="*/ 52251 w 653143"/>
                      <a:gd name="connsiteY10" fmla="*/ 1201783 h 1576251"/>
                      <a:gd name="connsiteX11" fmla="*/ 43543 w 653143"/>
                      <a:gd name="connsiteY11" fmla="*/ 1236617 h 1576251"/>
                      <a:gd name="connsiteX12" fmla="*/ 34834 w 653143"/>
                      <a:gd name="connsiteY12" fmla="*/ 1280160 h 1576251"/>
                      <a:gd name="connsiteX13" fmla="*/ 26125 w 653143"/>
                      <a:gd name="connsiteY13" fmla="*/ 1349828 h 1576251"/>
                      <a:gd name="connsiteX14" fmla="*/ 8708 w 653143"/>
                      <a:gd name="connsiteY14" fmla="*/ 1402080 h 1576251"/>
                      <a:gd name="connsiteX15" fmla="*/ 0 w 653143"/>
                      <a:gd name="connsiteY15" fmla="*/ 1471748 h 1576251"/>
                      <a:gd name="connsiteX16" fmla="*/ 182880 w 653143"/>
                      <a:gd name="connsiteY16" fmla="*/ 1558834 h 1576251"/>
                      <a:gd name="connsiteX17" fmla="*/ 278674 w 653143"/>
                      <a:gd name="connsiteY17" fmla="*/ 1576251 h 1576251"/>
                      <a:gd name="connsiteX18" fmla="*/ 452845 w 653143"/>
                      <a:gd name="connsiteY18" fmla="*/ 1567543 h 1576251"/>
                      <a:gd name="connsiteX19" fmla="*/ 496388 w 653143"/>
                      <a:gd name="connsiteY19" fmla="*/ 1524000 h 1576251"/>
                      <a:gd name="connsiteX20" fmla="*/ 522514 w 653143"/>
                      <a:gd name="connsiteY20" fmla="*/ 1497874 h 1576251"/>
                      <a:gd name="connsiteX21" fmla="*/ 539931 w 653143"/>
                      <a:gd name="connsiteY21" fmla="*/ 1471748 h 1576251"/>
                      <a:gd name="connsiteX22" fmla="*/ 522514 w 653143"/>
                      <a:gd name="connsiteY22" fmla="*/ 1254034 h 1576251"/>
                      <a:gd name="connsiteX23" fmla="*/ 513805 w 653143"/>
                      <a:gd name="connsiteY23" fmla="*/ 1088571 h 1576251"/>
                      <a:gd name="connsiteX24" fmla="*/ 496388 w 653143"/>
                      <a:gd name="connsiteY24" fmla="*/ 975360 h 1576251"/>
                      <a:gd name="connsiteX25" fmla="*/ 487680 w 653143"/>
                      <a:gd name="connsiteY25" fmla="*/ 879566 h 1576251"/>
                      <a:gd name="connsiteX26" fmla="*/ 461554 w 653143"/>
                      <a:gd name="connsiteY26" fmla="*/ 792480 h 1576251"/>
                      <a:gd name="connsiteX27" fmla="*/ 435428 w 653143"/>
                      <a:gd name="connsiteY27" fmla="*/ 661851 h 1576251"/>
                      <a:gd name="connsiteX28" fmla="*/ 444137 w 653143"/>
                      <a:gd name="connsiteY28" fmla="*/ 505097 h 1576251"/>
                      <a:gd name="connsiteX29" fmla="*/ 478971 w 653143"/>
                      <a:gd name="connsiteY29" fmla="*/ 435428 h 1576251"/>
                      <a:gd name="connsiteX30" fmla="*/ 505097 w 653143"/>
                      <a:gd name="connsiteY30" fmla="*/ 374468 h 1576251"/>
                      <a:gd name="connsiteX31" fmla="*/ 522514 w 653143"/>
                      <a:gd name="connsiteY31" fmla="*/ 348343 h 1576251"/>
                      <a:gd name="connsiteX32" fmla="*/ 531223 w 653143"/>
                      <a:gd name="connsiteY32" fmla="*/ 322217 h 1576251"/>
                      <a:gd name="connsiteX33" fmla="*/ 557348 w 653143"/>
                      <a:gd name="connsiteY33" fmla="*/ 296091 h 1576251"/>
                      <a:gd name="connsiteX34" fmla="*/ 574765 w 653143"/>
                      <a:gd name="connsiteY34" fmla="*/ 261257 h 1576251"/>
                      <a:gd name="connsiteX35" fmla="*/ 609600 w 653143"/>
                      <a:gd name="connsiteY35" fmla="*/ 209006 h 1576251"/>
                      <a:gd name="connsiteX36" fmla="*/ 627017 w 653143"/>
                      <a:gd name="connsiteY36" fmla="*/ 182880 h 1576251"/>
                      <a:gd name="connsiteX37" fmla="*/ 644434 w 653143"/>
                      <a:gd name="connsiteY37" fmla="*/ 130628 h 1576251"/>
                      <a:gd name="connsiteX38" fmla="*/ 653143 w 653143"/>
                      <a:gd name="connsiteY38" fmla="*/ 104503 h 1576251"/>
                      <a:gd name="connsiteX39" fmla="*/ 653143 w 653143"/>
                      <a:gd name="connsiteY39" fmla="*/ 43543 h 1576251"/>
                      <a:gd name="connsiteX40" fmla="*/ 592183 w 653143"/>
                      <a:gd name="connsiteY40" fmla="*/ 0 h 1576251"/>
                      <a:gd name="connsiteX0" fmla="*/ 592183 w 653143"/>
                      <a:gd name="connsiteY0" fmla="*/ 0 h 1576251"/>
                      <a:gd name="connsiteX1" fmla="*/ 165463 w 653143"/>
                      <a:gd name="connsiteY1" fmla="*/ 269966 h 1576251"/>
                      <a:gd name="connsiteX2" fmla="*/ 148045 w 653143"/>
                      <a:gd name="connsiteY2" fmla="*/ 287383 h 1576251"/>
                      <a:gd name="connsiteX3" fmla="*/ 121920 w 653143"/>
                      <a:gd name="connsiteY3" fmla="*/ 400594 h 1576251"/>
                      <a:gd name="connsiteX4" fmla="*/ 113211 w 653143"/>
                      <a:gd name="connsiteY4" fmla="*/ 426720 h 1576251"/>
                      <a:gd name="connsiteX5" fmla="*/ 104503 w 653143"/>
                      <a:gd name="connsiteY5" fmla="*/ 470263 h 1576251"/>
                      <a:gd name="connsiteX6" fmla="*/ 87085 w 653143"/>
                      <a:gd name="connsiteY6" fmla="*/ 522514 h 1576251"/>
                      <a:gd name="connsiteX7" fmla="*/ 69668 w 653143"/>
                      <a:gd name="connsiteY7" fmla="*/ 609600 h 1576251"/>
                      <a:gd name="connsiteX8" fmla="*/ 52251 w 653143"/>
                      <a:gd name="connsiteY8" fmla="*/ 661851 h 1576251"/>
                      <a:gd name="connsiteX9" fmla="*/ 52251 w 653143"/>
                      <a:gd name="connsiteY9" fmla="*/ 1201783 h 1576251"/>
                      <a:gd name="connsiteX10" fmla="*/ 43543 w 653143"/>
                      <a:gd name="connsiteY10" fmla="*/ 1236617 h 1576251"/>
                      <a:gd name="connsiteX11" fmla="*/ 34834 w 653143"/>
                      <a:gd name="connsiteY11" fmla="*/ 1280160 h 1576251"/>
                      <a:gd name="connsiteX12" fmla="*/ 26125 w 653143"/>
                      <a:gd name="connsiteY12" fmla="*/ 1349828 h 1576251"/>
                      <a:gd name="connsiteX13" fmla="*/ 8708 w 653143"/>
                      <a:gd name="connsiteY13" fmla="*/ 1402080 h 1576251"/>
                      <a:gd name="connsiteX14" fmla="*/ 0 w 653143"/>
                      <a:gd name="connsiteY14" fmla="*/ 1471748 h 1576251"/>
                      <a:gd name="connsiteX15" fmla="*/ 182880 w 653143"/>
                      <a:gd name="connsiteY15" fmla="*/ 1558834 h 1576251"/>
                      <a:gd name="connsiteX16" fmla="*/ 278674 w 653143"/>
                      <a:gd name="connsiteY16" fmla="*/ 1576251 h 1576251"/>
                      <a:gd name="connsiteX17" fmla="*/ 452845 w 653143"/>
                      <a:gd name="connsiteY17" fmla="*/ 1567543 h 1576251"/>
                      <a:gd name="connsiteX18" fmla="*/ 496388 w 653143"/>
                      <a:gd name="connsiteY18" fmla="*/ 1524000 h 1576251"/>
                      <a:gd name="connsiteX19" fmla="*/ 522514 w 653143"/>
                      <a:gd name="connsiteY19" fmla="*/ 1497874 h 1576251"/>
                      <a:gd name="connsiteX20" fmla="*/ 539931 w 653143"/>
                      <a:gd name="connsiteY20" fmla="*/ 1471748 h 1576251"/>
                      <a:gd name="connsiteX21" fmla="*/ 522514 w 653143"/>
                      <a:gd name="connsiteY21" fmla="*/ 1254034 h 1576251"/>
                      <a:gd name="connsiteX22" fmla="*/ 513805 w 653143"/>
                      <a:gd name="connsiteY22" fmla="*/ 1088571 h 1576251"/>
                      <a:gd name="connsiteX23" fmla="*/ 496388 w 653143"/>
                      <a:gd name="connsiteY23" fmla="*/ 975360 h 1576251"/>
                      <a:gd name="connsiteX24" fmla="*/ 487680 w 653143"/>
                      <a:gd name="connsiteY24" fmla="*/ 879566 h 1576251"/>
                      <a:gd name="connsiteX25" fmla="*/ 461554 w 653143"/>
                      <a:gd name="connsiteY25" fmla="*/ 792480 h 1576251"/>
                      <a:gd name="connsiteX26" fmla="*/ 435428 w 653143"/>
                      <a:gd name="connsiteY26" fmla="*/ 661851 h 1576251"/>
                      <a:gd name="connsiteX27" fmla="*/ 444137 w 653143"/>
                      <a:gd name="connsiteY27" fmla="*/ 505097 h 1576251"/>
                      <a:gd name="connsiteX28" fmla="*/ 478971 w 653143"/>
                      <a:gd name="connsiteY28" fmla="*/ 435428 h 1576251"/>
                      <a:gd name="connsiteX29" fmla="*/ 505097 w 653143"/>
                      <a:gd name="connsiteY29" fmla="*/ 374468 h 1576251"/>
                      <a:gd name="connsiteX30" fmla="*/ 522514 w 653143"/>
                      <a:gd name="connsiteY30" fmla="*/ 348343 h 1576251"/>
                      <a:gd name="connsiteX31" fmla="*/ 531223 w 653143"/>
                      <a:gd name="connsiteY31" fmla="*/ 322217 h 1576251"/>
                      <a:gd name="connsiteX32" fmla="*/ 557348 w 653143"/>
                      <a:gd name="connsiteY32" fmla="*/ 296091 h 1576251"/>
                      <a:gd name="connsiteX33" fmla="*/ 574765 w 653143"/>
                      <a:gd name="connsiteY33" fmla="*/ 261257 h 1576251"/>
                      <a:gd name="connsiteX34" fmla="*/ 609600 w 653143"/>
                      <a:gd name="connsiteY34" fmla="*/ 209006 h 1576251"/>
                      <a:gd name="connsiteX35" fmla="*/ 627017 w 653143"/>
                      <a:gd name="connsiteY35" fmla="*/ 182880 h 1576251"/>
                      <a:gd name="connsiteX36" fmla="*/ 644434 w 653143"/>
                      <a:gd name="connsiteY36" fmla="*/ 130628 h 1576251"/>
                      <a:gd name="connsiteX37" fmla="*/ 653143 w 653143"/>
                      <a:gd name="connsiteY37" fmla="*/ 104503 h 1576251"/>
                      <a:gd name="connsiteX38" fmla="*/ 653143 w 653143"/>
                      <a:gd name="connsiteY38" fmla="*/ 43543 h 1576251"/>
                      <a:gd name="connsiteX39" fmla="*/ 592183 w 653143"/>
                      <a:gd name="connsiteY39" fmla="*/ 0 h 1576251"/>
                      <a:gd name="connsiteX0" fmla="*/ 592183 w 653143"/>
                      <a:gd name="connsiteY0" fmla="*/ 0 h 1576251"/>
                      <a:gd name="connsiteX1" fmla="*/ 148045 w 653143"/>
                      <a:gd name="connsiteY1" fmla="*/ 287383 h 1576251"/>
                      <a:gd name="connsiteX2" fmla="*/ 121920 w 653143"/>
                      <a:gd name="connsiteY2" fmla="*/ 400594 h 1576251"/>
                      <a:gd name="connsiteX3" fmla="*/ 113211 w 653143"/>
                      <a:gd name="connsiteY3" fmla="*/ 426720 h 1576251"/>
                      <a:gd name="connsiteX4" fmla="*/ 104503 w 653143"/>
                      <a:gd name="connsiteY4" fmla="*/ 470263 h 1576251"/>
                      <a:gd name="connsiteX5" fmla="*/ 87085 w 653143"/>
                      <a:gd name="connsiteY5" fmla="*/ 522514 h 1576251"/>
                      <a:gd name="connsiteX6" fmla="*/ 69668 w 653143"/>
                      <a:gd name="connsiteY6" fmla="*/ 609600 h 1576251"/>
                      <a:gd name="connsiteX7" fmla="*/ 52251 w 653143"/>
                      <a:gd name="connsiteY7" fmla="*/ 661851 h 1576251"/>
                      <a:gd name="connsiteX8" fmla="*/ 52251 w 653143"/>
                      <a:gd name="connsiteY8" fmla="*/ 1201783 h 1576251"/>
                      <a:gd name="connsiteX9" fmla="*/ 43543 w 653143"/>
                      <a:gd name="connsiteY9" fmla="*/ 1236617 h 1576251"/>
                      <a:gd name="connsiteX10" fmla="*/ 34834 w 653143"/>
                      <a:gd name="connsiteY10" fmla="*/ 1280160 h 1576251"/>
                      <a:gd name="connsiteX11" fmla="*/ 26125 w 653143"/>
                      <a:gd name="connsiteY11" fmla="*/ 1349828 h 1576251"/>
                      <a:gd name="connsiteX12" fmla="*/ 8708 w 653143"/>
                      <a:gd name="connsiteY12" fmla="*/ 1402080 h 1576251"/>
                      <a:gd name="connsiteX13" fmla="*/ 0 w 653143"/>
                      <a:gd name="connsiteY13" fmla="*/ 1471748 h 1576251"/>
                      <a:gd name="connsiteX14" fmla="*/ 182880 w 653143"/>
                      <a:gd name="connsiteY14" fmla="*/ 1558834 h 1576251"/>
                      <a:gd name="connsiteX15" fmla="*/ 278674 w 653143"/>
                      <a:gd name="connsiteY15" fmla="*/ 1576251 h 1576251"/>
                      <a:gd name="connsiteX16" fmla="*/ 452845 w 653143"/>
                      <a:gd name="connsiteY16" fmla="*/ 1567543 h 1576251"/>
                      <a:gd name="connsiteX17" fmla="*/ 496388 w 653143"/>
                      <a:gd name="connsiteY17" fmla="*/ 1524000 h 1576251"/>
                      <a:gd name="connsiteX18" fmla="*/ 522514 w 653143"/>
                      <a:gd name="connsiteY18" fmla="*/ 1497874 h 1576251"/>
                      <a:gd name="connsiteX19" fmla="*/ 539931 w 653143"/>
                      <a:gd name="connsiteY19" fmla="*/ 1471748 h 1576251"/>
                      <a:gd name="connsiteX20" fmla="*/ 522514 w 653143"/>
                      <a:gd name="connsiteY20" fmla="*/ 1254034 h 1576251"/>
                      <a:gd name="connsiteX21" fmla="*/ 513805 w 653143"/>
                      <a:gd name="connsiteY21" fmla="*/ 1088571 h 1576251"/>
                      <a:gd name="connsiteX22" fmla="*/ 496388 w 653143"/>
                      <a:gd name="connsiteY22" fmla="*/ 975360 h 1576251"/>
                      <a:gd name="connsiteX23" fmla="*/ 487680 w 653143"/>
                      <a:gd name="connsiteY23" fmla="*/ 879566 h 1576251"/>
                      <a:gd name="connsiteX24" fmla="*/ 461554 w 653143"/>
                      <a:gd name="connsiteY24" fmla="*/ 792480 h 1576251"/>
                      <a:gd name="connsiteX25" fmla="*/ 435428 w 653143"/>
                      <a:gd name="connsiteY25" fmla="*/ 661851 h 1576251"/>
                      <a:gd name="connsiteX26" fmla="*/ 444137 w 653143"/>
                      <a:gd name="connsiteY26" fmla="*/ 505097 h 1576251"/>
                      <a:gd name="connsiteX27" fmla="*/ 478971 w 653143"/>
                      <a:gd name="connsiteY27" fmla="*/ 435428 h 1576251"/>
                      <a:gd name="connsiteX28" fmla="*/ 505097 w 653143"/>
                      <a:gd name="connsiteY28" fmla="*/ 374468 h 1576251"/>
                      <a:gd name="connsiteX29" fmla="*/ 522514 w 653143"/>
                      <a:gd name="connsiteY29" fmla="*/ 348343 h 1576251"/>
                      <a:gd name="connsiteX30" fmla="*/ 531223 w 653143"/>
                      <a:gd name="connsiteY30" fmla="*/ 322217 h 1576251"/>
                      <a:gd name="connsiteX31" fmla="*/ 557348 w 653143"/>
                      <a:gd name="connsiteY31" fmla="*/ 296091 h 1576251"/>
                      <a:gd name="connsiteX32" fmla="*/ 574765 w 653143"/>
                      <a:gd name="connsiteY32" fmla="*/ 261257 h 1576251"/>
                      <a:gd name="connsiteX33" fmla="*/ 609600 w 653143"/>
                      <a:gd name="connsiteY33" fmla="*/ 209006 h 1576251"/>
                      <a:gd name="connsiteX34" fmla="*/ 627017 w 653143"/>
                      <a:gd name="connsiteY34" fmla="*/ 182880 h 1576251"/>
                      <a:gd name="connsiteX35" fmla="*/ 644434 w 653143"/>
                      <a:gd name="connsiteY35" fmla="*/ 130628 h 1576251"/>
                      <a:gd name="connsiteX36" fmla="*/ 653143 w 653143"/>
                      <a:gd name="connsiteY36" fmla="*/ 104503 h 1576251"/>
                      <a:gd name="connsiteX37" fmla="*/ 653143 w 653143"/>
                      <a:gd name="connsiteY37" fmla="*/ 43543 h 1576251"/>
                      <a:gd name="connsiteX38" fmla="*/ 592183 w 653143"/>
                      <a:gd name="connsiteY38" fmla="*/ 0 h 1576251"/>
                      <a:gd name="connsiteX0" fmla="*/ 592183 w 653143"/>
                      <a:gd name="connsiteY0" fmla="*/ 0 h 1576251"/>
                      <a:gd name="connsiteX1" fmla="*/ 121920 w 653143"/>
                      <a:gd name="connsiteY1" fmla="*/ 400594 h 1576251"/>
                      <a:gd name="connsiteX2" fmla="*/ 113211 w 653143"/>
                      <a:gd name="connsiteY2" fmla="*/ 426720 h 1576251"/>
                      <a:gd name="connsiteX3" fmla="*/ 104503 w 653143"/>
                      <a:gd name="connsiteY3" fmla="*/ 470263 h 1576251"/>
                      <a:gd name="connsiteX4" fmla="*/ 87085 w 653143"/>
                      <a:gd name="connsiteY4" fmla="*/ 522514 h 1576251"/>
                      <a:gd name="connsiteX5" fmla="*/ 69668 w 653143"/>
                      <a:gd name="connsiteY5" fmla="*/ 609600 h 1576251"/>
                      <a:gd name="connsiteX6" fmla="*/ 52251 w 653143"/>
                      <a:gd name="connsiteY6" fmla="*/ 661851 h 1576251"/>
                      <a:gd name="connsiteX7" fmla="*/ 52251 w 653143"/>
                      <a:gd name="connsiteY7" fmla="*/ 1201783 h 1576251"/>
                      <a:gd name="connsiteX8" fmla="*/ 43543 w 653143"/>
                      <a:gd name="connsiteY8" fmla="*/ 1236617 h 1576251"/>
                      <a:gd name="connsiteX9" fmla="*/ 34834 w 653143"/>
                      <a:gd name="connsiteY9" fmla="*/ 1280160 h 1576251"/>
                      <a:gd name="connsiteX10" fmla="*/ 26125 w 653143"/>
                      <a:gd name="connsiteY10" fmla="*/ 1349828 h 1576251"/>
                      <a:gd name="connsiteX11" fmla="*/ 8708 w 653143"/>
                      <a:gd name="connsiteY11" fmla="*/ 1402080 h 1576251"/>
                      <a:gd name="connsiteX12" fmla="*/ 0 w 653143"/>
                      <a:gd name="connsiteY12" fmla="*/ 1471748 h 1576251"/>
                      <a:gd name="connsiteX13" fmla="*/ 182880 w 653143"/>
                      <a:gd name="connsiteY13" fmla="*/ 1558834 h 1576251"/>
                      <a:gd name="connsiteX14" fmla="*/ 278674 w 653143"/>
                      <a:gd name="connsiteY14" fmla="*/ 1576251 h 1576251"/>
                      <a:gd name="connsiteX15" fmla="*/ 452845 w 653143"/>
                      <a:gd name="connsiteY15" fmla="*/ 1567543 h 1576251"/>
                      <a:gd name="connsiteX16" fmla="*/ 496388 w 653143"/>
                      <a:gd name="connsiteY16" fmla="*/ 1524000 h 1576251"/>
                      <a:gd name="connsiteX17" fmla="*/ 522514 w 653143"/>
                      <a:gd name="connsiteY17" fmla="*/ 1497874 h 1576251"/>
                      <a:gd name="connsiteX18" fmla="*/ 539931 w 653143"/>
                      <a:gd name="connsiteY18" fmla="*/ 1471748 h 1576251"/>
                      <a:gd name="connsiteX19" fmla="*/ 522514 w 653143"/>
                      <a:gd name="connsiteY19" fmla="*/ 1254034 h 1576251"/>
                      <a:gd name="connsiteX20" fmla="*/ 513805 w 653143"/>
                      <a:gd name="connsiteY20" fmla="*/ 1088571 h 1576251"/>
                      <a:gd name="connsiteX21" fmla="*/ 496388 w 653143"/>
                      <a:gd name="connsiteY21" fmla="*/ 975360 h 1576251"/>
                      <a:gd name="connsiteX22" fmla="*/ 487680 w 653143"/>
                      <a:gd name="connsiteY22" fmla="*/ 879566 h 1576251"/>
                      <a:gd name="connsiteX23" fmla="*/ 461554 w 653143"/>
                      <a:gd name="connsiteY23" fmla="*/ 792480 h 1576251"/>
                      <a:gd name="connsiteX24" fmla="*/ 435428 w 653143"/>
                      <a:gd name="connsiteY24" fmla="*/ 661851 h 1576251"/>
                      <a:gd name="connsiteX25" fmla="*/ 444137 w 653143"/>
                      <a:gd name="connsiteY25" fmla="*/ 505097 h 1576251"/>
                      <a:gd name="connsiteX26" fmla="*/ 478971 w 653143"/>
                      <a:gd name="connsiteY26" fmla="*/ 435428 h 1576251"/>
                      <a:gd name="connsiteX27" fmla="*/ 505097 w 653143"/>
                      <a:gd name="connsiteY27" fmla="*/ 374468 h 1576251"/>
                      <a:gd name="connsiteX28" fmla="*/ 522514 w 653143"/>
                      <a:gd name="connsiteY28" fmla="*/ 348343 h 1576251"/>
                      <a:gd name="connsiteX29" fmla="*/ 531223 w 653143"/>
                      <a:gd name="connsiteY29" fmla="*/ 322217 h 1576251"/>
                      <a:gd name="connsiteX30" fmla="*/ 557348 w 653143"/>
                      <a:gd name="connsiteY30" fmla="*/ 296091 h 1576251"/>
                      <a:gd name="connsiteX31" fmla="*/ 574765 w 653143"/>
                      <a:gd name="connsiteY31" fmla="*/ 261257 h 1576251"/>
                      <a:gd name="connsiteX32" fmla="*/ 609600 w 653143"/>
                      <a:gd name="connsiteY32" fmla="*/ 209006 h 1576251"/>
                      <a:gd name="connsiteX33" fmla="*/ 627017 w 653143"/>
                      <a:gd name="connsiteY33" fmla="*/ 182880 h 1576251"/>
                      <a:gd name="connsiteX34" fmla="*/ 644434 w 653143"/>
                      <a:gd name="connsiteY34" fmla="*/ 130628 h 1576251"/>
                      <a:gd name="connsiteX35" fmla="*/ 653143 w 653143"/>
                      <a:gd name="connsiteY35" fmla="*/ 104503 h 1576251"/>
                      <a:gd name="connsiteX36" fmla="*/ 653143 w 653143"/>
                      <a:gd name="connsiteY36" fmla="*/ 43543 h 1576251"/>
                      <a:gd name="connsiteX37" fmla="*/ 592183 w 653143"/>
                      <a:gd name="connsiteY37" fmla="*/ 0 h 1576251"/>
                      <a:gd name="connsiteX0" fmla="*/ 592183 w 653143"/>
                      <a:gd name="connsiteY0" fmla="*/ 0 h 1576251"/>
                      <a:gd name="connsiteX1" fmla="*/ 113211 w 653143"/>
                      <a:gd name="connsiteY1" fmla="*/ 426720 h 1576251"/>
                      <a:gd name="connsiteX2" fmla="*/ 104503 w 653143"/>
                      <a:gd name="connsiteY2" fmla="*/ 470263 h 1576251"/>
                      <a:gd name="connsiteX3" fmla="*/ 87085 w 653143"/>
                      <a:gd name="connsiteY3" fmla="*/ 522514 h 1576251"/>
                      <a:gd name="connsiteX4" fmla="*/ 69668 w 653143"/>
                      <a:gd name="connsiteY4" fmla="*/ 609600 h 1576251"/>
                      <a:gd name="connsiteX5" fmla="*/ 52251 w 653143"/>
                      <a:gd name="connsiteY5" fmla="*/ 661851 h 1576251"/>
                      <a:gd name="connsiteX6" fmla="*/ 52251 w 653143"/>
                      <a:gd name="connsiteY6" fmla="*/ 1201783 h 1576251"/>
                      <a:gd name="connsiteX7" fmla="*/ 43543 w 653143"/>
                      <a:gd name="connsiteY7" fmla="*/ 1236617 h 1576251"/>
                      <a:gd name="connsiteX8" fmla="*/ 34834 w 653143"/>
                      <a:gd name="connsiteY8" fmla="*/ 1280160 h 1576251"/>
                      <a:gd name="connsiteX9" fmla="*/ 26125 w 653143"/>
                      <a:gd name="connsiteY9" fmla="*/ 1349828 h 1576251"/>
                      <a:gd name="connsiteX10" fmla="*/ 8708 w 653143"/>
                      <a:gd name="connsiteY10" fmla="*/ 1402080 h 1576251"/>
                      <a:gd name="connsiteX11" fmla="*/ 0 w 653143"/>
                      <a:gd name="connsiteY11" fmla="*/ 1471748 h 1576251"/>
                      <a:gd name="connsiteX12" fmla="*/ 182880 w 653143"/>
                      <a:gd name="connsiteY12" fmla="*/ 1558834 h 1576251"/>
                      <a:gd name="connsiteX13" fmla="*/ 278674 w 653143"/>
                      <a:gd name="connsiteY13" fmla="*/ 1576251 h 1576251"/>
                      <a:gd name="connsiteX14" fmla="*/ 452845 w 653143"/>
                      <a:gd name="connsiteY14" fmla="*/ 1567543 h 1576251"/>
                      <a:gd name="connsiteX15" fmla="*/ 496388 w 653143"/>
                      <a:gd name="connsiteY15" fmla="*/ 1524000 h 1576251"/>
                      <a:gd name="connsiteX16" fmla="*/ 522514 w 653143"/>
                      <a:gd name="connsiteY16" fmla="*/ 1497874 h 1576251"/>
                      <a:gd name="connsiteX17" fmla="*/ 539931 w 653143"/>
                      <a:gd name="connsiteY17" fmla="*/ 1471748 h 1576251"/>
                      <a:gd name="connsiteX18" fmla="*/ 522514 w 653143"/>
                      <a:gd name="connsiteY18" fmla="*/ 1254034 h 1576251"/>
                      <a:gd name="connsiteX19" fmla="*/ 513805 w 653143"/>
                      <a:gd name="connsiteY19" fmla="*/ 1088571 h 1576251"/>
                      <a:gd name="connsiteX20" fmla="*/ 496388 w 653143"/>
                      <a:gd name="connsiteY20" fmla="*/ 975360 h 1576251"/>
                      <a:gd name="connsiteX21" fmla="*/ 487680 w 653143"/>
                      <a:gd name="connsiteY21" fmla="*/ 879566 h 1576251"/>
                      <a:gd name="connsiteX22" fmla="*/ 461554 w 653143"/>
                      <a:gd name="connsiteY22" fmla="*/ 792480 h 1576251"/>
                      <a:gd name="connsiteX23" fmla="*/ 435428 w 653143"/>
                      <a:gd name="connsiteY23" fmla="*/ 661851 h 1576251"/>
                      <a:gd name="connsiteX24" fmla="*/ 444137 w 653143"/>
                      <a:gd name="connsiteY24" fmla="*/ 505097 h 1576251"/>
                      <a:gd name="connsiteX25" fmla="*/ 478971 w 653143"/>
                      <a:gd name="connsiteY25" fmla="*/ 435428 h 1576251"/>
                      <a:gd name="connsiteX26" fmla="*/ 505097 w 653143"/>
                      <a:gd name="connsiteY26" fmla="*/ 374468 h 1576251"/>
                      <a:gd name="connsiteX27" fmla="*/ 522514 w 653143"/>
                      <a:gd name="connsiteY27" fmla="*/ 348343 h 1576251"/>
                      <a:gd name="connsiteX28" fmla="*/ 531223 w 653143"/>
                      <a:gd name="connsiteY28" fmla="*/ 322217 h 1576251"/>
                      <a:gd name="connsiteX29" fmla="*/ 557348 w 653143"/>
                      <a:gd name="connsiteY29" fmla="*/ 296091 h 1576251"/>
                      <a:gd name="connsiteX30" fmla="*/ 574765 w 653143"/>
                      <a:gd name="connsiteY30" fmla="*/ 261257 h 1576251"/>
                      <a:gd name="connsiteX31" fmla="*/ 609600 w 653143"/>
                      <a:gd name="connsiteY31" fmla="*/ 209006 h 1576251"/>
                      <a:gd name="connsiteX32" fmla="*/ 627017 w 653143"/>
                      <a:gd name="connsiteY32" fmla="*/ 182880 h 1576251"/>
                      <a:gd name="connsiteX33" fmla="*/ 644434 w 653143"/>
                      <a:gd name="connsiteY33" fmla="*/ 130628 h 1576251"/>
                      <a:gd name="connsiteX34" fmla="*/ 653143 w 653143"/>
                      <a:gd name="connsiteY34" fmla="*/ 104503 h 1576251"/>
                      <a:gd name="connsiteX35" fmla="*/ 653143 w 653143"/>
                      <a:gd name="connsiteY35" fmla="*/ 43543 h 1576251"/>
                      <a:gd name="connsiteX36" fmla="*/ 592183 w 653143"/>
                      <a:gd name="connsiteY36" fmla="*/ 0 h 1576251"/>
                      <a:gd name="connsiteX0" fmla="*/ 592183 w 653143"/>
                      <a:gd name="connsiteY0" fmla="*/ 0 h 1576251"/>
                      <a:gd name="connsiteX1" fmla="*/ 104503 w 653143"/>
                      <a:gd name="connsiteY1" fmla="*/ 470263 h 1576251"/>
                      <a:gd name="connsiteX2" fmla="*/ 87085 w 653143"/>
                      <a:gd name="connsiteY2" fmla="*/ 522514 h 1576251"/>
                      <a:gd name="connsiteX3" fmla="*/ 69668 w 653143"/>
                      <a:gd name="connsiteY3" fmla="*/ 609600 h 1576251"/>
                      <a:gd name="connsiteX4" fmla="*/ 52251 w 653143"/>
                      <a:gd name="connsiteY4" fmla="*/ 661851 h 1576251"/>
                      <a:gd name="connsiteX5" fmla="*/ 52251 w 653143"/>
                      <a:gd name="connsiteY5" fmla="*/ 1201783 h 1576251"/>
                      <a:gd name="connsiteX6" fmla="*/ 43543 w 653143"/>
                      <a:gd name="connsiteY6" fmla="*/ 1236617 h 1576251"/>
                      <a:gd name="connsiteX7" fmla="*/ 34834 w 653143"/>
                      <a:gd name="connsiteY7" fmla="*/ 1280160 h 1576251"/>
                      <a:gd name="connsiteX8" fmla="*/ 26125 w 653143"/>
                      <a:gd name="connsiteY8" fmla="*/ 1349828 h 1576251"/>
                      <a:gd name="connsiteX9" fmla="*/ 8708 w 653143"/>
                      <a:gd name="connsiteY9" fmla="*/ 1402080 h 1576251"/>
                      <a:gd name="connsiteX10" fmla="*/ 0 w 653143"/>
                      <a:gd name="connsiteY10" fmla="*/ 1471748 h 1576251"/>
                      <a:gd name="connsiteX11" fmla="*/ 182880 w 653143"/>
                      <a:gd name="connsiteY11" fmla="*/ 1558834 h 1576251"/>
                      <a:gd name="connsiteX12" fmla="*/ 278674 w 653143"/>
                      <a:gd name="connsiteY12" fmla="*/ 1576251 h 1576251"/>
                      <a:gd name="connsiteX13" fmla="*/ 452845 w 653143"/>
                      <a:gd name="connsiteY13" fmla="*/ 1567543 h 1576251"/>
                      <a:gd name="connsiteX14" fmla="*/ 496388 w 653143"/>
                      <a:gd name="connsiteY14" fmla="*/ 1524000 h 1576251"/>
                      <a:gd name="connsiteX15" fmla="*/ 522514 w 653143"/>
                      <a:gd name="connsiteY15" fmla="*/ 1497874 h 1576251"/>
                      <a:gd name="connsiteX16" fmla="*/ 539931 w 653143"/>
                      <a:gd name="connsiteY16" fmla="*/ 1471748 h 1576251"/>
                      <a:gd name="connsiteX17" fmla="*/ 522514 w 653143"/>
                      <a:gd name="connsiteY17" fmla="*/ 1254034 h 1576251"/>
                      <a:gd name="connsiteX18" fmla="*/ 513805 w 653143"/>
                      <a:gd name="connsiteY18" fmla="*/ 1088571 h 1576251"/>
                      <a:gd name="connsiteX19" fmla="*/ 496388 w 653143"/>
                      <a:gd name="connsiteY19" fmla="*/ 975360 h 1576251"/>
                      <a:gd name="connsiteX20" fmla="*/ 487680 w 653143"/>
                      <a:gd name="connsiteY20" fmla="*/ 879566 h 1576251"/>
                      <a:gd name="connsiteX21" fmla="*/ 461554 w 653143"/>
                      <a:gd name="connsiteY21" fmla="*/ 792480 h 1576251"/>
                      <a:gd name="connsiteX22" fmla="*/ 435428 w 653143"/>
                      <a:gd name="connsiteY22" fmla="*/ 661851 h 1576251"/>
                      <a:gd name="connsiteX23" fmla="*/ 444137 w 653143"/>
                      <a:gd name="connsiteY23" fmla="*/ 505097 h 1576251"/>
                      <a:gd name="connsiteX24" fmla="*/ 478971 w 653143"/>
                      <a:gd name="connsiteY24" fmla="*/ 435428 h 1576251"/>
                      <a:gd name="connsiteX25" fmla="*/ 505097 w 653143"/>
                      <a:gd name="connsiteY25" fmla="*/ 374468 h 1576251"/>
                      <a:gd name="connsiteX26" fmla="*/ 522514 w 653143"/>
                      <a:gd name="connsiteY26" fmla="*/ 348343 h 1576251"/>
                      <a:gd name="connsiteX27" fmla="*/ 531223 w 653143"/>
                      <a:gd name="connsiteY27" fmla="*/ 322217 h 1576251"/>
                      <a:gd name="connsiteX28" fmla="*/ 557348 w 653143"/>
                      <a:gd name="connsiteY28" fmla="*/ 296091 h 1576251"/>
                      <a:gd name="connsiteX29" fmla="*/ 574765 w 653143"/>
                      <a:gd name="connsiteY29" fmla="*/ 261257 h 1576251"/>
                      <a:gd name="connsiteX30" fmla="*/ 609600 w 653143"/>
                      <a:gd name="connsiteY30" fmla="*/ 209006 h 1576251"/>
                      <a:gd name="connsiteX31" fmla="*/ 627017 w 653143"/>
                      <a:gd name="connsiteY31" fmla="*/ 182880 h 1576251"/>
                      <a:gd name="connsiteX32" fmla="*/ 644434 w 653143"/>
                      <a:gd name="connsiteY32" fmla="*/ 130628 h 1576251"/>
                      <a:gd name="connsiteX33" fmla="*/ 653143 w 653143"/>
                      <a:gd name="connsiteY33" fmla="*/ 104503 h 1576251"/>
                      <a:gd name="connsiteX34" fmla="*/ 653143 w 653143"/>
                      <a:gd name="connsiteY34" fmla="*/ 43543 h 1576251"/>
                      <a:gd name="connsiteX35" fmla="*/ 592183 w 653143"/>
                      <a:gd name="connsiteY35" fmla="*/ 0 h 1576251"/>
                      <a:gd name="connsiteX0" fmla="*/ 592183 w 653143"/>
                      <a:gd name="connsiteY0" fmla="*/ 0 h 1576251"/>
                      <a:gd name="connsiteX1" fmla="*/ 87085 w 653143"/>
                      <a:gd name="connsiteY1" fmla="*/ 522514 h 1576251"/>
                      <a:gd name="connsiteX2" fmla="*/ 69668 w 653143"/>
                      <a:gd name="connsiteY2" fmla="*/ 609600 h 1576251"/>
                      <a:gd name="connsiteX3" fmla="*/ 52251 w 653143"/>
                      <a:gd name="connsiteY3" fmla="*/ 661851 h 1576251"/>
                      <a:gd name="connsiteX4" fmla="*/ 52251 w 653143"/>
                      <a:gd name="connsiteY4" fmla="*/ 1201783 h 1576251"/>
                      <a:gd name="connsiteX5" fmla="*/ 43543 w 653143"/>
                      <a:gd name="connsiteY5" fmla="*/ 1236617 h 1576251"/>
                      <a:gd name="connsiteX6" fmla="*/ 34834 w 653143"/>
                      <a:gd name="connsiteY6" fmla="*/ 1280160 h 1576251"/>
                      <a:gd name="connsiteX7" fmla="*/ 26125 w 653143"/>
                      <a:gd name="connsiteY7" fmla="*/ 1349828 h 1576251"/>
                      <a:gd name="connsiteX8" fmla="*/ 8708 w 653143"/>
                      <a:gd name="connsiteY8" fmla="*/ 1402080 h 1576251"/>
                      <a:gd name="connsiteX9" fmla="*/ 0 w 653143"/>
                      <a:gd name="connsiteY9" fmla="*/ 1471748 h 1576251"/>
                      <a:gd name="connsiteX10" fmla="*/ 182880 w 653143"/>
                      <a:gd name="connsiteY10" fmla="*/ 1558834 h 1576251"/>
                      <a:gd name="connsiteX11" fmla="*/ 278674 w 653143"/>
                      <a:gd name="connsiteY11" fmla="*/ 1576251 h 1576251"/>
                      <a:gd name="connsiteX12" fmla="*/ 452845 w 653143"/>
                      <a:gd name="connsiteY12" fmla="*/ 1567543 h 1576251"/>
                      <a:gd name="connsiteX13" fmla="*/ 496388 w 653143"/>
                      <a:gd name="connsiteY13" fmla="*/ 1524000 h 1576251"/>
                      <a:gd name="connsiteX14" fmla="*/ 522514 w 653143"/>
                      <a:gd name="connsiteY14" fmla="*/ 1497874 h 1576251"/>
                      <a:gd name="connsiteX15" fmla="*/ 539931 w 653143"/>
                      <a:gd name="connsiteY15" fmla="*/ 1471748 h 1576251"/>
                      <a:gd name="connsiteX16" fmla="*/ 522514 w 653143"/>
                      <a:gd name="connsiteY16" fmla="*/ 1254034 h 1576251"/>
                      <a:gd name="connsiteX17" fmla="*/ 513805 w 653143"/>
                      <a:gd name="connsiteY17" fmla="*/ 1088571 h 1576251"/>
                      <a:gd name="connsiteX18" fmla="*/ 496388 w 653143"/>
                      <a:gd name="connsiteY18" fmla="*/ 975360 h 1576251"/>
                      <a:gd name="connsiteX19" fmla="*/ 487680 w 653143"/>
                      <a:gd name="connsiteY19" fmla="*/ 879566 h 1576251"/>
                      <a:gd name="connsiteX20" fmla="*/ 461554 w 653143"/>
                      <a:gd name="connsiteY20" fmla="*/ 792480 h 1576251"/>
                      <a:gd name="connsiteX21" fmla="*/ 435428 w 653143"/>
                      <a:gd name="connsiteY21" fmla="*/ 661851 h 1576251"/>
                      <a:gd name="connsiteX22" fmla="*/ 444137 w 653143"/>
                      <a:gd name="connsiteY22" fmla="*/ 505097 h 1576251"/>
                      <a:gd name="connsiteX23" fmla="*/ 478971 w 653143"/>
                      <a:gd name="connsiteY23" fmla="*/ 435428 h 1576251"/>
                      <a:gd name="connsiteX24" fmla="*/ 505097 w 653143"/>
                      <a:gd name="connsiteY24" fmla="*/ 374468 h 1576251"/>
                      <a:gd name="connsiteX25" fmla="*/ 522514 w 653143"/>
                      <a:gd name="connsiteY25" fmla="*/ 348343 h 1576251"/>
                      <a:gd name="connsiteX26" fmla="*/ 531223 w 653143"/>
                      <a:gd name="connsiteY26" fmla="*/ 322217 h 1576251"/>
                      <a:gd name="connsiteX27" fmla="*/ 557348 w 653143"/>
                      <a:gd name="connsiteY27" fmla="*/ 296091 h 1576251"/>
                      <a:gd name="connsiteX28" fmla="*/ 574765 w 653143"/>
                      <a:gd name="connsiteY28" fmla="*/ 261257 h 1576251"/>
                      <a:gd name="connsiteX29" fmla="*/ 609600 w 653143"/>
                      <a:gd name="connsiteY29" fmla="*/ 209006 h 1576251"/>
                      <a:gd name="connsiteX30" fmla="*/ 627017 w 653143"/>
                      <a:gd name="connsiteY30" fmla="*/ 182880 h 1576251"/>
                      <a:gd name="connsiteX31" fmla="*/ 644434 w 653143"/>
                      <a:gd name="connsiteY31" fmla="*/ 130628 h 1576251"/>
                      <a:gd name="connsiteX32" fmla="*/ 653143 w 653143"/>
                      <a:gd name="connsiteY32" fmla="*/ 104503 h 1576251"/>
                      <a:gd name="connsiteX33" fmla="*/ 653143 w 653143"/>
                      <a:gd name="connsiteY33" fmla="*/ 43543 h 1576251"/>
                      <a:gd name="connsiteX34" fmla="*/ 592183 w 653143"/>
                      <a:gd name="connsiteY34" fmla="*/ 0 h 1576251"/>
                      <a:gd name="connsiteX0" fmla="*/ 592183 w 653143"/>
                      <a:gd name="connsiteY0" fmla="*/ 0 h 1576251"/>
                      <a:gd name="connsiteX1" fmla="*/ 69668 w 653143"/>
                      <a:gd name="connsiteY1" fmla="*/ 609600 h 1576251"/>
                      <a:gd name="connsiteX2" fmla="*/ 52251 w 653143"/>
                      <a:gd name="connsiteY2" fmla="*/ 661851 h 1576251"/>
                      <a:gd name="connsiteX3" fmla="*/ 52251 w 653143"/>
                      <a:gd name="connsiteY3" fmla="*/ 1201783 h 1576251"/>
                      <a:gd name="connsiteX4" fmla="*/ 43543 w 653143"/>
                      <a:gd name="connsiteY4" fmla="*/ 1236617 h 1576251"/>
                      <a:gd name="connsiteX5" fmla="*/ 34834 w 653143"/>
                      <a:gd name="connsiteY5" fmla="*/ 1280160 h 1576251"/>
                      <a:gd name="connsiteX6" fmla="*/ 26125 w 653143"/>
                      <a:gd name="connsiteY6" fmla="*/ 1349828 h 1576251"/>
                      <a:gd name="connsiteX7" fmla="*/ 8708 w 653143"/>
                      <a:gd name="connsiteY7" fmla="*/ 1402080 h 1576251"/>
                      <a:gd name="connsiteX8" fmla="*/ 0 w 653143"/>
                      <a:gd name="connsiteY8" fmla="*/ 1471748 h 1576251"/>
                      <a:gd name="connsiteX9" fmla="*/ 182880 w 653143"/>
                      <a:gd name="connsiteY9" fmla="*/ 1558834 h 1576251"/>
                      <a:gd name="connsiteX10" fmla="*/ 278674 w 653143"/>
                      <a:gd name="connsiteY10" fmla="*/ 1576251 h 1576251"/>
                      <a:gd name="connsiteX11" fmla="*/ 452845 w 653143"/>
                      <a:gd name="connsiteY11" fmla="*/ 1567543 h 1576251"/>
                      <a:gd name="connsiteX12" fmla="*/ 496388 w 653143"/>
                      <a:gd name="connsiteY12" fmla="*/ 1524000 h 1576251"/>
                      <a:gd name="connsiteX13" fmla="*/ 522514 w 653143"/>
                      <a:gd name="connsiteY13" fmla="*/ 1497874 h 1576251"/>
                      <a:gd name="connsiteX14" fmla="*/ 539931 w 653143"/>
                      <a:gd name="connsiteY14" fmla="*/ 1471748 h 1576251"/>
                      <a:gd name="connsiteX15" fmla="*/ 522514 w 653143"/>
                      <a:gd name="connsiteY15" fmla="*/ 1254034 h 1576251"/>
                      <a:gd name="connsiteX16" fmla="*/ 513805 w 653143"/>
                      <a:gd name="connsiteY16" fmla="*/ 1088571 h 1576251"/>
                      <a:gd name="connsiteX17" fmla="*/ 496388 w 653143"/>
                      <a:gd name="connsiteY17" fmla="*/ 975360 h 1576251"/>
                      <a:gd name="connsiteX18" fmla="*/ 487680 w 653143"/>
                      <a:gd name="connsiteY18" fmla="*/ 879566 h 1576251"/>
                      <a:gd name="connsiteX19" fmla="*/ 461554 w 653143"/>
                      <a:gd name="connsiteY19" fmla="*/ 792480 h 1576251"/>
                      <a:gd name="connsiteX20" fmla="*/ 435428 w 653143"/>
                      <a:gd name="connsiteY20" fmla="*/ 661851 h 1576251"/>
                      <a:gd name="connsiteX21" fmla="*/ 444137 w 653143"/>
                      <a:gd name="connsiteY21" fmla="*/ 505097 h 1576251"/>
                      <a:gd name="connsiteX22" fmla="*/ 478971 w 653143"/>
                      <a:gd name="connsiteY22" fmla="*/ 435428 h 1576251"/>
                      <a:gd name="connsiteX23" fmla="*/ 505097 w 653143"/>
                      <a:gd name="connsiteY23" fmla="*/ 374468 h 1576251"/>
                      <a:gd name="connsiteX24" fmla="*/ 522514 w 653143"/>
                      <a:gd name="connsiteY24" fmla="*/ 348343 h 1576251"/>
                      <a:gd name="connsiteX25" fmla="*/ 531223 w 653143"/>
                      <a:gd name="connsiteY25" fmla="*/ 322217 h 1576251"/>
                      <a:gd name="connsiteX26" fmla="*/ 557348 w 653143"/>
                      <a:gd name="connsiteY26" fmla="*/ 296091 h 1576251"/>
                      <a:gd name="connsiteX27" fmla="*/ 574765 w 653143"/>
                      <a:gd name="connsiteY27" fmla="*/ 261257 h 1576251"/>
                      <a:gd name="connsiteX28" fmla="*/ 609600 w 653143"/>
                      <a:gd name="connsiteY28" fmla="*/ 209006 h 1576251"/>
                      <a:gd name="connsiteX29" fmla="*/ 627017 w 653143"/>
                      <a:gd name="connsiteY29" fmla="*/ 182880 h 1576251"/>
                      <a:gd name="connsiteX30" fmla="*/ 644434 w 653143"/>
                      <a:gd name="connsiteY30" fmla="*/ 130628 h 1576251"/>
                      <a:gd name="connsiteX31" fmla="*/ 653143 w 653143"/>
                      <a:gd name="connsiteY31" fmla="*/ 104503 h 1576251"/>
                      <a:gd name="connsiteX32" fmla="*/ 653143 w 653143"/>
                      <a:gd name="connsiteY32" fmla="*/ 43543 h 1576251"/>
                      <a:gd name="connsiteX33" fmla="*/ 592183 w 653143"/>
                      <a:gd name="connsiteY33" fmla="*/ 0 h 1576251"/>
                      <a:gd name="connsiteX0" fmla="*/ 592183 w 653143"/>
                      <a:gd name="connsiteY0" fmla="*/ 0 h 1576251"/>
                      <a:gd name="connsiteX1" fmla="*/ 52251 w 653143"/>
                      <a:gd name="connsiteY1" fmla="*/ 6618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653143 w 653143"/>
                      <a:gd name="connsiteY0" fmla="*/ 0 h 1532708"/>
                      <a:gd name="connsiteX1" fmla="*/ 123688 w 653143"/>
                      <a:gd name="connsiteY1" fmla="*/ 313508 h 1532708"/>
                      <a:gd name="connsiteX2" fmla="*/ 52251 w 653143"/>
                      <a:gd name="connsiteY2" fmla="*/ 1158240 h 1532708"/>
                      <a:gd name="connsiteX3" fmla="*/ 43543 w 653143"/>
                      <a:gd name="connsiteY3" fmla="*/ 1193074 h 1532708"/>
                      <a:gd name="connsiteX4" fmla="*/ 34834 w 653143"/>
                      <a:gd name="connsiteY4" fmla="*/ 1236617 h 1532708"/>
                      <a:gd name="connsiteX5" fmla="*/ 26125 w 653143"/>
                      <a:gd name="connsiteY5" fmla="*/ 1306285 h 1532708"/>
                      <a:gd name="connsiteX6" fmla="*/ 8708 w 653143"/>
                      <a:gd name="connsiteY6" fmla="*/ 1358537 h 1532708"/>
                      <a:gd name="connsiteX7" fmla="*/ 0 w 653143"/>
                      <a:gd name="connsiteY7" fmla="*/ 1428205 h 1532708"/>
                      <a:gd name="connsiteX8" fmla="*/ 182880 w 653143"/>
                      <a:gd name="connsiteY8" fmla="*/ 1515291 h 1532708"/>
                      <a:gd name="connsiteX9" fmla="*/ 278674 w 653143"/>
                      <a:gd name="connsiteY9" fmla="*/ 1532708 h 1532708"/>
                      <a:gd name="connsiteX10" fmla="*/ 452845 w 653143"/>
                      <a:gd name="connsiteY10" fmla="*/ 1524000 h 1532708"/>
                      <a:gd name="connsiteX11" fmla="*/ 496388 w 653143"/>
                      <a:gd name="connsiteY11" fmla="*/ 1480457 h 1532708"/>
                      <a:gd name="connsiteX12" fmla="*/ 522514 w 653143"/>
                      <a:gd name="connsiteY12" fmla="*/ 1454331 h 1532708"/>
                      <a:gd name="connsiteX13" fmla="*/ 539931 w 653143"/>
                      <a:gd name="connsiteY13" fmla="*/ 1428205 h 1532708"/>
                      <a:gd name="connsiteX14" fmla="*/ 522514 w 653143"/>
                      <a:gd name="connsiteY14" fmla="*/ 1210491 h 1532708"/>
                      <a:gd name="connsiteX15" fmla="*/ 513805 w 653143"/>
                      <a:gd name="connsiteY15" fmla="*/ 1045028 h 1532708"/>
                      <a:gd name="connsiteX16" fmla="*/ 496388 w 653143"/>
                      <a:gd name="connsiteY16" fmla="*/ 931817 h 1532708"/>
                      <a:gd name="connsiteX17" fmla="*/ 487680 w 653143"/>
                      <a:gd name="connsiteY17" fmla="*/ 836023 h 1532708"/>
                      <a:gd name="connsiteX18" fmla="*/ 461554 w 653143"/>
                      <a:gd name="connsiteY18" fmla="*/ 748937 h 1532708"/>
                      <a:gd name="connsiteX19" fmla="*/ 435428 w 653143"/>
                      <a:gd name="connsiteY19" fmla="*/ 618308 h 1532708"/>
                      <a:gd name="connsiteX20" fmla="*/ 444137 w 653143"/>
                      <a:gd name="connsiteY20" fmla="*/ 461554 h 1532708"/>
                      <a:gd name="connsiteX21" fmla="*/ 478971 w 653143"/>
                      <a:gd name="connsiteY21" fmla="*/ 391885 h 1532708"/>
                      <a:gd name="connsiteX22" fmla="*/ 505097 w 653143"/>
                      <a:gd name="connsiteY22" fmla="*/ 330925 h 1532708"/>
                      <a:gd name="connsiteX23" fmla="*/ 522514 w 653143"/>
                      <a:gd name="connsiteY23" fmla="*/ 304800 h 1532708"/>
                      <a:gd name="connsiteX24" fmla="*/ 531223 w 653143"/>
                      <a:gd name="connsiteY24" fmla="*/ 278674 h 1532708"/>
                      <a:gd name="connsiteX25" fmla="*/ 557348 w 653143"/>
                      <a:gd name="connsiteY25" fmla="*/ 252548 h 1532708"/>
                      <a:gd name="connsiteX26" fmla="*/ 574765 w 653143"/>
                      <a:gd name="connsiteY26" fmla="*/ 217714 h 1532708"/>
                      <a:gd name="connsiteX27" fmla="*/ 609600 w 653143"/>
                      <a:gd name="connsiteY27" fmla="*/ 165463 h 1532708"/>
                      <a:gd name="connsiteX28" fmla="*/ 627017 w 653143"/>
                      <a:gd name="connsiteY28" fmla="*/ 139337 h 1532708"/>
                      <a:gd name="connsiteX29" fmla="*/ 644434 w 653143"/>
                      <a:gd name="connsiteY29" fmla="*/ 87085 h 1532708"/>
                      <a:gd name="connsiteX30" fmla="*/ 653143 w 653143"/>
                      <a:gd name="connsiteY30" fmla="*/ 60960 h 1532708"/>
                      <a:gd name="connsiteX31" fmla="*/ 653143 w 653143"/>
                      <a:gd name="connsiteY31" fmla="*/ 0 h 1532708"/>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603137 w 655161"/>
                      <a:gd name="connsiteY0" fmla="*/ 7304 h 1587638"/>
                      <a:gd name="connsiteX1" fmla="*/ 123688 w 655161"/>
                      <a:gd name="connsiteY1" fmla="*/ 368438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653143 w 676626"/>
                      <a:gd name="connsiteY0" fmla="*/ 7612 h 1479360"/>
                      <a:gd name="connsiteX1" fmla="*/ 307045 w 676626"/>
                      <a:gd name="connsiteY1" fmla="*/ 119667 h 1479360"/>
                      <a:gd name="connsiteX2" fmla="*/ 52251 w 676626"/>
                      <a:gd name="connsiteY2" fmla="*/ 1104892 h 1479360"/>
                      <a:gd name="connsiteX3" fmla="*/ 43543 w 676626"/>
                      <a:gd name="connsiteY3" fmla="*/ 1139726 h 1479360"/>
                      <a:gd name="connsiteX4" fmla="*/ 34834 w 676626"/>
                      <a:gd name="connsiteY4" fmla="*/ 1183269 h 1479360"/>
                      <a:gd name="connsiteX5" fmla="*/ 26125 w 676626"/>
                      <a:gd name="connsiteY5" fmla="*/ 1252937 h 1479360"/>
                      <a:gd name="connsiteX6" fmla="*/ 8708 w 676626"/>
                      <a:gd name="connsiteY6" fmla="*/ 1305189 h 1479360"/>
                      <a:gd name="connsiteX7" fmla="*/ 0 w 676626"/>
                      <a:gd name="connsiteY7" fmla="*/ 1374857 h 1479360"/>
                      <a:gd name="connsiteX8" fmla="*/ 182880 w 676626"/>
                      <a:gd name="connsiteY8" fmla="*/ 1461943 h 1479360"/>
                      <a:gd name="connsiteX9" fmla="*/ 278674 w 676626"/>
                      <a:gd name="connsiteY9" fmla="*/ 1479360 h 1479360"/>
                      <a:gd name="connsiteX10" fmla="*/ 452845 w 676626"/>
                      <a:gd name="connsiteY10" fmla="*/ 1470652 h 1479360"/>
                      <a:gd name="connsiteX11" fmla="*/ 496388 w 676626"/>
                      <a:gd name="connsiteY11" fmla="*/ 1427109 h 1479360"/>
                      <a:gd name="connsiteX12" fmla="*/ 522514 w 676626"/>
                      <a:gd name="connsiteY12" fmla="*/ 1400983 h 1479360"/>
                      <a:gd name="connsiteX13" fmla="*/ 539931 w 676626"/>
                      <a:gd name="connsiteY13" fmla="*/ 1374857 h 1479360"/>
                      <a:gd name="connsiteX14" fmla="*/ 522514 w 676626"/>
                      <a:gd name="connsiteY14" fmla="*/ 1157143 h 1479360"/>
                      <a:gd name="connsiteX15" fmla="*/ 513805 w 676626"/>
                      <a:gd name="connsiteY15" fmla="*/ 991680 h 1479360"/>
                      <a:gd name="connsiteX16" fmla="*/ 496388 w 676626"/>
                      <a:gd name="connsiteY16" fmla="*/ 878469 h 1479360"/>
                      <a:gd name="connsiteX17" fmla="*/ 487680 w 676626"/>
                      <a:gd name="connsiteY17" fmla="*/ 782675 h 1479360"/>
                      <a:gd name="connsiteX18" fmla="*/ 461554 w 676626"/>
                      <a:gd name="connsiteY18" fmla="*/ 695589 h 1479360"/>
                      <a:gd name="connsiteX19" fmla="*/ 435428 w 676626"/>
                      <a:gd name="connsiteY19" fmla="*/ 564960 h 1479360"/>
                      <a:gd name="connsiteX20" fmla="*/ 444137 w 676626"/>
                      <a:gd name="connsiteY20" fmla="*/ 408206 h 1479360"/>
                      <a:gd name="connsiteX21" fmla="*/ 478971 w 676626"/>
                      <a:gd name="connsiteY21" fmla="*/ 338537 h 1479360"/>
                      <a:gd name="connsiteX22" fmla="*/ 505097 w 676626"/>
                      <a:gd name="connsiteY22" fmla="*/ 277577 h 1479360"/>
                      <a:gd name="connsiteX23" fmla="*/ 522514 w 676626"/>
                      <a:gd name="connsiteY23" fmla="*/ 251452 h 1479360"/>
                      <a:gd name="connsiteX24" fmla="*/ 531223 w 676626"/>
                      <a:gd name="connsiteY24" fmla="*/ 225326 h 1479360"/>
                      <a:gd name="connsiteX25" fmla="*/ 557348 w 676626"/>
                      <a:gd name="connsiteY25" fmla="*/ 199200 h 1479360"/>
                      <a:gd name="connsiteX26" fmla="*/ 574765 w 676626"/>
                      <a:gd name="connsiteY26" fmla="*/ 164366 h 1479360"/>
                      <a:gd name="connsiteX27" fmla="*/ 609600 w 676626"/>
                      <a:gd name="connsiteY27" fmla="*/ 112115 h 1479360"/>
                      <a:gd name="connsiteX28" fmla="*/ 627017 w 676626"/>
                      <a:gd name="connsiteY28" fmla="*/ 85989 h 1479360"/>
                      <a:gd name="connsiteX29" fmla="*/ 644434 w 676626"/>
                      <a:gd name="connsiteY29" fmla="*/ 33737 h 1479360"/>
                      <a:gd name="connsiteX30" fmla="*/ 653143 w 676626"/>
                      <a:gd name="connsiteY30" fmla="*/ 7612 h 1479360"/>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781 h 1565398"/>
                      <a:gd name="connsiteX1" fmla="*/ 307045 w 645182"/>
                      <a:gd name="connsiteY1" fmla="*/ 205705 h 1565398"/>
                      <a:gd name="connsiteX2" fmla="*/ 52251 w 645182"/>
                      <a:gd name="connsiteY2" fmla="*/ 1190930 h 1565398"/>
                      <a:gd name="connsiteX3" fmla="*/ 43543 w 645182"/>
                      <a:gd name="connsiteY3" fmla="*/ 1225764 h 1565398"/>
                      <a:gd name="connsiteX4" fmla="*/ 34834 w 645182"/>
                      <a:gd name="connsiteY4" fmla="*/ 1269307 h 1565398"/>
                      <a:gd name="connsiteX5" fmla="*/ 26125 w 645182"/>
                      <a:gd name="connsiteY5" fmla="*/ 1338975 h 1565398"/>
                      <a:gd name="connsiteX6" fmla="*/ 8708 w 645182"/>
                      <a:gd name="connsiteY6" fmla="*/ 1391227 h 1565398"/>
                      <a:gd name="connsiteX7" fmla="*/ 0 w 645182"/>
                      <a:gd name="connsiteY7" fmla="*/ 1460895 h 1565398"/>
                      <a:gd name="connsiteX8" fmla="*/ 182880 w 645182"/>
                      <a:gd name="connsiteY8" fmla="*/ 1547981 h 1565398"/>
                      <a:gd name="connsiteX9" fmla="*/ 278674 w 645182"/>
                      <a:gd name="connsiteY9" fmla="*/ 1565398 h 1565398"/>
                      <a:gd name="connsiteX10" fmla="*/ 452845 w 645182"/>
                      <a:gd name="connsiteY10" fmla="*/ 1556690 h 1565398"/>
                      <a:gd name="connsiteX11" fmla="*/ 496388 w 645182"/>
                      <a:gd name="connsiteY11" fmla="*/ 1513147 h 1565398"/>
                      <a:gd name="connsiteX12" fmla="*/ 522514 w 645182"/>
                      <a:gd name="connsiteY12" fmla="*/ 1487021 h 1565398"/>
                      <a:gd name="connsiteX13" fmla="*/ 539931 w 645182"/>
                      <a:gd name="connsiteY13" fmla="*/ 1460895 h 1565398"/>
                      <a:gd name="connsiteX14" fmla="*/ 522514 w 645182"/>
                      <a:gd name="connsiteY14" fmla="*/ 1243181 h 1565398"/>
                      <a:gd name="connsiteX15" fmla="*/ 513805 w 645182"/>
                      <a:gd name="connsiteY15" fmla="*/ 1077718 h 1565398"/>
                      <a:gd name="connsiteX16" fmla="*/ 496388 w 645182"/>
                      <a:gd name="connsiteY16" fmla="*/ 964507 h 1565398"/>
                      <a:gd name="connsiteX17" fmla="*/ 487680 w 645182"/>
                      <a:gd name="connsiteY17" fmla="*/ 868713 h 1565398"/>
                      <a:gd name="connsiteX18" fmla="*/ 461554 w 645182"/>
                      <a:gd name="connsiteY18" fmla="*/ 781627 h 1565398"/>
                      <a:gd name="connsiteX19" fmla="*/ 435428 w 645182"/>
                      <a:gd name="connsiteY19" fmla="*/ 650998 h 1565398"/>
                      <a:gd name="connsiteX20" fmla="*/ 444137 w 645182"/>
                      <a:gd name="connsiteY20" fmla="*/ 494244 h 1565398"/>
                      <a:gd name="connsiteX21" fmla="*/ 478971 w 645182"/>
                      <a:gd name="connsiteY21" fmla="*/ 424575 h 1565398"/>
                      <a:gd name="connsiteX22" fmla="*/ 505097 w 645182"/>
                      <a:gd name="connsiteY22" fmla="*/ 363615 h 1565398"/>
                      <a:gd name="connsiteX23" fmla="*/ 522514 w 645182"/>
                      <a:gd name="connsiteY23" fmla="*/ 337490 h 1565398"/>
                      <a:gd name="connsiteX24" fmla="*/ 531223 w 645182"/>
                      <a:gd name="connsiteY24" fmla="*/ 311364 h 1565398"/>
                      <a:gd name="connsiteX25" fmla="*/ 557348 w 645182"/>
                      <a:gd name="connsiteY25" fmla="*/ 285238 h 1565398"/>
                      <a:gd name="connsiteX26" fmla="*/ 574765 w 645182"/>
                      <a:gd name="connsiteY26" fmla="*/ 250404 h 1565398"/>
                      <a:gd name="connsiteX27" fmla="*/ 609600 w 645182"/>
                      <a:gd name="connsiteY27" fmla="*/ 198153 h 1565398"/>
                      <a:gd name="connsiteX28" fmla="*/ 627017 w 645182"/>
                      <a:gd name="connsiteY28" fmla="*/ 172027 h 1565398"/>
                      <a:gd name="connsiteX29" fmla="*/ 644434 w 645182"/>
                      <a:gd name="connsiteY29" fmla="*/ 119775 h 1565398"/>
                      <a:gd name="connsiteX30" fmla="*/ 600755 w 645182"/>
                      <a:gd name="connsiteY30" fmla="*/ 781 h 1565398"/>
                      <a:gd name="connsiteX0" fmla="*/ 600755 w 645182"/>
                      <a:gd name="connsiteY0" fmla="*/ 5656 h 1570273"/>
                      <a:gd name="connsiteX1" fmla="*/ 307045 w 645182"/>
                      <a:gd name="connsiteY1" fmla="*/ 210580 h 1570273"/>
                      <a:gd name="connsiteX2" fmla="*/ 52251 w 645182"/>
                      <a:gd name="connsiteY2" fmla="*/ 1195805 h 1570273"/>
                      <a:gd name="connsiteX3" fmla="*/ 43543 w 645182"/>
                      <a:gd name="connsiteY3" fmla="*/ 1230639 h 1570273"/>
                      <a:gd name="connsiteX4" fmla="*/ 34834 w 645182"/>
                      <a:gd name="connsiteY4" fmla="*/ 1274182 h 1570273"/>
                      <a:gd name="connsiteX5" fmla="*/ 26125 w 645182"/>
                      <a:gd name="connsiteY5" fmla="*/ 1343850 h 1570273"/>
                      <a:gd name="connsiteX6" fmla="*/ 8708 w 645182"/>
                      <a:gd name="connsiteY6" fmla="*/ 1396102 h 1570273"/>
                      <a:gd name="connsiteX7" fmla="*/ 0 w 645182"/>
                      <a:gd name="connsiteY7" fmla="*/ 1465770 h 1570273"/>
                      <a:gd name="connsiteX8" fmla="*/ 182880 w 645182"/>
                      <a:gd name="connsiteY8" fmla="*/ 1552856 h 1570273"/>
                      <a:gd name="connsiteX9" fmla="*/ 278674 w 645182"/>
                      <a:gd name="connsiteY9" fmla="*/ 1570273 h 1570273"/>
                      <a:gd name="connsiteX10" fmla="*/ 452845 w 645182"/>
                      <a:gd name="connsiteY10" fmla="*/ 1561565 h 1570273"/>
                      <a:gd name="connsiteX11" fmla="*/ 496388 w 645182"/>
                      <a:gd name="connsiteY11" fmla="*/ 1518022 h 1570273"/>
                      <a:gd name="connsiteX12" fmla="*/ 522514 w 645182"/>
                      <a:gd name="connsiteY12" fmla="*/ 1491896 h 1570273"/>
                      <a:gd name="connsiteX13" fmla="*/ 539931 w 645182"/>
                      <a:gd name="connsiteY13" fmla="*/ 1465770 h 1570273"/>
                      <a:gd name="connsiteX14" fmla="*/ 522514 w 645182"/>
                      <a:gd name="connsiteY14" fmla="*/ 1248056 h 1570273"/>
                      <a:gd name="connsiteX15" fmla="*/ 513805 w 645182"/>
                      <a:gd name="connsiteY15" fmla="*/ 1082593 h 1570273"/>
                      <a:gd name="connsiteX16" fmla="*/ 496388 w 645182"/>
                      <a:gd name="connsiteY16" fmla="*/ 969382 h 1570273"/>
                      <a:gd name="connsiteX17" fmla="*/ 487680 w 645182"/>
                      <a:gd name="connsiteY17" fmla="*/ 873588 h 1570273"/>
                      <a:gd name="connsiteX18" fmla="*/ 461554 w 645182"/>
                      <a:gd name="connsiteY18" fmla="*/ 786502 h 1570273"/>
                      <a:gd name="connsiteX19" fmla="*/ 435428 w 645182"/>
                      <a:gd name="connsiteY19" fmla="*/ 655873 h 1570273"/>
                      <a:gd name="connsiteX20" fmla="*/ 444137 w 645182"/>
                      <a:gd name="connsiteY20" fmla="*/ 499119 h 1570273"/>
                      <a:gd name="connsiteX21" fmla="*/ 478971 w 645182"/>
                      <a:gd name="connsiteY21" fmla="*/ 429450 h 1570273"/>
                      <a:gd name="connsiteX22" fmla="*/ 505097 w 645182"/>
                      <a:gd name="connsiteY22" fmla="*/ 368490 h 1570273"/>
                      <a:gd name="connsiteX23" fmla="*/ 522514 w 645182"/>
                      <a:gd name="connsiteY23" fmla="*/ 342365 h 1570273"/>
                      <a:gd name="connsiteX24" fmla="*/ 531223 w 645182"/>
                      <a:gd name="connsiteY24" fmla="*/ 316239 h 1570273"/>
                      <a:gd name="connsiteX25" fmla="*/ 557348 w 645182"/>
                      <a:gd name="connsiteY25" fmla="*/ 290113 h 1570273"/>
                      <a:gd name="connsiteX26" fmla="*/ 574765 w 645182"/>
                      <a:gd name="connsiteY26" fmla="*/ 255279 h 1570273"/>
                      <a:gd name="connsiteX27" fmla="*/ 609600 w 645182"/>
                      <a:gd name="connsiteY27" fmla="*/ 203028 h 1570273"/>
                      <a:gd name="connsiteX28" fmla="*/ 627017 w 645182"/>
                      <a:gd name="connsiteY28" fmla="*/ 176902 h 1570273"/>
                      <a:gd name="connsiteX29" fmla="*/ 644434 w 645182"/>
                      <a:gd name="connsiteY29" fmla="*/ 124650 h 1570273"/>
                      <a:gd name="connsiteX30" fmla="*/ 600755 w 645182"/>
                      <a:gd name="connsiteY30" fmla="*/ 5656 h 1570273"/>
                      <a:gd name="connsiteX0" fmla="*/ 600755 w 645182"/>
                      <a:gd name="connsiteY0" fmla="*/ 8110 h 1572727"/>
                      <a:gd name="connsiteX1" fmla="*/ 347526 w 645182"/>
                      <a:gd name="connsiteY1" fmla="*/ 143978 h 1572727"/>
                      <a:gd name="connsiteX2" fmla="*/ 52251 w 645182"/>
                      <a:gd name="connsiteY2" fmla="*/ 1198259 h 1572727"/>
                      <a:gd name="connsiteX3" fmla="*/ 43543 w 645182"/>
                      <a:gd name="connsiteY3" fmla="*/ 1233093 h 1572727"/>
                      <a:gd name="connsiteX4" fmla="*/ 34834 w 645182"/>
                      <a:gd name="connsiteY4" fmla="*/ 1276636 h 1572727"/>
                      <a:gd name="connsiteX5" fmla="*/ 26125 w 645182"/>
                      <a:gd name="connsiteY5" fmla="*/ 1346304 h 1572727"/>
                      <a:gd name="connsiteX6" fmla="*/ 8708 w 645182"/>
                      <a:gd name="connsiteY6" fmla="*/ 1398556 h 1572727"/>
                      <a:gd name="connsiteX7" fmla="*/ 0 w 645182"/>
                      <a:gd name="connsiteY7" fmla="*/ 1468224 h 1572727"/>
                      <a:gd name="connsiteX8" fmla="*/ 182880 w 645182"/>
                      <a:gd name="connsiteY8" fmla="*/ 1555310 h 1572727"/>
                      <a:gd name="connsiteX9" fmla="*/ 278674 w 645182"/>
                      <a:gd name="connsiteY9" fmla="*/ 1572727 h 1572727"/>
                      <a:gd name="connsiteX10" fmla="*/ 452845 w 645182"/>
                      <a:gd name="connsiteY10" fmla="*/ 1564019 h 1572727"/>
                      <a:gd name="connsiteX11" fmla="*/ 496388 w 645182"/>
                      <a:gd name="connsiteY11" fmla="*/ 1520476 h 1572727"/>
                      <a:gd name="connsiteX12" fmla="*/ 522514 w 645182"/>
                      <a:gd name="connsiteY12" fmla="*/ 1494350 h 1572727"/>
                      <a:gd name="connsiteX13" fmla="*/ 539931 w 645182"/>
                      <a:gd name="connsiteY13" fmla="*/ 1468224 h 1572727"/>
                      <a:gd name="connsiteX14" fmla="*/ 522514 w 645182"/>
                      <a:gd name="connsiteY14" fmla="*/ 1250510 h 1572727"/>
                      <a:gd name="connsiteX15" fmla="*/ 513805 w 645182"/>
                      <a:gd name="connsiteY15" fmla="*/ 1085047 h 1572727"/>
                      <a:gd name="connsiteX16" fmla="*/ 496388 w 645182"/>
                      <a:gd name="connsiteY16" fmla="*/ 971836 h 1572727"/>
                      <a:gd name="connsiteX17" fmla="*/ 487680 w 645182"/>
                      <a:gd name="connsiteY17" fmla="*/ 876042 h 1572727"/>
                      <a:gd name="connsiteX18" fmla="*/ 461554 w 645182"/>
                      <a:gd name="connsiteY18" fmla="*/ 788956 h 1572727"/>
                      <a:gd name="connsiteX19" fmla="*/ 435428 w 645182"/>
                      <a:gd name="connsiteY19" fmla="*/ 658327 h 1572727"/>
                      <a:gd name="connsiteX20" fmla="*/ 444137 w 645182"/>
                      <a:gd name="connsiteY20" fmla="*/ 501573 h 1572727"/>
                      <a:gd name="connsiteX21" fmla="*/ 478971 w 645182"/>
                      <a:gd name="connsiteY21" fmla="*/ 431904 h 1572727"/>
                      <a:gd name="connsiteX22" fmla="*/ 505097 w 645182"/>
                      <a:gd name="connsiteY22" fmla="*/ 370944 h 1572727"/>
                      <a:gd name="connsiteX23" fmla="*/ 522514 w 645182"/>
                      <a:gd name="connsiteY23" fmla="*/ 344819 h 1572727"/>
                      <a:gd name="connsiteX24" fmla="*/ 531223 w 645182"/>
                      <a:gd name="connsiteY24" fmla="*/ 318693 h 1572727"/>
                      <a:gd name="connsiteX25" fmla="*/ 557348 w 645182"/>
                      <a:gd name="connsiteY25" fmla="*/ 292567 h 1572727"/>
                      <a:gd name="connsiteX26" fmla="*/ 574765 w 645182"/>
                      <a:gd name="connsiteY26" fmla="*/ 257733 h 1572727"/>
                      <a:gd name="connsiteX27" fmla="*/ 609600 w 645182"/>
                      <a:gd name="connsiteY27" fmla="*/ 205482 h 1572727"/>
                      <a:gd name="connsiteX28" fmla="*/ 627017 w 645182"/>
                      <a:gd name="connsiteY28" fmla="*/ 179356 h 1572727"/>
                      <a:gd name="connsiteX29" fmla="*/ 644434 w 645182"/>
                      <a:gd name="connsiteY29" fmla="*/ 127104 h 1572727"/>
                      <a:gd name="connsiteX30" fmla="*/ 600755 w 645182"/>
                      <a:gd name="connsiteY30" fmla="*/ 8110 h 1572727"/>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122940 w 645182"/>
                      <a:gd name="connsiteY4" fmla="*/ 1042900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3553 w 647980"/>
                      <a:gd name="connsiteY0" fmla="*/ 593 h 1565210"/>
                      <a:gd name="connsiteX1" fmla="*/ 345561 w 647980"/>
                      <a:gd name="connsiteY1" fmla="*/ 174563 h 1565210"/>
                      <a:gd name="connsiteX2" fmla="*/ 126487 w 647980"/>
                      <a:gd name="connsiteY2" fmla="*/ 366830 h 1565210"/>
                      <a:gd name="connsiteX3" fmla="*/ 132066 w 647980"/>
                      <a:gd name="connsiteY3" fmla="*/ 677889 h 1565210"/>
                      <a:gd name="connsiteX4" fmla="*/ 125738 w 647980"/>
                      <a:gd name="connsiteY4" fmla="*/ 1042900 h 1565210"/>
                      <a:gd name="connsiteX5" fmla="*/ 117029 w 647980"/>
                      <a:gd name="connsiteY5" fmla="*/ 1205437 h 1565210"/>
                      <a:gd name="connsiteX6" fmla="*/ 11506 w 647980"/>
                      <a:gd name="connsiteY6" fmla="*/ 1391039 h 1565210"/>
                      <a:gd name="connsiteX7" fmla="*/ 2798 w 647980"/>
                      <a:gd name="connsiteY7" fmla="*/ 1460707 h 1565210"/>
                      <a:gd name="connsiteX8" fmla="*/ 185678 w 647980"/>
                      <a:gd name="connsiteY8" fmla="*/ 1547793 h 1565210"/>
                      <a:gd name="connsiteX9" fmla="*/ 281472 w 647980"/>
                      <a:gd name="connsiteY9" fmla="*/ 1565210 h 1565210"/>
                      <a:gd name="connsiteX10" fmla="*/ 455643 w 647980"/>
                      <a:gd name="connsiteY10" fmla="*/ 1556502 h 1565210"/>
                      <a:gd name="connsiteX11" fmla="*/ 499186 w 647980"/>
                      <a:gd name="connsiteY11" fmla="*/ 1512959 h 1565210"/>
                      <a:gd name="connsiteX12" fmla="*/ 525312 w 647980"/>
                      <a:gd name="connsiteY12" fmla="*/ 1486833 h 1565210"/>
                      <a:gd name="connsiteX13" fmla="*/ 542729 w 647980"/>
                      <a:gd name="connsiteY13" fmla="*/ 1460707 h 1565210"/>
                      <a:gd name="connsiteX14" fmla="*/ 525312 w 647980"/>
                      <a:gd name="connsiteY14" fmla="*/ 1242993 h 1565210"/>
                      <a:gd name="connsiteX15" fmla="*/ 516603 w 647980"/>
                      <a:gd name="connsiteY15" fmla="*/ 1077530 h 1565210"/>
                      <a:gd name="connsiteX16" fmla="*/ 499186 w 647980"/>
                      <a:gd name="connsiteY16" fmla="*/ 964319 h 1565210"/>
                      <a:gd name="connsiteX17" fmla="*/ 490478 w 647980"/>
                      <a:gd name="connsiteY17" fmla="*/ 868525 h 1565210"/>
                      <a:gd name="connsiteX18" fmla="*/ 464352 w 647980"/>
                      <a:gd name="connsiteY18" fmla="*/ 781439 h 1565210"/>
                      <a:gd name="connsiteX19" fmla="*/ 438226 w 647980"/>
                      <a:gd name="connsiteY19" fmla="*/ 650810 h 1565210"/>
                      <a:gd name="connsiteX20" fmla="*/ 446935 w 647980"/>
                      <a:gd name="connsiteY20" fmla="*/ 494056 h 1565210"/>
                      <a:gd name="connsiteX21" fmla="*/ 481769 w 647980"/>
                      <a:gd name="connsiteY21" fmla="*/ 424387 h 1565210"/>
                      <a:gd name="connsiteX22" fmla="*/ 507895 w 647980"/>
                      <a:gd name="connsiteY22" fmla="*/ 363427 h 1565210"/>
                      <a:gd name="connsiteX23" fmla="*/ 525312 w 647980"/>
                      <a:gd name="connsiteY23" fmla="*/ 337302 h 1565210"/>
                      <a:gd name="connsiteX24" fmla="*/ 534021 w 647980"/>
                      <a:gd name="connsiteY24" fmla="*/ 311176 h 1565210"/>
                      <a:gd name="connsiteX25" fmla="*/ 560146 w 647980"/>
                      <a:gd name="connsiteY25" fmla="*/ 285050 h 1565210"/>
                      <a:gd name="connsiteX26" fmla="*/ 577563 w 647980"/>
                      <a:gd name="connsiteY26" fmla="*/ 250216 h 1565210"/>
                      <a:gd name="connsiteX27" fmla="*/ 612398 w 647980"/>
                      <a:gd name="connsiteY27" fmla="*/ 197965 h 1565210"/>
                      <a:gd name="connsiteX28" fmla="*/ 629815 w 647980"/>
                      <a:gd name="connsiteY28" fmla="*/ 171839 h 1565210"/>
                      <a:gd name="connsiteX29" fmla="*/ 647232 w 647980"/>
                      <a:gd name="connsiteY29" fmla="*/ 119587 h 1565210"/>
                      <a:gd name="connsiteX30" fmla="*/ 603553 w 647980"/>
                      <a:gd name="connsiteY30" fmla="*/ 593 h 1565210"/>
                      <a:gd name="connsiteX0" fmla="*/ 601623 w 646050"/>
                      <a:gd name="connsiteY0" fmla="*/ 593 h 1565210"/>
                      <a:gd name="connsiteX1" fmla="*/ 343631 w 646050"/>
                      <a:gd name="connsiteY1" fmla="*/ 174563 h 1565210"/>
                      <a:gd name="connsiteX2" fmla="*/ 124557 w 646050"/>
                      <a:gd name="connsiteY2" fmla="*/ 366830 h 1565210"/>
                      <a:gd name="connsiteX3" fmla="*/ 130136 w 646050"/>
                      <a:gd name="connsiteY3" fmla="*/ 677889 h 1565210"/>
                      <a:gd name="connsiteX4" fmla="*/ 123808 w 646050"/>
                      <a:gd name="connsiteY4" fmla="*/ 1042900 h 1565210"/>
                      <a:gd name="connsiteX5" fmla="*/ 115099 w 646050"/>
                      <a:gd name="connsiteY5" fmla="*/ 1205437 h 1565210"/>
                      <a:gd name="connsiteX6" fmla="*/ 868 w 646050"/>
                      <a:gd name="connsiteY6" fmla="*/ 1460707 h 1565210"/>
                      <a:gd name="connsiteX7" fmla="*/ 183748 w 646050"/>
                      <a:gd name="connsiteY7" fmla="*/ 1547793 h 1565210"/>
                      <a:gd name="connsiteX8" fmla="*/ 279542 w 646050"/>
                      <a:gd name="connsiteY8" fmla="*/ 1565210 h 1565210"/>
                      <a:gd name="connsiteX9" fmla="*/ 453713 w 646050"/>
                      <a:gd name="connsiteY9" fmla="*/ 1556502 h 1565210"/>
                      <a:gd name="connsiteX10" fmla="*/ 497256 w 646050"/>
                      <a:gd name="connsiteY10" fmla="*/ 1512959 h 1565210"/>
                      <a:gd name="connsiteX11" fmla="*/ 523382 w 646050"/>
                      <a:gd name="connsiteY11" fmla="*/ 1486833 h 1565210"/>
                      <a:gd name="connsiteX12" fmla="*/ 540799 w 646050"/>
                      <a:gd name="connsiteY12" fmla="*/ 1460707 h 1565210"/>
                      <a:gd name="connsiteX13" fmla="*/ 523382 w 646050"/>
                      <a:gd name="connsiteY13" fmla="*/ 1242993 h 1565210"/>
                      <a:gd name="connsiteX14" fmla="*/ 514673 w 646050"/>
                      <a:gd name="connsiteY14" fmla="*/ 1077530 h 1565210"/>
                      <a:gd name="connsiteX15" fmla="*/ 497256 w 646050"/>
                      <a:gd name="connsiteY15" fmla="*/ 964319 h 1565210"/>
                      <a:gd name="connsiteX16" fmla="*/ 488548 w 646050"/>
                      <a:gd name="connsiteY16" fmla="*/ 868525 h 1565210"/>
                      <a:gd name="connsiteX17" fmla="*/ 462422 w 646050"/>
                      <a:gd name="connsiteY17" fmla="*/ 781439 h 1565210"/>
                      <a:gd name="connsiteX18" fmla="*/ 436296 w 646050"/>
                      <a:gd name="connsiteY18" fmla="*/ 650810 h 1565210"/>
                      <a:gd name="connsiteX19" fmla="*/ 445005 w 646050"/>
                      <a:gd name="connsiteY19" fmla="*/ 494056 h 1565210"/>
                      <a:gd name="connsiteX20" fmla="*/ 479839 w 646050"/>
                      <a:gd name="connsiteY20" fmla="*/ 424387 h 1565210"/>
                      <a:gd name="connsiteX21" fmla="*/ 505965 w 646050"/>
                      <a:gd name="connsiteY21" fmla="*/ 363427 h 1565210"/>
                      <a:gd name="connsiteX22" fmla="*/ 523382 w 646050"/>
                      <a:gd name="connsiteY22" fmla="*/ 337302 h 1565210"/>
                      <a:gd name="connsiteX23" fmla="*/ 532091 w 646050"/>
                      <a:gd name="connsiteY23" fmla="*/ 311176 h 1565210"/>
                      <a:gd name="connsiteX24" fmla="*/ 558216 w 646050"/>
                      <a:gd name="connsiteY24" fmla="*/ 285050 h 1565210"/>
                      <a:gd name="connsiteX25" fmla="*/ 575633 w 646050"/>
                      <a:gd name="connsiteY25" fmla="*/ 250216 h 1565210"/>
                      <a:gd name="connsiteX26" fmla="*/ 610468 w 646050"/>
                      <a:gd name="connsiteY26" fmla="*/ 197965 h 1565210"/>
                      <a:gd name="connsiteX27" fmla="*/ 627885 w 646050"/>
                      <a:gd name="connsiteY27" fmla="*/ 171839 h 1565210"/>
                      <a:gd name="connsiteX28" fmla="*/ 645302 w 646050"/>
                      <a:gd name="connsiteY28" fmla="*/ 119587 h 1565210"/>
                      <a:gd name="connsiteX29" fmla="*/ 601623 w 646050"/>
                      <a:gd name="connsiteY29" fmla="*/ 593 h 1565210"/>
                      <a:gd name="connsiteX0" fmla="*/ 520021 w 564448"/>
                      <a:gd name="connsiteY0" fmla="*/ 593 h 1565210"/>
                      <a:gd name="connsiteX1" fmla="*/ 262029 w 564448"/>
                      <a:gd name="connsiteY1" fmla="*/ 174563 h 1565210"/>
                      <a:gd name="connsiteX2" fmla="*/ 42955 w 564448"/>
                      <a:gd name="connsiteY2" fmla="*/ 366830 h 1565210"/>
                      <a:gd name="connsiteX3" fmla="*/ 48534 w 564448"/>
                      <a:gd name="connsiteY3" fmla="*/ 677889 h 1565210"/>
                      <a:gd name="connsiteX4" fmla="*/ 42206 w 564448"/>
                      <a:gd name="connsiteY4" fmla="*/ 1042900 h 1565210"/>
                      <a:gd name="connsiteX5" fmla="*/ 33497 w 564448"/>
                      <a:gd name="connsiteY5" fmla="*/ 1205437 h 1565210"/>
                      <a:gd name="connsiteX6" fmla="*/ 14516 w 564448"/>
                      <a:gd name="connsiteY6" fmla="*/ 1534526 h 1565210"/>
                      <a:gd name="connsiteX7" fmla="*/ 102146 w 564448"/>
                      <a:gd name="connsiteY7" fmla="*/ 1547793 h 1565210"/>
                      <a:gd name="connsiteX8" fmla="*/ 197940 w 564448"/>
                      <a:gd name="connsiteY8" fmla="*/ 1565210 h 1565210"/>
                      <a:gd name="connsiteX9" fmla="*/ 372111 w 564448"/>
                      <a:gd name="connsiteY9" fmla="*/ 1556502 h 1565210"/>
                      <a:gd name="connsiteX10" fmla="*/ 415654 w 564448"/>
                      <a:gd name="connsiteY10" fmla="*/ 1512959 h 1565210"/>
                      <a:gd name="connsiteX11" fmla="*/ 441780 w 564448"/>
                      <a:gd name="connsiteY11" fmla="*/ 1486833 h 1565210"/>
                      <a:gd name="connsiteX12" fmla="*/ 459197 w 564448"/>
                      <a:gd name="connsiteY12" fmla="*/ 1460707 h 1565210"/>
                      <a:gd name="connsiteX13" fmla="*/ 441780 w 564448"/>
                      <a:gd name="connsiteY13" fmla="*/ 1242993 h 1565210"/>
                      <a:gd name="connsiteX14" fmla="*/ 433071 w 564448"/>
                      <a:gd name="connsiteY14" fmla="*/ 1077530 h 1565210"/>
                      <a:gd name="connsiteX15" fmla="*/ 415654 w 564448"/>
                      <a:gd name="connsiteY15" fmla="*/ 964319 h 1565210"/>
                      <a:gd name="connsiteX16" fmla="*/ 406946 w 564448"/>
                      <a:gd name="connsiteY16" fmla="*/ 868525 h 1565210"/>
                      <a:gd name="connsiteX17" fmla="*/ 380820 w 564448"/>
                      <a:gd name="connsiteY17" fmla="*/ 781439 h 1565210"/>
                      <a:gd name="connsiteX18" fmla="*/ 354694 w 564448"/>
                      <a:gd name="connsiteY18" fmla="*/ 650810 h 1565210"/>
                      <a:gd name="connsiteX19" fmla="*/ 363403 w 564448"/>
                      <a:gd name="connsiteY19" fmla="*/ 494056 h 1565210"/>
                      <a:gd name="connsiteX20" fmla="*/ 398237 w 564448"/>
                      <a:gd name="connsiteY20" fmla="*/ 424387 h 1565210"/>
                      <a:gd name="connsiteX21" fmla="*/ 424363 w 564448"/>
                      <a:gd name="connsiteY21" fmla="*/ 363427 h 1565210"/>
                      <a:gd name="connsiteX22" fmla="*/ 441780 w 564448"/>
                      <a:gd name="connsiteY22" fmla="*/ 337302 h 1565210"/>
                      <a:gd name="connsiteX23" fmla="*/ 450489 w 564448"/>
                      <a:gd name="connsiteY23" fmla="*/ 311176 h 1565210"/>
                      <a:gd name="connsiteX24" fmla="*/ 476614 w 564448"/>
                      <a:gd name="connsiteY24" fmla="*/ 285050 h 1565210"/>
                      <a:gd name="connsiteX25" fmla="*/ 494031 w 564448"/>
                      <a:gd name="connsiteY25" fmla="*/ 250216 h 1565210"/>
                      <a:gd name="connsiteX26" fmla="*/ 528866 w 564448"/>
                      <a:gd name="connsiteY26" fmla="*/ 197965 h 1565210"/>
                      <a:gd name="connsiteX27" fmla="*/ 546283 w 564448"/>
                      <a:gd name="connsiteY27" fmla="*/ 171839 h 1565210"/>
                      <a:gd name="connsiteX28" fmla="*/ 563700 w 564448"/>
                      <a:gd name="connsiteY28" fmla="*/ 119587 h 1565210"/>
                      <a:gd name="connsiteX29" fmla="*/ 520021 w 564448"/>
                      <a:gd name="connsiteY29" fmla="*/ 593 h 1565210"/>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436515 w 559183"/>
                      <a:gd name="connsiteY12" fmla="*/ 1242993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343647 w 559183"/>
                      <a:gd name="connsiteY12" fmla="*/ 1266805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343647 w 559183"/>
                      <a:gd name="connsiteY11" fmla="*/ 1266805 h 1570988"/>
                      <a:gd name="connsiteX12" fmla="*/ 427806 w 559183"/>
                      <a:gd name="connsiteY12" fmla="*/ 1077530 h 1570988"/>
                      <a:gd name="connsiteX13" fmla="*/ 410389 w 559183"/>
                      <a:gd name="connsiteY13" fmla="*/ 964319 h 1570988"/>
                      <a:gd name="connsiteX14" fmla="*/ 401681 w 559183"/>
                      <a:gd name="connsiteY14" fmla="*/ 868525 h 1570988"/>
                      <a:gd name="connsiteX15" fmla="*/ 375555 w 559183"/>
                      <a:gd name="connsiteY15" fmla="*/ 781439 h 1570988"/>
                      <a:gd name="connsiteX16" fmla="*/ 349429 w 559183"/>
                      <a:gd name="connsiteY16" fmla="*/ 650810 h 1570988"/>
                      <a:gd name="connsiteX17" fmla="*/ 358138 w 559183"/>
                      <a:gd name="connsiteY17" fmla="*/ 494056 h 1570988"/>
                      <a:gd name="connsiteX18" fmla="*/ 392972 w 559183"/>
                      <a:gd name="connsiteY18" fmla="*/ 424387 h 1570988"/>
                      <a:gd name="connsiteX19" fmla="*/ 419098 w 559183"/>
                      <a:gd name="connsiteY19" fmla="*/ 363427 h 1570988"/>
                      <a:gd name="connsiteX20" fmla="*/ 436515 w 559183"/>
                      <a:gd name="connsiteY20" fmla="*/ 337302 h 1570988"/>
                      <a:gd name="connsiteX21" fmla="*/ 445224 w 559183"/>
                      <a:gd name="connsiteY21" fmla="*/ 311176 h 1570988"/>
                      <a:gd name="connsiteX22" fmla="*/ 471349 w 559183"/>
                      <a:gd name="connsiteY22" fmla="*/ 285050 h 1570988"/>
                      <a:gd name="connsiteX23" fmla="*/ 488766 w 559183"/>
                      <a:gd name="connsiteY23" fmla="*/ 250216 h 1570988"/>
                      <a:gd name="connsiteX24" fmla="*/ 523601 w 559183"/>
                      <a:gd name="connsiteY24" fmla="*/ 197965 h 1570988"/>
                      <a:gd name="connsiteX25" fmla="*/ 541018 w 559183"/>
                      <a:gd name="connsiteY25" fmla="*/ 171839 h 1570988"/>
                      <a:gd name="connsiteX26" fmla="*/ 558435 w 559183"/>
                      <a:gd name="connsiteY26" fmla="*/ 119587 h 1570988"/>
                      <a:gd name="connsiteX27" fmla="*/ 514756 w 559183"/>
                      <a:gd name="connsiteY27"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343647 w 559183"/>
                      <a:gd name="connsiteY10" fmla="*/ 1266805 h 1570988"/>
                      <a:gd name="connsiteX11" fmla="*/ 427806 w 559183"/>
                      <a:gd name="connsiteY11" fmla="*/ 1077530 h 1570988"/>
                      <a:gd name="connsiteX12" fmla="*/ 410389 w 559183"/>
                      <a:gd name="connsiteY12" fmla="*/ 964319 h 1570988"/>
                      <a:gd name="connsiteX13" fmla="*/ 401681 w 559183"/>
                      <a:gd name="connsiteY13" fmla="*/ 868525 h 1570988"/>
                      <a:gd name="connsiteX14" fmla="*/ 375555 w 559183"/>
                      <a:gd name="connsiteY14" fmla="*/ 781439 h 1570988"/>
                      <a:gd name="connsiteX15" fmla="*/ 349429 w 559183"/>
                      <a:gd name="connsiteY15" fmla="*/ 650810 h 1570988"/>
                      <a:gd name="connsiteX16" fmla="*/ 358138 w 559183"/>
                      <a:gd name="connsiteY16" fmla="*/ 494056 h 1570988"/>
                      <a:gd name="connsiteX17" fmla="*/ 392972 w 559183"/>
                      <a:gd name="connsiteY17" fmla="*/ 424387 h 1570988"/>
                      <a:gd name="connsiteX18" fmla="*/ 419098 w 559183"/>
                      <a:gd name="connsiteY18" fmla="*/ 363427 h 1570988"/>
                      <a:gd name="connsiteX19" fmla="*/ 436515 w 559183"/>
                      <a:gd name="connsiteY19" fmla="*/ 337302 h 1570988"/>
                      <a:gd name="connsiteX20" fmla="*/ 445224 w 559183"/>
                      <a:gd name="connsiteY20" fmla="*/ 311176 h 1570988"/>
                      <a:gd name="connsiteX21" fmla="*/ 471349 w 559183"/>
                      <a:gd name="connsiteY21" fmla="*/ 285050 h 1570988"/>
                      <a:gd name="connsiteX22" fmla="*/ 488766 w 559183"/>
                      <a:gd name="connsiteY22" fmla="*/ 250216 h 1570988"/>
                      <a:gd name="connsiteX23" fmla="*/ 523601 w 559183"/>
                      <a:gd name="connsiteY23" fmla="*/ 197965 h 1570988"/>
                      <a:gd name="connsiteX24" fmla="*/ 541018 w 559183"/>
                      <a:gd name="connsiteY24" fmla="*/ 171839 h 1570988"/>
                      <a:gd name="connsiteX25" fmla="*/ 558435 w 559183"/>
                      <a:gd name="connsiteY25" fmla="*/ 119587 h 1570988"/>
                      <a:gd name="connsiteX26" fmla="*/ 514756 w 559183"/>
                      <a:gd name="connsiteY26"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343647 w 559183"/>
                      <a:gd name="connsiteY9" fmla="*/ 1266805 h 1570988"/>
                      <a:gd name="connsiteX10" fmla="*/ 427806 w 559183"/>
                      <a:gd name="connsiteY10" fmla="*/ 1077530 h 1570988"/>
                      <a:gd name="connsiteX11" fmla="*/ 410389 w 559183"/>
                      <a:gd name="connsiteY11" fmla="*/ 964319 h 1570988"/>
                      <a:gd name="connsiteX12" fmla="*/ 401681 w 559183"/>
                      <a:gd name="connsiteY12" fmla="*/ 868525 h 1570988"/>
                      <a:gd name="connsiteX13" fmla="*/ 375555 w 559183"/>
                      <a:gd name="connsiteY13" fmla="*/ 781439 h 1570988"/>
                      <a:gd name="connsiteX14" fmla="*/ 349429 w 559183"/>
                      <a:gd name="connsiteY14" fmla="*/ 650810 h 1570988"/>
                      <a:gd name="connsiteX15" fmla="*/ 358138 w 559183"/>
                      <a:gd name="connsiteY15" fmla="*/ 494056 h 1570988"/>
                      <a:gd name="connsiteX16" fmla="*/ 392972 w 559183"/>
                      <a:gd name="connsiteY16" fmla="*/ 424387 h 1570988"/>
                      <a:gd name="connsiteX17" fmla="*/ 419098 w 559183"/>
                      <a:gd name="connsiteY17" fmla="*/ 363427 h 1570988"/>
                      <a:gd name="connsiteX18" fmla="*/ 436515 w 559183"/>
                      <a:gd name="connsiteY18" fmla="*/ 337302 h 1570988"/>
                      <a:gd name="connsiteX19" fmla="*/ 445224 w 559183"/>
                      <a:gd name="connsiteY19" fmla="*/ 311176 h 1570988"/>
                      <a:gd name="connsiteX20" fmla="*/ 471349 w 559183"/>
                      <a:gd name="connsiteY20" fmla="*/ 285050 h 1570988"/>
                      <a:gd name="connsiteX21" fmla="*/ 488766 w 559183"/>
                      <a:gd name="connsiteY21" fmla="*/ 250216 h 1570988"/>
                      <a:gd name="connsiteX22" fmla="*/ 523601 w 559183"/>
                      <a:gd name="connsiteY22" fmla="*/ 197965 h 1570988"/>
                      <a:gd name="connsiteX23" fmla="*/ 541018 w 559183"/>
                      <a:gd name="connsiteY23" fmla="*/ 171839 h 1570988"/>
                      <a:gd name="connsiteX24" fmla="*/ 558435 w 559183"/>
                      <a:gd name="connsiteY24" fmla="*/ 119587 h 1570988"/>
                      <a:gd name="connsiteX25" fmla="*/ 514756 w 559183"/>
                      <a:gd name="connsiteY25" fmla="*/ 593 h 1570988"/>
                      <a:gd name="connsiteX0" fmla="*/ 514756 w 559183"/>
                      <a:gd name="connsiteY0" fmla="*/ 593 h 1570553"/>
                      <a:gd name="connsiteX1" fmla="*/ 256764 w 559183"/>
                      <a:gd name="connsiteY1" fmla="*/ 174563 h 1570553"/>
                      <a:gd name="connsiteX2" fmla="*/ 37690 w 559183"/>
                      <a:gd name="connsiteY2" fmla="*/ 366830 h 1570553"/>
                      <a:gd name="connsiteX3" fmla="*/ 43269 w 559183"/>
                      <a:gd name="connsiteY3" fmla="*/ 677889 h 1570553"/>
                      <a:gd name="connsiteX4" fmla="*/ 36941 w 559183"/>
                      <a:gd name="connsiteY4" fmla="*/ 1042900 h 1570553"/>
                      <a:gd name="connsiteX5" fmla="*/ 28232 w 559183"/>
                      <a:gd name="connsiteY5" fmla="*/ 1205437 h 1570553"/>
                      <a:gd name="connsiteX6" fmla="*/ 9251 w 559183"/>
                      <a:gd name="connsiteY6" fmla="*/ 1534526 h 1570553"/>
                      <a:gd name="connsiteX7" fmla="*/ 192675 w 559183"/>
                      <a:gd name="connsiteY7" fmla="*/ 1565210 h 1570553"/>
                      <a:gd name="connsiteX8" fmla="*/ 343033 w 559183"/>
                      <a:gd name="connsiteY8" fmla="*/ 1563646 h 1570553"/>
                      <a:gd name="connsiteX9" fmla="*/ 343647 w 559183"/>
                      <a:gd name="connsiteY9" fmla="*/ 1266805 h 1570553"/>
                      <a:gd name="connsiteX10" fmla="*/ 427806 w 559183"/>
                      <a:gd name="connsiteY10" fmla="*/ 1077530 h 1570553"/>
                      <a:gd name="connsiteX11" fmla="*/ 410389 w 559183"/>
                      <a:gd name="connsiteY11" fmla="*/ 964319 h 1570553"/>
                      <a:gd name="connsiteX12" fmla="*/ 401681 w 559183"/>
                      <a:gd name="connsiteY12" fmla="*/ 868525 h 1570553"/>
                      <a:gd name="connsiteX13" fmla="*/ 375555 w 559183"/>
                      <a:gd name="connsiteY13" fmla="*/ 781439 h 1570553"/>
                      <a:gd name="connsiteX14" fmla="*/ 349429 w 559183"/>
                      <a:gd name="connsiteY14" fmla="*/ 650810 h 1570553"/>
                      <a:gd name="connsiteX15" fmla="*/ 358138 w 559183"/>
                      <a:gd name="connsiteY15" fmla="*/ 494056 h 1570553"/>
                      <a:gd name="connsiteX16" fmla="*/ 392972 w 559183"/>
                      <a:gd name="connsiteY16" fmla="*/ 424387 h 1570553"/>
                      <a:gd name="connsiteX17" fmla="*/ 419098 w 559183"/>
                      <a:gd name="connsiteY17" fmla="*/ 363427 h 1570553"/>
                      <a:gd name="connsiteX18" fmla="*/ 436515 w 559183"/>
                      <a:gd name="connsiteY18" fmla="*/ 337302 h 1570553"/>
                      <a:gd name="connsiteX19" fmla="*/ 445224 w 559183"/>
                      <a:gd name="connsiteY19" fmla="*/ 311176 h 1570553"/>
                      <a:gd name="connsiteX20" fmla="*/ 471349 w 559183"/>
                      <a:gd name="connsiteY20" fmla="*/ 285050 h 1570553"/>
                      <a:gd name="connsiteX21" fmla="*/ 488766 w 559183"/>
                      <a:gd name="connsiteY21" fmla="*/ 250216 h 1570553"/>
                      <a:gd name="connsiteX22" fmla="*/ 523601 w 559183"/>
                      <a:gd name="connsiteY22" fmla="*/ 197965 h 1570553"/>
                      <a:gd name="connsiteX23" fmla="*/ 541018 w 559183"/>
                      <a:gd name="connsiteY23" fmla="*/ 171839 h 1570553"/>
                      <a:gd name="connsiteX24" fmla="*/ 558435 w 559183"/>
                      <a:gd name="connsiteY24" fmla="*/ 119587 h 1570553"/>
                      <a:gd name="connsiteX25" fmla="*/ 514756 w 559183"/>
                      <a:gd name="connsiteY25" fmla="*/ 593 h 1570553"/>
                      <a:gd name="connsiteX0" fmla="*/ 514756 w 558435"/>
                      <a:gd name="connsiteY0" fmla="*/ 593 h 1570553"/>
                      <a:gd name="connsiteX1" fmla="*/ 256764 w 558435"/>
                      <a:gd name="connsiteY1" fmla="*/ 174563 h 1570553"/>
                      <a:gd name="connsiteX2" fmla="*/ 37690 w 558435"/>
                      <a:gd name="connsiteY2" fmla="*/ 366830 h 1570553"/>
                      <a:gd name="connsiteX3" fmla="*/ 43269 w 558435"/>
                      <a:gd name="connsiteY3" fmla="*/ 677889 h 1570553"/>
                      <a:gd name="connsiteX4" fmla="*/ 36941 w 558435"/>
                      <a:gd name="connsiteY4" fmla="*/ 1042900 h 1570553"/>
                      <a:gd name="connsiteX5" fmla="*/ 28232 w 558435"/>
                      <a:gd name="connsiteY5" fmla="*/ 1205437 h 1570553"/>
                      <a:gd name="connsiteX6" fmla="*/ 9251 w 558435"/>
                      <a:gd name="connsiteY6" fmla="*/ 1534526 h 1570553"/>
                      <a:gd name="connsiteX7" fmla="*/ 192675 w 558435"/>
                      <a:gd name="connsiteY7" fmla="*/ 1565210 h 1570553"/>
                      <a:gd name="connsiteX8" fmla="*/ 343033 w 558435"/>
                      <a:gd name="connsiteY8" fmla="*/ 1563646 h 1570553"/>
                      <a:gd name="connsiteX9" fmla="*/ 343647 w 558435"/>
                      <a:gd name="connsiteY9" fmla="*/ 1266805 h 1570553"/>
                      <a:gd name="connsiteX10" fmla="*/ 427806 w 558435"/>
                      <a:gd name="connsiteY10" fmla="*/ 1077530 h 1570553"/>
                      <a:gd name="connsiteX11" fmla="*/ 410389 w 558435"/>
                      <a:gd name="connsiteY11" fmla="*/ 964319 h 1570553"/>
                      <a:gd name="connsiteX12" fmla="*/ 401681 w 558435"/>
                      <a:gd name="connsiteY12" fmla="*/ 868525 h 1570553"/>
                      <a:gd name="connsiteX13" fmla="*/ 375555 w 558435"/>
                      <a:gd name="connsiteY13" fmla="*/ 781439 h 1570553"/>
                      <a:gd name="connsiteX14" fmla="*/ 349429 w 558435"/>
                      <a:gd name="connsiteY14" fmla="*/ 650810 h 1570553"/>
                      <a:gd name="connsiteX15" fmla="*/ 358138 w 558435"/>
                      <a:gd name="connsiteY15" fmla="*/ 494056 h 1570553"/>
                      <a:gd name="connsiteX16" fmla="*/ 392972 w 558435"/>
                      <a:gd name="connsiteY16" fmla="*/ 424387 h 1570553"/>
                      <a:gd name="connsiteX17" fmla="*/ 419098 w 558435"/>
                      <a:gd name="connsiteY17" fmla="*/ 363427 h 1570553"/>
                      <a:gd name="connsiteX18" fmla="*/ 436515 w 558435"/>
                      <a:gd name="connsiteY18" fmla="*/ 337302 h 1570553"/>
                      <a:gd name="connsiteX19" fmla="*/ 445224 w 558435"/>
                      <a:gd name="connsiteY19" fmla="*/ 311176 h 1570553"/>
                      <a:gd name="connsiteX20" fmla="*/ 471349 w 558435"/>
                      <a:gd name="connsiteY20" fmla="*/ 285050 h 1570553"/>
                      <a:gd name="connsiteX21" fmla="*/ 488766 w 558435"/>
                      <a:gd name="connsiteY21" fmla="*/ 250216 h 1570553"/>
                      <a:gd name="connsiteX22" fmla="*/ 523601 w 558435"/>
                      <a:gd name="connsiteY22" fmla="*/ 197965 h 1570553"/>
                      <a:gd name="connsiteX23" fmla="*/ 558435 w 558435"/>
                      <a:gd name="connsiteY23" fmla="*/ 119587 h 1570553"/>
                      <a:gd name="connsiteX24" fmla="*/ 514756 w 558435"/>
                      <a:gd name="connsiteY24" fmla="*/ 593 h 1570553"/>
                      <a:gd name="connsiteX0" fmla="*/ 514756 w 560509"/>
                      <a:gd name="connsiteY0" fmla="*/ 674 h 1570634"/>
                      <a:gd name="connsiteX1" fmla="*/ 256764 w 560509"/>
                      <a:gd name="connsiteY1" fmla="*/ 174644 h 1570634"/>
                      <a:gd name="connsiteX2" fmla="*/ 37690 w 560509"/>
                      <a:gd name="connsiteY2" fmla="*/ 366911 h 1570634"/>
                      <a:gd name="connsiteX3" fmla="*/ 43269 w 560509"/>
                      <a:gd name="connsiteY3" fmla="*/ 677970 h 1570634"/>
                      <a:gd name="connsiteX4" fmla="*/ 36941 w 560509"/>
                      <a:gd name="connsiteY4" fmla="*/ 1042981 h 1570634"/>
                      <a:gd name="connsiteX5" fmla="*/ 28232 w 560509"/>
                      <a:gd name="connsiteY5" fmla="*/ 1205518 h 1570634"/>
                      <a:gd name="connsiteX6" fmla="*/ 9251 w 560509"/>
                      <a:gd name="connsiteY6" fmla="*/ 1534607 h 1570634"/>
                      <a:gd name="connsiteX7" fmla="*/ 192675 w 560509"/>
                      <a:gd name="connsiteY7" fmla="*/ 1565291 h 1570634"/>
                      <a:gd name="connsiteX8" fmla="*/ 343033 w 560509"/>
                      <a:gd name="connsiteY8" fmla="*/ 1563727 h 1570634"/>
                      <a:gd name="connsiteX9" fmla="*/ 343647 w 560509"/>
                      <a:gd name="connsiteY9" fmla="*/ 1266886 h 1570634"/>
                      <a:gd name="connsiteX10" fmla="*/ 427806 w 560509"/>
                      <a:gd name="connsiteY10" fmla="*/ 1077611 h 1570634"/>
                      <a:gd name="connsiteX11" fmla="*/ 410389 w 560509"/>
                      <a:gd name="connsiteY11" fmla="*/ 964400 h 1570634"/>
                      <a:gd name="connsiteX12" fmla="*/ 401681 w 560509"/>
                      <a:gd name="connsiteY12" fmla="*/ 868606 h 1570634"/>
                      <a:gd name="connsiteX13" fmla="*/ 375555 w 560509"/>
                      <a:gd name="connsiteY13" fmla="*/ 781520 h 1570634"/>
                      <a:gd name="connsiteX14" fmla="*/ 349429 w 560509"/>
                      <a:gd name="connsiteY14" fmla="*/ 650891 h 1570634"/>
                      <a:gd name="connsiteX15" fmla="*/ 358138 w 560509"/>
                      <a:gd name="connsiteY15" fmla="*/ 494137 h 1570634"/>
                      <a:gd name="connsiteX16" fmla="*/ 392972 w 560509"/>
                      <a:gd name="connsiteY16" fmla="*/ 424468 h 1570634"/>
                      <a:gd name="connsiteX17" fmla="*/ 419098 w 560509"/>
                      <a:gd name="connsiteY17" fmla="*/ 363508 h 1570634"/>
                      <a:gd name="connsiteX18" fmla="*/ 436515 w 560509"/>
                      <a:gd name="connsiteY18" fmla="*/ 337383 h 1570634"/>
                      <a:gd name="connsiteX19" fmla="*/ 445224 w 560509"/>
                      <a:gd name="connsiteY19" fmla="*/ 311257 h 1570634"/>
                      <a:gd name="connsiteX20" fmla="*/ 471349 w 560509"/>
                      <a:gd name="connsiteY20" fmla="*/ 285131 h 1570634"/>
                      <a:gd name="connsiteX21" fmla="*/ 488766 w 560509"/>
                      <a:gd name="connsiteY21" fmla="*/ 250297 h 1570634"/>
                      <a:gd name="connsiteX22" fmla="*/ 558435 w 560509"/>
                      <a:gd name="connsiteY22" fmla="*/ 119668 h 1570634"/>
                      <a:gd name="connsiteX23" fmla="*/ 514756 w 560509"/>
                      <a:gd name="connsiteY23" fmla="*/ 674 h 1570634"/>
                      <a:gd name="connsiteX0" fmla="*/ 514756 w 561751"/>
                      <a:gd name="connsiteY0" fmla="*/ 717 h 1570677"/>
                      <a:gd name="connsiteX1" fmla="*/ 256764 w 561751"/>
                      <a:gd name="connsiteY1" fmla="*/ 174687 h 1570677"/>
                      <a:gd name="connsiteX2" fmla="*/ 37690 w 561751"/>
                      <a:gd name="connsiteY2" fmla="*/ 366954 h 1570677"/>
                      <a:gd name="connsiteX3" fmla="*/ 43269 w 561751"/>
                      <a:gd name="connsiteY3" fmla="*/ 678013 h 1570677"/>
                      <a:gd name="connsiteX4" fmla="*/ 36941 w 561751"/>
                      <a:gd name="connsiteY4" fmla="*/ 1043024 h 1570677"/>
                      <a:gd name="connsiteX5" fmla="*/ 28232 w 561751"/>
                      <a:gd name="connsiteY5" fmla="*/ 1205561 h 1570677"/>
                      <a:gd name="connsiteX6" fmla="*/ 9251 w 561751"/>
                      <a:gd name="connsiteY6" fmla="*/ 1534650 h 1570677"/>
                      <a:gd name="connsiteX7" fmla="*/ 192675 w 561751"/>
                      <a:gd name="connsiteY7" fmla="*/ 1565334 h 1570677"/>
                      <a:gd name="connsiteX8" fmla="*/ 343033 w 561751"/>
                      <a:gd name="connsiteY8" fmla="*/ 1563770 h 1570677"/>
                      <a:gd name="connsiteX9" fmla="*/ 343647 w 561751"/>
                      <a:gd name="connsiteY9" fmla="*/ 1266929 h 1570677"/>
                      <a:gd name="connsiteX10" fmla="*/ 427806 w 561751"/>
                      <a:gd name="connsiteY10" fmla="*/ 1077654 h 1570677"/>
                      <a:gd name="connsiteX11" fmla="*/ 410389 w 561751"/>
                      <a:gd name="connsiteY11" fmla="*/ 964443 h 1570677"/>
                      <a:gd name="connsiteX12" fmla="*/ 401681 w 561751"/>
                      <a:gd name="connsiteY12" fmla="*/ 868649 h 1570677"/>
                      <a:gd name="connsiteX13" fmla="*/ 375555 w 561751"/>
                      <a:gd name="connsiteY13" fmla="*/ 781563 h 1570677"/>
                      <a:gd name="connsiteX14" fmla="*/ 349429 w 561751"/>
                      <a:gd name="connsiteY14" fmla="*/ 650934 h 1570677"/>
                      <a:gd name="connsiteX15" fmla="*/ 358138 w 561751"/>
                      <a:gd name="connsiteY15" fmla="*/ 494180 h 1570677"/>
                      <a:gd name="connsiteX16" fmla="*/ 392972 w 561751"/>
                      <a:gd name="connsiteY16" fmla="*/ 424511 h 1570677"/>
                      <a:gd name="connsiteX17" fmla="*/ 419098 w 561751"/>
                      <a:gd name="connsiteY17" fmla="*/ 363551 h 1570677"/>
                      <a:gd name="connsiteX18" fmla="*/ 436515 w 561751"/>
                      <a:gd name="connsiteY18" fmla="*/ 337426 h 1570677"/>
                      <a:gd name="connsiteX19" fmla="*/ 445224 w 561751"/>
                      <a:gd name="connsiteY19" fmla="*/ 311300 h 1570677"/>
                      <a:gd name="connsiteX20" fmla="*/ 471349 w 561751"/>
                      <a:gd name="connsiteY20" fmla="*/ 285174 h 1570677"/>
                      <a:gd name="connsiteX21" fmla="*/ 558435 w 561751"/>
                      <a:gd name="connsiteY21" fmla="*/ 119711 h 1570677"/>
                      <a:gd name="connsiteX22" fmla="*/ 514756 w 561751"/>
                      <a:gd name="connsiteY22" fmla="*/ 717 h 1570677"/>
                      <a:gd name="connsiteX0" fmla="*/ 514756 w 563640"/>
                      <a:gd name="connsiteY0" fmla="*/ 753 h 1570713"/>
                      <a:gd name="connsiteX1" fmla="*/ 256764 w 563640"/>
                      <a:gd name="connsiteY1" fmla="*/ 174723 h 1570713"/>
                      <a:gd name="connsiteX2" fmla="*/ 37690 w 563640"/>
                      <a:gd name="connsiteY2" fmla="*/ 366990 h 1570713"/>
                      <a:gd name="connsiteX3" fmla="*/ 43269 w 563640"/>
                      <a:gd name="connsiteY3" fmla="*/ 678049 h 1570713"/>
                      <a:gd name="connsiteX4" fmla="*/ 36941 w 563640"/>
                      <a:gd name="connsiteY4" fmla="*/ 1043060 h 1570713"/>
                      <a:gd name="connsiteX5" fmla="*/ 28232 w 563640"/>
                      <a:gd name="connsiteY5" fmla="*/ 1205597 h 1570713"/>
                      <a:gd name="connsiteX6" fmla="*/ 9251 w 563640"/>
                      <a:gd name="connsiteY6" fmla="*/ 1534686 h 1570713"/>
                      <a:gd name="connsiteX7" fmla="*/ 192675 w 563640"/>
                      <a:gd name="connsiteY7" fmla="*/ 1565370 h 1570713"/>
                      <a:gd name="connsiteX8" fmla="*/ 343033 w 563640"/>
                      <a:gd name="connsiteY8" fmla="*/ 1563806 h 1570713"/>
                      <a:gd name="connsiteX9" fmla="*/ 343647 w 563640"/>
                      <a:gd name="connsiteY9" fmla="*/ 1266965 h 1570713"/>
                      <a:gd name="connsiteX10" fmla="*/ 427806 w 563640"/>
                      <a:gd name="connsiteY10" fmla="*/ 1077690 h 1570713"/>
                      <a:gd name="connsiteX11" fmla="*/ 410389 w 563640"/>
                      <a:gd name="connsiteY11" fmla="*/ 964479 h 1570713"/>
                      <a:gd name="connsiteX12" fmla="*/ 401681 w 563640"/>
                      <a:gd name="connsiteY12" fmla="*/ 868685 h 1570713"/>
                      <a:gd name="connsiteX13" fmla="*/ 375555 w 563640"/>
                      <a:gd name="connsiteY13" fmla="*/ 781599 h 1570713"/>
                      <a:gd name="connsiteX14" fmla="*/ 349429 w 563640"/>
                      <a:gd name="connsiteY14" fmla="*/ 650970 h 1570713"/>
                      <a:gd name="connsiteX15" fmla="*/ 358138 w 563640"/>
                      <a:gd name="connsiteY15" fmla="*/ 494216 h 1570713"/>
                      <a:gd name="connsiteX16" fmla="*/ 392972 w 563640"/>
                      <a:gd name="connsiteY16" fmla="*/ 424547 h 1570713"/>
                      <a:gd name="connsiteX17" fmla="*/ 419098 w 563640"/>
                      <a:gd name="connsiteY17" fmla="*/ 363587 h 1570713"/>
                      <a:gd name="connsiteX18" fmla="*/ 436515 w 563640"/>
                      <a:gd name="connsiteY18" fmla="*/ 337462 h 1570713"/>
                      <a:gd name="connsiteX19" fmla="*/ 445224 w 563640"/>
                      <a:gd name="connsiteY19" fmla="*/ 311336 h 1570713"/>
                      <a:gd name="connsiteX20" fmla="*/ 558435 w 563640"/>
                      <a:gd name="connsiteY20" fmla="*/ 119747 h 1570713"/>
                      <a:gd name="connsiteX21" fmla="*/ 514756 w 563640"/>
                      <a:gd name="connsiteY21" fmla="*/ 753 h 1570713"/>
                      <a:gd name="connsiteX0" fmla="*/ 514756 w 564273"/>
                      <a:gd name="connsiteY0" fmla="*/ 793 h 1570753"/>
                      <a:gd name="connsiteX1" fmla="*/ 256764 w 564273"/>
                      <a:gd name="connsiteY1" fmla="*/ 174763 h 1570753"/>
                      <a:gd name="connsiteX2" fmla="*/ 37690 w 564273"/>
                      <a:gd name="connsiteY2" fmla="*/ 367030 h 1570753"/>
                      <a:gd name="connsiteX3" fmla="*/ 43269 w 564273"/>
                      <a:gd name="connsiteY3" fmla="*/ 678089 h 1570753"/>
                      <a:gd name="connsiteX4" fmla="*/ 36941 w 564273"/>
                      <a:gd name="connsiteY4" fmla="*/ 1043100 h 1570753"/>
                      <a:gd name="connsiteX5" fmla="*/ 28232 w 564273"/>
                      <a:gd name="connsiteY5" fmla="*/ 1205637 h 1570753"/>
                      <a:gd name="connsiteX6" fmla="*/ 9251 w 564273"/>
                      <a:gd name="connsiteY6" fmla="*/ 1534726 h 1570753"/>
                      <a:gd name="connsiteX7" fmla="*/ 192675 w 564273"/>
                      <a:gd name="connsiteY7" fmla="*/ 1565410 h 1570753"/>
                      <a:gd name="connsiteX8" fmla="*/ 343033 w 564273"/>
                      <a:gd name="connsiteY8" fmla="*/ 1563846 h 1570753"/>
                      <a:gd name="connsiteX9" fmla="*/ 343647 w 564273"/>
                      <a:gd name="connsiteY9" fmla="*/ 1267005 h 1570753"/>
                      <a:gd name="connsiteX10" fmla="*/ 427806 w 564273"/>
                      <a:gd name="connsiteY10" fmla="*/ 1077730 h 1570753"/>
                      <a:gd name="connsiteX11" fmla="*/ 410389 w 564273"/>
                      <a:gd name="connsiteY11" fmla="*/ 964519 h 1570753"/>
                      <a:gd name="connsiteX12" fmla="*/ 401681 w 564273"/>
                      <a:gd name="connsiteY12" fmla="*/ 868725 h 1570753"/>
                      <a:gd name="connsiteX13" fmla="*/ 375555 w 564273"/>
                      <a:gd name="connsiteY13" fmla="*/ 781639 h 1570753"/>
                      <a:gd name="connsiteX14" fmla="*/ 349429 w 564273"/>
                      <a:gd name="connsiteY14" fmla="*/ 651010 h 1570753"/>
                      <a:gd name="connsiteX15" fmla="*/ 358138 w 564273"/>
                      <a:gd name="connsiteY15" fmla="*/ 494256 h 1570753"/>
                      <a:gd name="connsiteX16" fmla="*/ 392972 w 564273"/>
                      <a:gd name="connsiteY16" fmla="*/ 424587 h 1570753"/>
                      <a:gd name="connsiteX17" fmla="*/ 419098 w 564273"/>
                      <a:gd name="connsiteY17" fmla="*/ 363627 h 1570753"/>
                      <a:gd name="connsiteX18" fmla="*/ 436515 w 564273"/>
                      <a:gd name="connsiteY18" fmla="*/ 337502 h 1570753"/>
                      <a:gd name="connsiteX19" fmla="*/ 558435 w 564273"/>
                      <a:gd name="connsiteY19" fmla="*/ 119787 h 1570753"/>
                      <a:gd name="connsiteX20" fmla="*/ 514756 w 564273"/>
                      <a:gd name="connsiteY20" fmla="*/ 793 h 1570753"/>
                      <a:gd name="connsiteX0" fmla="*/ 514756 w 565543"/>
                      <a:gd name="connsiteY0" fmla="*/ 838 h 1570798"/>
                      <a:gd name="connsiteX1" fmla="*/ 256764 w 565543"/>
                      <a:gd name="connsiteY1" fmla="*/ 174808 h 1570798"/>
                      <a:gd name="connsiteX2" fmla="*/ 37690 w 565543"/>
                      <a:gd name="connsiteY2" fmla="*/ 367075 h 1570798"/>
                      <a:gd name="connsiteX3" fmla="*/ 43269 w 565543"/>
                      <a:gd name="connsiteY3" fmla="*/ 678134 h 1570798"/>
                      <a:gd name="connsiteX4" fmla="*/ 36941 w 565543"/>
                      <a:gd name="connsiteY4" fmla="*/ 1043145 h 1570798"/>
                      <a:gd name="connsiteX5" fmla="*/ 28232 w 565543"/>
                      <a:gd name="connsiteY5" fmla="*/ 1205682 h 1570798"/>
                      <a:gd name="connsiteX6" fmla="*/ 9251 w 565543"/>
                      <a:gd name="connsiteY6" fmla="*/ 1534771 h 1570798"/>
                      <a:gd name="connsiteX7" fmla="*/ 192675 w 565543"/>
                      <a:gd name="connsiteY7" fmla="*/ 1565455 h 1570798"/>
                      <a:gd name="connsiteX8" fmla="*/ 343033 w 565543"/>
                      <a:gd name="connsiteY8" fmla="*/ 1563891 h 1570798"/>
                      <a:gd name="connsiteX9" fmla="*/ 343647 w 565543"/>
                      <a:gd name="connsiteY9" fmla="*/ 1267050 h 1570798"/>
                      <a:gd name="connsiteX10" fmla="*/ 427806 w 565543"/>
                      <a:gd name="connsiteY10" fmla="*/ 1077775 h 1570798"/>
                      <a:gd name="connsiteX11" fmla="*/ 410389 w 565543"/>
                      <a:gd name="connsiteY11" fmla="*/ 964564 h 1570798"/>
                      <a:gd name="connsiteX12" fmla="*/ 401681 w 565543"/>
                      <a:gd name="connsiteY12" fmla="*/ 868770 h 1570798"/>
                      <a:gd name="connsiteX13" fmla="*/ 375555 w 565543"/>
                      <a:gd name="connsiteY13" fmla="*/ 781684 h 1570798"/>
                      <a:gd name="connsiteX14" fmla="*/ 349429 w 565543"/>
                      <a:gd name="connsiteY14" fmla="*/ 651055 h 1570798"/>
                      <a:gd name="connsiteX15" fmla="*/ 358138 w 565543"/>
                      <a:gd name="connsiteY15" fmla="*/ 494301 h 1570798"/>
                      <a:gd name="connsiteX16" fmla="*/ 392972 w 565543"/>
                      <a:gd name="connsiteY16" fmla="*/ 424632 h 1570798"/>
                      <a:gd name="connsiteX17" fmla="*/ 419098 w 565543"/>
                      <a:gd name="connsiteY17" fmla="*/ 363672 h 1570798"/>
                      <a:gd name="connsiteX18" fmla="*/ 558435 w 565543"/>
                      <a:gd name="connsiteY18" fmla="*/ 119832 h 1570798"/>
                      <a:gd name="connsiteX19" fmla="*/ 514756 w 565543"/>
                      <a:gd name="connsiteY19" fmla="*/ 838 h 1570798"/>
                      <a:gd name="connsiteX0" fmla="*/ 514756 w 565717"/>
                      <a:gd name="connsiteY0" fmla="*/ 798 h 1570758"/>
                      <a:gd name="connsiteX1" fmla="*/ 256764 w 565717"/>
                      <a:gd name="connsiteY1" fmla="*/ 174768 h 1570758"/>
                      <a:gd name="connsiteX2" fmla="*/ 37690 w 565717"/>
                      <a:gd name="connsiteY2" fmla="*/ 367035 h 1570758"/>
                      <a:gd name="connsiteX3" fmla="*/ 43269 w 565717"/>
                      <a:gd name="connsiteY3" fmla="*/ 678094 h 1570758"/>
                      <a:gd name="connsiteX4" fmla="*/ 36941 w 565717"/>
                      <a:gd name="connsiteY4" fmla="*/ 1043105 h 1570758"/>
                      <a:gd name="connsiteX5" fmla="*/ 28232 w 565717"/>
                      <a:gd name="connsiteY5" fmla="*/ 1205642 h 1570758"/>
                      <a:gd name="connsiteX6" fmla="*/ 9251 w 565717"/>
                      <a:gd name="connsiteY6" fmla="*/ 1534731 h 1570758"/>
                      <a:gd name="connsiteX7" fmla="*/ 192675 w 565717"/>
                      <a:gd name="connsiteY7" fmla="*/ 1565415 h 1570758"/>
                      <a:gd name="connsiteX8" fmla="*/ 343033 w 565717"/>
                      <a:gd name="connsiteY8" fmla="*/ 1563851 h 1570758"/>
                      <a:gd name="connsiteX9" fmla="*/ 343647 w 565717"/>
                      <a:gd name="connsiteY9" fmla="*/ 1267010 h 1570758"/>
                      <a:gd name="connsiteX10" fmla="*/ 427806 w 565717"/>
                      <a:gd name="connsiteY10" fmla="*/ 1077735 h 1570758"/>
                      <a:gd name="connsiteX11" fmla="*/ 410389 w 565717"/>
                      <a:gd name="connsiteY11" fmla="*/ 964524 h 1570758"/>
                      <a:gd name="connsiteX12" fmla="*/ 401681 w 565717"/>
                      <a:gd name="connsiteY12" fmla="*/ 868730 h 1570758"/>
                      <a:gd name="connsiteX13" fmla="*/ 375555 w 565717"/>
                      <a:gd name="connsiteY13" fmla="*/ 781644 h 1570758"/>
                      <a:gd name="connsiteX14" fmla="*/ 349429 w 565717"/>
                      <a:gd name="connsiteY14" fmla="*/ 651015 h 1570758"/>
                      <a:gd name="connsiteX15" fmla="*/ 358138 w 565717"/>
                      <a:gd name="connsiteY15" fmla="*/ 494261 h 1570758"/>
                      <a:gd name="connsiteX16" fmla="*/ 392972 w 565717"/>
                      <a:gd name="connsiteY16" fmla="*/ 424592 h 1570758"/>
                      <a:gd name="connsiteX17" fmla="*/ 416717 w 565717"/>
                      <a:gd name="connsiteY17" fmla="*/ 339820 h 1570758"/>
                      <a:gd name="connsiteX18" fmla="*/ 558435 w 565717"/>
                      <a:gd name="connsiteY18" fmla="*/ 119792 h 1570758"/>
                      <a:gd name="connsiteX19" fmla="*/ 514756 w 565717"/>
                      <a:gd name="connsiteY19" fmla="*/ 798 h 1570758"/>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58138 w 554669"/>
                      <a:gd name="connsiteY15" fmla="*/ 494659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406579 w 554669"/>
                      <a:gd name="connsiteY14" fmla="*/ 658556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91475 w 554669"/>
                      <a:gd name="connsiteY14" fmla="*/ 497040 h 1571156"/>
                      <a:gd name="connsiteX15" fmla="*/ 392972 w 554669"/>
                      <a:gd name="connsiteY15" fmla="*/ 424990 h 1571156"/>
                      <a:gd name="connsiteX16" fmla="*/ 416717 w 554669"/>
                      <a:gd name="connsiteY16" fmla="*/ 340218 h 1571156"/>
                      <a:gd name="connsiteX17" fmla="*/ 544147 w 554669"/>
                      <a:gd name="connsiteY17" fmla="*/ 110665 h 1571156"/>
                      <a:gd name="connsiteX18" fmla="*/ 514756 w 554669"/>
                      <a:gd name="connsiteY18"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91475 w 554669"/>
                      <a:gd name="connsiteY13" fmla="*/ 497040 h 1571156"/>
                      <a:gd name="connsiteX14" fmla="*/ 392972 w 554669"/>
                      <a:gd name="connsiteY14" fmla="*/ 424990 h 1571156"/>
                      <a:gd name="connsiteX15" fmla="*/ 416717 w 554669"/>
                      <a:gd name="connsiteY15" fmla="*/ 340218 h 1571156"/>
                      <a:gd name="connsiteX16" fmla="*/ 544147 w 554669"/>
                      <a:gd name="connsiteY16" fmla="*/ 110665 h 1571156"/>
                      <a:gd name="connsiteX17" fmla="*/ 514756 w 554669"/>
                      <a:gd name="connsiteY17"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5151 w 554669"/>
                      <a:gd name="connsiteY11" fmla="*/ 714891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653856 w 693769"/>
                      <a:gd name="connsiteY0" fmla="*/ 1196 h 1571156"/>
                      <a:gd name="connsiteX1" fmla="*/ 395864 w 693769"/>
                      <a:gd name="connsiteY1" fmla="*/ 175166 h 1571156"/>
                      <a:gd name="connsiteX2" fmla="*/ 176790 w 693769"/>
                      <a:gd name="connsiteY2" fmla="*/ 367433 h 1571156"/>
                      <a:gd name="connsiteX3" fmla="*/ 182369 w 693769"/>
                      <a:gd name="connsiteY3" fmla="*/ 678492 h 1571156"/>
                      <a:gd name="connsiteX4" fmla="*/ 176041 w 693769"/>
                      <a:gd name="connsiteY4" fmla="*/ 1043503 h 1571156"/>
                      <a:gd name="connsiteX5" fmla="*/ 167332 w 693769"/>
                      <a:gd name="connsiteY5" fmla="*/ 1206040 h 1571156"/>
                      <a:gd name="connsiteX6" fmla="*/ 3095 w 693769"/>
                      <a:gd name="connsiteY6" fmla="*/ 1535129 h 1571156"/>
                      <a:gd name="connsiteX7" fmla="*/ 331775 w 693769"/>
                      <a:gd name="connsiteY7" fmla="*/ 1565813 h 1571156"/>
                      <a:gd name="connsiteX8" fmla="*/ 482133 w 693769"/>
                      <a:gd name="connsiteY8" fmla="*/ 1564249 h 1571156"/>
                      <a:gd name="connsiteX9" fmla="*/ 482747 w 693769"/>
                      <a:gd name="connsiteY9" fmla="*/ 1267408 h 1571156"/>
                      <a:gd name="connsiteX10" fmla="*/ 566906 w 693769"/>
                      <a:gd name="connsiteY10" fmla="*/ 1078133 h 1571156"/>
                      <a:gd name="connsiteX11" fmla="*/ 554251 w 693769"/>
                      <a:gd name="connsiteY11" fmla="*/ 714891 h 1571156"/>
                      <a:gd name="connsiteX12" fmla="*/ 530575 w 693769"/>
                      <a:gd name="connsiteY12" fmla="*/ 497040 h 1571156"/>
                      <a:gd name="connsiteX13" fmla="*/ 532072 w 693769"/>
                      <a:gd name="connsiteY13" fmla="*/ 424990 h 1571156"/>
                      <a:gd name="connsiteX14" fmla="*/ 555817 w 693769"/>
                      <a:gd name="connsiteY14" fmla="*/ 340218 h 1571156"/>
                      <a:gd name="connsiteX15" fmla="*/ 683247 w 693769"/>
                      <a:gd name="connsiteY15" fmla="*/ 110665 h 1571156"/>
                      <a:gd name="connsiteX16" fmla="*/ 653856 w 693769"/>
                      <a:gd name="connsiteY16" fmla="*/ 1196 h 1571156"/>
                      <a:gd name="connsiteX0" fmla="*/ 655560 w 695473"/>
                      <a:gd name="connsiteY0" fmla="*/ 1196 h 1571003"/>
                      <a:gd name="connsiteX1" fmla="*/ 397568 w 695473"/>
                      <a:gd name="connsiteY1" fmla="*/ 175166 h 1571003"/>
                      <a:gd name="connsiteX2" fmla="*/ 178494 w 695473"/>
                      <a:gd name="connsiteY2" fmla="*/ 367433 h 1571003"/>
                      <a:gd name="connsiteX3" fmla="*/ 184073 w 695473"/>
                      <a:gd name="connsiteY3" fmla="*/ 678492 h 1571003"/>
                      <a:gd name="connsiteX4" fmla="*/ 177745 w 695473"/>
                      <a:gd name="connsiteY4" fmla="*/ 1043503 h 1571003"/>
                      <a:gd name="connsiteX5" fmla="*/ 140461 w 695473"/>
                      <a:gd name="connsiteY5" fmla="*/ 1208421 h 1571003"/>
                      <a:gd name="connsiteX6" fmla="*/ 4799 w 695473"/>
                      <a:gd name="connsiteY6" fmla="*/ 1535129 h 1571003"/>
                      <a:gd name="connsiteX7" fmla="*/ 333479 w 695473"/>
                      <a:gd name="connsiteY7" fmla="*/ 1565813 h 1571003"/>
                      <a:gd name="connsiteX8" fmla="*/ 483837 w 695473"/>
                      <a:gd name="connsiteY8" fmla="*/ 1564249 h 1571003"/>
                      <a:gd name="connsiteX9" fmla="*/ 484451 w 695473"/>
                      <a:gd name="connsiteY9" fmla="*/ 1267408 h 1571003"/>
                      <a:gd name="connsiteX10" fmla="*/ 568610 w 695473"/>
                      <a:gd name="connsiteY10" fmla="*/ 1078133 h 1571003"/>
                      <a:gd name="connsiteX11" fmla="*/ 555955 w 695473"/>
                      <a:gd name="connsiteY11" fmla="*/ 714891 h 1571003"/>
                      <a:gd name="connsiteX12" fmla="*/ 532279 w 695473"/>
                      <a:gd name="connsiteY12" fmla="*/ 497040 h 1571003"/>
                      <a:gd name="connsiteX13" fmla="*/ 533776 w 695473"/>
                      <a:gd name="connsiteY13" fmla="*/ 424990 h 1571003"/>
                      <a:gd name="connsiteX14" fmla="*/ 557521 w 695473"/>
                      <a:gd name="connsiteY14" fmla="*/ 340218 h 1571003"/>
                      <a:gd name="connsiteX15" fmla="*/ 684951 w 695473"/>
                      <a:gd name="connsiteY15" fmla="*/ 110665 h 1571003"/>
                      <a:gd name="connsiteX16" fmla="*/ 655560 w 695473"/>
                      <a:gd name="connsiteY16" fmla="*/ 1196 h 1571003"/>
                      <a:gd name="connsiteX0" fmla="*/ 650782 w 690695"/>
                      <a:gd name="connsiteY0" fmla="*/ 1196 h 1618499"/>
                      <a:gd name="connsiteX1" fmla="*/ 392790 w 690695"/>
                      <a:gd name="connsiteY1" fmla="*/ 175166 h 1618499"/>
                      <a:gd name="connsiteX2" fmla="*/ 173716 w 690695"/>
                      <a:gd name="connsiteY2" fmla="*/ 367433 h 1618499"/>
                      <a:gd name="connsiteX3" fmla="*/ 179295 w 690695"/>
                      <a:gd name="connsiteY3" fmla="*/ 678492 h 1618499"/>
                      <a:gd name="connsiteX4" fmla="*/ 172967 w 690695"/>
                      <a:gd name="connsiteY4" fmla="*/ 1043503 h 1618499"/>
                      <a:gd name="connsiteX5" fmla="*/ 135683 w 690695"/>
                      <a:gd name="connsiteY5" fmla="*/ 1208421 h 1618499"/>
                      <a:gd name="connsiteX6" fmla="*/ 21 w 690695"/>
                      <a:gd name="connsiteY6" fmla="*/ 1535129 h 1618499"/>
                      <a:gd name="connsiteX7" fmla="*/ 128676 w 690695"/>
                      <a:gd name="connsiteY7" fmla="*/ 1618201 h 1618499"/>
                      <a:gd name="connsiteX8" fmla="*/ 479059 w 690695"/>
                      <a:gd name="connsiteY8" fmla="*/ 1564249 h 1618499"/>
                      <a:gd name="connsiteX9" fmla="*/ 479673 w 690695"/>
                      <a:gd name="connsiteY9" fmla="*/ 1267408 h 1618499"/>
                      <a:gd name="connsiteX10" fmla="*/ 563832 w 690695"/>
                      <a:gd name="connsiteY10" fmla="*/ 1078133 h 1618499"/>
                      <a:gd name="connsiteX11" fmla="*/ 551177 w 690695"/>
                      <a:gd name="connsiteY11" fmla="*/ 714891 h 1618499"/>
                      <a:gd name="connsiteX12" fmla="*/ 527501 w 690695"/>
                      <a:gd name="connsiteY12" fmla="*/ 497040 h 1618499"/>
                      <a:gd name="connsiteX13" fmla="*/ 528998 w 690695"/>
                      <a:gd name="connsiteY13" fmla="*/ 424990 h 1618499"/>
                      <a:gd name="connsiteX14" fmla="*/ 552743 w 690695"/>
                      <a:gd name="connsiteY14" fmla="*/ 340218 h 1618499"/>
                      <a:gd name="connsiteX15" fmla="*/ 680173 w 690695"/>
                      <a:gd name="connsiteY15" fmla="*/ 110665 h 1618499"/>
                      <a:gd name="connsiteX16" fmla="*/ 650782 w 690695"/>
                      <a:gd name="connsiteY16" fmla="*/ 1196 h 1618499"/>
                      <a:gd name="connsiteX0" fmla="*/ 662785 w 702698"/>
                      <a:gd name="connsiteY0" fmla="*/ 1196 h 1590356"/>
                      <a:gd name="connsiteX1" fmla="*/ 404793 w 702698"/>
                      <a:gd name="connsiteY1" fmla="*/ 175166 h 1590356"/>
                      <a:gd name="connsiteX2" fmla="*/ 185719 w 702698"/>
                      <a:gd name="connsiteY2" fmla="*/ 367433 h 1590356"/>
                      <a:gd name="connsiteX3" fmla="*/ 191298 w 702698"/>
                      <a:gd name="connsiteY3" fmla="*/ 678492 h 1590356"/>
                      <a:gd name="connsiteX4" fmla="*/ 184970 w 702698"/>
                      <a:gd name="connsiteY4" fmla="*/ 1043503 h 1590356"/>
                      <a:gd name="connsiteX5" fmla="*/ 147686 w 702698"/>
                      <a:gd name="connsiteY5" fmla="*/ 1208421 h 1590356"/>
                      <a:gd name="connsiteX6" fmla="*/ 12024 w 702698"/>
                      <a:gd name="connsiteY6" fmla="*/ 1535129 h 1590356"/>
                      <a:gd name="connsiteX7" fmla="*/ 491062 w 702698"/>
                      <a:gd name="connsiteY7" fmla="*/ 1564249 h 1590356"/>
                      <a:gd name="connsiteX8" fmla="*/ 491676 w 702698"/>
                      <a:gd name="connsiteY8" fmla="*/ 1267408 h 1590356"/>
                      <a:gd name="connsiteX9" fmla="*/ 575835 w 702698"/>
                      <a:gd name="connsiteY9" fmla="*/ 1078133 h 1590356"/>
                      <a:gd name="connsiteX10" fmla="*/ 563180 w 702698"/>
                      <a:gd name="connsiteY10" fmla="*/ 714891 h 1590356"/>
                      <a:gd name="connsiteX11" fmla="*/ 539504 w 702698"/>
                      <a:gd name="connsiteY11" fmla="*/ 497040 h 1590356"/>
                      <a:gd name="connsiteX12" fmla="*/ 541001 w 702698"/>
                      <a:gd name="connsiteY12" fmla="*/ 424990 h 1590356"/>
                      <a:gd name="connsiteX13" fmla="*/ 564746 w 702698"/>
                      <a:gd name="connsiteY13" fmla="*/ 340218 h 1590356"/>
                      <a:gd name="connsiteX14" fmla="*/ 692176 w 702698"/>
                      <a:gd name="connsiteY14" fmla="*/ 110665 h 1590356"/>
                      <a:gd name="connsiteX15" fmla="*/ 662785 w 702698"/>
                      <a:gd name="connsiteY15" fmla="*/ 1196 h 1590356"/>
                      <a:gd name="connsiteX0" fmla="*/ 659016 w 698929"/>
                      <a:gd name="connsiteY0" fmla="*/ 1196 h 1630227"/>
                      <a:gd name="connsiteX1" fmla="*/ 401024 w 698929"/>
                      <a:gd name="connsiteY1" fmla="*/ 175166 h 1630227"/>
                      <a:gd name="connsiteX2" fmla="*/ 181950 w 698929"/>
                      <a:gd name="connsiteY2" fmla="*/ 367433 h 1630227"/>
                      <a:gd name="connsiteX3" fmla="*/ 187529 w 698929"/>
                      <a:gd name="connsiteY3" fmla="*/ 678492 h 1630227"/>
                      <a:gd name="connsiteX4" fmla="*/ 181201 w 698929"/>
                      <a:gd name="connsiteY4" fmla="*/ 1043503 h 1630227"/>
                      <a:gd name="connsiteX5" fmla="*/ 143917 w 698929"/>
                      <a:gd name="connsiteY5" fmla="*/ 1208421 h 1630227"/>
                      <a:gd name="connsiteX6" fmla="*/ 8255 w 698929"/>
                      <a:gd name="connsiteY6" fmla="*/ 1535129 h 1630227"/>
                      <a:gd name="connsiteX7" fmla="*/ 413474 w 698929"/>
                      <a:gd name="connsiteY7" fmla="*/ 1614255 h 1630227"/>
                      <a:gd name="connsiteX8" fmla="*/ 487907 w 698929"/>
                      <a:gd name="connsiteY8" fmla="*/ 1267408 h 1630227"/>
                      <a:gd name="connsiteX9" fmla="*/ 572066 w 698929"/>
                      <a:gd name="connsiteY9" fmla="*/ 1078133 h 1630227"/>
                      <a:gd name="connsiteX10" fmla="*/ 559411 w 698929"/>
                      <a:gd name="connsiteY10" fmla="*/ 714891 h 1630227"/>
                      <a:gd name="connsiteX11" fmla="*/ 535735 w 698929"/>
                      <a:gd name="connsiteY11" fmla="*/ 497040 h 1630227"/>
                      <a:gd name="connsiteX12" fmla="*/ 537232 w 698929"/>
                      <a:gd name="connsiteY12" fmla="*/ 424990 h 1630227"/>
                      <a:gd name="connsiteX13" fmla="*/ 560977 w 698929"/>
                      <a:gd name="connsiteY13" fmla="*/ 340218 h 1630227"/>
                      <a:gd name="connsiteX14" fmla="*/ 688407 w 698929"/>
                      <a:gd name="connsiteY14" fmla="*/ 110665 h 1630227"/>
                      <a:gd name="connsiteX15" fmla="*/ 659016 w 698929"/>
                      <a:gd name="connsiteY15" fmla="*/ 1196 h 1630227"/>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25184 w 836206"/>
                      <a:gd name="connsiteY8" fmla="*/ 1267408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89544 w 836206"/>
                      <a:gd name="connsiteY10" fmla="*/ 669647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7579 w 837492"/>
                      <a:gd name="connsiteY0" fmla="*/ 1196 h 1641314"/>
                      <a:gd name="connsiteX1" fmla="*/ 539587 w 837492"/>
                      <a:gd name="connsiteY1" fmla="*/ 175166 h 1641314"/>
                      <a:gd name="connsiteX2" fmla="*/ 320513 w 837492"/>
                      <a:gd name="connsiteY2" fmla="*/ 367433 h 1641314"/>
                      <a:gd name="connsiteX3" fmla="*/ 326092 w 837492"/>
                      <a:gd name="connsiteY3" fmla="*/ 678492 h 1641314"/>
                      <a:gd name="connsiteX4" fmla="*/ 319764 w 837492"/>
                      <a:gd name="connsiteY4" fmla="*/ 1043503 h 1641314"/>
                      <a:gd name="connsiteX5" fmla="*/ 258667 w 837492"/>
                      <a:gd name="connsiteY5" fmla="*/ 1203658 h 1641314"/>
                      <a:gd name="connsiteX6" fmla="*/ 6325 w 837492"/>
                      <a:gd name="connsiteY6" fmla="*/ 1580373 h 1641314"/>
                      <a:gd name="connsiteX7" fmla="*/ 552037 w 837492"/>
                      <a:gd name="connsiteY7" fmla="*/ 1614255 h 1641314"/>
                      <a:gd name="connsiteX8" fmla="*/ 669332 w 837492"/>
                      <a:gd name="connsiteY8" fmla="*/ 1276933 h 1641314"/>
                      <a:gd name="connsiteX9" fmla="*/ 736822 w 837492"/>
                      <a:gd name="connsiteY9" fmla="*/ 992408 h 1641314"/>
                      <a:gd name="connsiteX10" fmla="*/ 690830 w 837492"/>
                      <a:gd name="connsiteY10" fmla="*/ 669647 h 1641314"/>
                      <a:gd name="connsiteX11" fmla="*/ 674298 w 837492"/>
                      <a:gd name="connsiteY11" fmla="*/ 497040 h 1641314"/>
                      <a:gd name="connsiteX12" fmla="*/ 675795 w 837492"/>
                      <a:gd name="connsiteY12" fmla="*/ 424990 h 1641314"/>
                      <a:gd name="connsiteX13" fmla="*/ 699540 w 837492"/>
                      <a:gd name="connsiteY13" fmla="*/ 340218 h 1641314"/>
                      <a:gd name="connsiteX14" fmla="*/ 826970 w 837492"/>
                      <a:gd name="connsiteY14" fmla="*/ 110665 h 1641314"/>
                      <a:gd name="connsiteX15" fmla="*/ 797579 w 837492"/>
                      <a:gd name="connsiteY15" fmla="*/ 1196 h 1641314"/>
                      <a:gd name="connsiteX0" fmla="*/ 713982 w 753895"/>
                      <a:gd name="connsiteY0" fmla="*/ 1196 h 1650425"/>
                      <a:gd name="connsiteX1" fmla="*/ 455990 w 753895"/>
                      <a:gd name="connsiteY1" fmla="*/ 175166 h 1650425"/>
                      <a:gd name="connsiteX2" fmla="*/ 236916 w 753895"/>
                      <a:gd name="connsiteY2" fmla="*/ 367433 h 1650425"/>
                      <a:gd name="connsiteX3" fmla="*/ 242495 w 753895"/>
                      <a:gd name="connsiteY3" fmla="*/ 678492 h 1650425"/>
                      <a:gd name="connsiteX4" fmla="*/ 236167 w 753895"/>
                      <a:gd name="connsiteY4" fmla="*/ 1043503 h 1650425"/>
                      <a:gd name="connsiteX5" fmla="*/ 175070 w 753895"/>
                      <a:gd name="connsiteY5" fmla="*/ 1203658 h 1650425"/>
                      <a:gd name="connsiteX6" fmla="*/ 8453 w 753895"/>
                      <a:gd name="connsiteY6" fmla="*/ 1601804 h 1650425"/>
                      <a:gd name="connsiteX7" fmla="*/ 468440 w 753895"/>
                      <a:gd name="connsiteY7" fmla="*/ 1614255 h 1650425"/>
                      <a:gd name="connsiteX8" fmla="*/ 585735 w 753895"/>
                      <a:gd name="connsiteY8" fmla="*/ 1276933 h 1650425"/>
                      <a:gd name="connsiteX9" fmla="*/ 653225 w 753895"/>
                      <a:gd name="connsiteY9" fmla="*/ 992408 h 1650425"/>
                      <a:gd name="connsiteX10" fmla="*/ 607233 w 753895"/>
                      <a:gd name="connsiteY10" fmla="*/ 669647 h 1650425"/>
                      <a:gd name="connsiteX11" fmla="*/ 590701 w 753895"/>
                      <a:gd name="connsiteY11" fmla="*/ 497040 h 1650425"/>
                      <a:gd name="connsiteX12" fmla="*/ 592198 w 753895"/>
                      <a:gd name="connsiteY12" fmla="*/ 424990 h 1650425"/>
                      <a:gd name="connsiteX13" fmla="*/ 615943 w 753895"/>
                      <a:gd name="connsiteY13" fmla="*/ 340218 h 1650425"/>
                      <a:gd name="connsiteX14" fmla="*/ 743373 w 753895"/>
                      <a:gd name="connsiteY14" fmla="*/ 110665 h 1650425"/>
                      <a:gd name="connsiteX15" fmla="*/ 713982 w 753895"/>
                      <a:gd name="connsiteY15" fmla="*/ 1196 h 1650425"/>
                      <a:gd name="connsiteX0" fmla="*/ 717338 w 757251"/>
                      <a:gd name="connsiteY0" fmla="*/ 1196 h 1651788"/>
                      <a:gd name="connsiteX1" fmla="*/ 459346 w 757251"/>
                      <a:gd name="connsiteY1" fmla="*/ 175166 h 1651788"/>
                      <a:gd name="connsiteX2" fmla="*/ 240272 w 757251"/>
                      <a:gd name="connsiteY2" fmla="*/ 367433 h 1651788"/>
                      <a:gd name="connsiteX3" fmla="*/ 245851 w 757251"/>
                      <a:gd name="connsiteY3" fmla="*/ 678492 h 1651788"/>
                      <a:gd name="connsiteX4" fmla="*/ 239523 w 757251"/>
                      <a:gd name="connsiteY4" fmla="*/ 1043503 h 1651788"/>
                      <a:gd name="connsiteX5" fmla="*/ 178426 w 757251"/>
                      <a:gd name="connsiteY5" fmla="*/ 1203658 h 1651788"/>
                      <a:gd name="connsiteX6" fmla="*/ 11809 w 757251"/>
                      <a:gd name="connsiteY6" fmla="*/ 1601804 h 1651788"/>
                      <a:gd name="connsiteX7" fmla="*/ 540852 w 757251"/>
                      <a:gd name="connsiteY7" fmla="*/ 1616637 h 1651788"/>
                      <a:gd name="connsiteX8" fmla="*/ 589091 w 757251"/>
                      <a:gd name="connsiteY8" fmla="*/ 1276933 h 1651788"/>
                      <a:gd name="connsiteX9" fmla="*/ 656581 w 757251"/>
                      <a:gd name="connsiteY9" fmla="*/ 992408 h 1651788"/>
                      <a:gd name="connsiteX10" fmla="*/ 610589 w 757251"/>
                      <a:gd name="connsiteY10" fmla="*/ 669647 h 1651788"/>
                      <a:gd name="connsiteX11" fmla="*/ 594057 w 757251"/>
                      <a:gd name="connsiteY11" fmla="*/ 497040 h 1651788"/>
                      <a:gd name="connsiteX12" fmla="*/ 595554 w 757251"/>
                      <a:gd name="connsiteY12" fmla="*/ 424990 h 1651788"/>
                      <a:gd name="connsiteX13" fmla="*/ 619299 w 757251"/>
                      <a:gd name="connsiteY13" fmla="*/ 340218 h 1651788"/>
                      <a:gd name="connsiteX14" fmla="*/ 746729 w 757251"/>
                      <a:gd name="connsiteY14" fmla="*/ 110665 h 1651788"/>
                      <a:gd name="connsiteX15" fmla="*/ 717338 w 757251"/>
                      <a:gd name="connsiteY15" fmla="*/ 1196 h 1651788"/>
                      <a:gd name="connsiteX0" fmla="*/ 715105 w 755018"/>
                      <a:gd name="connsiteY0" fmla="*/ 1196 h 1651788"/>
                      <a:gd name="connsiteX1" fmla="*/ 457113 w 755018"/>
                      <a:gd name="connsiteY1" fmla="*/ 175166 h 1651788"/>
                      <a:gd name="connsiteX2" fmla="*/ 238039 w 755018"/>
                      <a:gd name="connsiteY2" fmla="*/ 367433 h 1651788"/>
                      <a:gd name="connsiteX3" fmla="*/ 243618 w 755018"/>
                      <a:gd name="connsiteY3" fmla="*/ 678492 h 1651788"/>
                      <a:gd name="connsiteX4" fmla="*/ 237290 w 755018"/>
                      <a:gd name="connsiteY4" fmla="*/ 1043503 h 1651788"/>
                      <a:gd name="connsiteX5" fmla="*/ 176193 w 755018"/>
                      <a:gd name="connsiteY5" fmla="*/ 1203658 h 1651788"/>
                      <a:gd name="connsiteX6" fmla="*/ 9576 w 755018"/>
                      <a:gd name="connsiteY6" fmla="*/ 1601804 h 1651788"/>
                      <a:gd name="connsiteX7" fmla="*/ 493375 w 755018"/>
                      <a:gd name="connsiteY7" fmla="*/ 1616637 h 1651788"/>
                      <a:gd name="connsiteX8" fmla="*/ 586858 w 755018"/>
                      <a:gd name="connsiteY8" fmla="*/ 1276933 h 1651788"/>
                      <a:gd name="connsiteX9" fmla="*/ 654348 w 755018"/>
                      <a:gd name="connsiteY9" fmla="*/ 992408 h 1651788"/>
                      <a:gd name="connsiteX10" fmla="*/ 608356 w 755018"/>
                      <a:gd name="connsiteY10" fmla="*/ 669647 h 1651788"/>
                      <a:gd name="connsiteX11" fmla="*/ 591824 w 755018"/>
                      <a:gd name="connsiteY11" fmla="*/ 497040 h 1651788"/>
                      <a:gd name="connsiteX12" fmla="*/ 593321 w 755018"/>
                      <a:gd name="connsiteY12" fmla="*/ 424990 h 1651788"/>
                      <a:gd name="connsiteX13" fmla="*/ 617066 w 755018"/>
                      <a:gd name="connsiteY13" fmla="*/ 340218 h 1651788"/>
                      <a:gd name="connsiteX14" fmla="*/ 744496 w 755018"/>
                      <a:gd name="connsiteY14" fmla="*/ 110665 h 1651788"/>
                      <a:gd name="connsiteX15" fmla="*/ 715105 w 755018"/>
                      <a:gd name="connsiteY15" fmla="*/ 1196 h 1651788"/>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19868 w 757327"/>
                      <a:gd name="connsiteY0" fmla="*/ 1036 h 1658772"/>
                      <a:gd name="connsiteX1" fmla="*/ 452350 w 757327"/>
                      <a:gd name="connsiteY1" fmla="*/ 179768 h 1658772"/>
                      <a:gd name="connsiteX2" fmla="*/ 240420 w 757327"/>
                      <a:gd name="connsiteY2" fmla="*/ 357748 h 1658772"/>
                      <a:gd name="connsiteX3" fmla="*/ 243618 w 757327"/>
                      <a:gd name="connsiteY3" fmla="*/ 685476 h 1658772"/>
                      <a:gd name="connsiteX4" fmla="*/ 237290 w 757327"/>
                      <a:gd name="connsiteY4" fmla="*/ 1050487 h 1658772"/>
                      <a:gd name="connsiteX5" fmla="*/ 176193 w 757327"/>
                      <a:gd name="connsiteY5" fmla="*/ 1210642 h 1658772"/>
                      <a:gd name="connsiteX6" fmla="*/ 9576 w 757327"/>
                      <a:gd name="connsiteY6" fmla="*/ 1608788 h 1658772"/>
                      <a:gd name="connsiteX7" fmla="*/ 493375 w 757327"/>
                      <a:gd name="connsiteY7" fmla="*/ 1623621 h 1658772"/>
                      <a:gd name="connsiteX8" fmla="*/ 586858 w 757327"/>
                      <a:gd name="connsiteY8" fmla="*/ 1283917 h 1658772"/>
                      <a:gd name="connsiteX9" fmla="*/ 654348 w 757327"/>
                      <a:gd name="connsiteY9" fmla="*/ 999392 h 1658772"/>
                      <a:gd name="connsiteX10" fmla="*/ 608356 w 757327"/>
                      <a:gd name="connsiteY10" fmla="*/ 676631 h 1658772"/>
                      <a:gd name="connsiteX11" fmla="*/ 591824 w 757327"/>
                      <a:gd name="connsiteY11" fmla="*/ 504024 h 1658772"/>
                      <a:gd name="connsiteX12" fmla="*/ 593321 w 757327"/>
                      <a:gd name="connsiteY12" fmla="*/ 431974 h 1658772"/>
                      <a:gd name="connsiteX13" fmla="*/ 617066 w 757327"/>
                      <a:gd name="connsiteY13" fmla="*/ 347202 h 1658772"/>
                      <a:gd name="connsiteX14" fmla="*/ 744496 w 757327"/>
                      <a:gd name="connsiteY14" fmla="*/ 117649 h 1658772"/>
                      <a:gd name="connsiteX15" fmla="*/ 719868 w 757327"/>
                      <a:gd name="connsiteY15" fmla="*/ 1036 h 1658772"/>
                      <a:gd name="connsiteX0" fmla="*/ 719868 w 744414"/>
                      <a:gd name="connsiteY0" fmla="*/ 848 h 1658584"/>
                      <a:gd name="connsiteX1" fmla="*/ 452350 w 744414"/>
                      <a:gd name="connsiteY1" fmla="*/ 179580 h 1658584"/>
                      <a:gd name="connsiteX2" fmla="*/ 240420 w 744414"/>
                      <a:gd name="connsiteY2" fmla="*/ 357560 h 1658584"/>
                      <a:gd name="connsiteX3" fmla="*/ 243618 w 744414"/>
                      <a:gd name="connsiteY3" fmla="*/ 685288 h 1658584"/>
                      <a:gd name="connsiteX4" fmla="*/ 237290 w 744414"/>
                      <a:gd name="connsiteY4" fmla="*/ 1050299 h 1658584"/>
                      <a:gd name="connsiteX5" fmla="*/ 176193 w 744414"/>
                      <a:gd name="connsiteY5" fmla="*/ 1210454 h 1658584"/>
                      <a:gd name="connsiteX6" fmla="*/ 9576 w 744414"/>
                      <a:gd name="connsiteY6" fmla="*/ 1608600 h 1658584"/>
                      <a:gd name="connsiteX7" fmla="*/ 493375 w 744414"/>
                      <a:gd name="connsiteY7" fmla="*/ 1623433 h 1658584"/>
                      <a:gd name="connsiteX8" fmla="*/ 586858 w 744414"/>
                      <a:gd name="connsiteY8" fmla="*/ 1283729 h 1658584"/>
                      <a:gd name="connsiteX9" fmla="*/ 654348 w 744414"/>
                      <a:gd name="connsiteY9" fmla="*/ 999204 h 1658584"/>
                      <a:gd name="connsiteX10" fmla="*/ 608356 w 744414"/>
                      <a:gd name="connsiteY10" fmla="*/ 676443 h 1658584"/>
                      <a:gd name="connsiteX11" fmla="*/ 591824 w 744414"/>
                      <a:gd name="connsiteY11" fmla="*/ 503836 h 1658584"/>
                      <a:gd name="connsiteX12" fmla="*/ 593321 w 744414"/>
                      <a:gd name="connsiteY12" fmla="*/ 431786 h 1658584"/>
                      <a:gd name="connsiteX13" fmla="*/ 617066 w 744414"/>
                      <a:gd name="connsiteY13" fmla="*/ 347014 h 1658584"/>
                      <a:gd name="connsiteX14" fmla="*/ 720683 w 744414"/>
                      <a:gd name="connsiteY14" fmla="*/ 122224 h 1658584"/>
                      <a:gd name="connsiteX15" fmla="*/ 719868 w 744414"/>
                      <a:gd name="connsiteY15" fmla="*/ 848 h 1658584"/>
                      <a:gd name="connsiteX0" fmla="*/ 719868 w 737605"/>
                      <a:gd name="connsiteY0" fmla="*/ 618 h 1658354"/>
                      <a:gd name="connsiteX1" fmla="*/ 452350 w 737605"/>
                      <a:gd name="connsiteY1" fmla="*/ 179350 h 1658354"/>
                      <a:gd name="connsiteX2" fmla="*/ 240420 w 737605"/>
                      <a:gd name="connsiteY2" fmla="*/ 357330 h 1658354"/>
                      <a:gd name="connsiteX3" fmla="*/ 243618 w 737605"/>
                      <a:gd name="connsiteY3" fmla="*/ 685058 h 1658354"/>
                      <a:gd name="connsiteX4" fmla="*/ 237290 w 737605"/>
                      <a:gd name="connsiteY4" fmla="*/ 1050069 h 1658354"/>
                      <a:gd name="connsiteX5" fmla="*/ 176193 w 737605"/>
                      <a:gd name="connsiteY5" fmla="*/ 1210224 h 1658354"/>
                      <a:gd name="connsiteX6" fmla="*/ 9576 w 737605"/>
                      <a:gd name="connsiteY6" fmla="*/ 1608370 h 1658354"/>
                      <a:gd name="connsiteX7" fmla="*/ 493375 w 737605"/>
                      <a:gd name="connsiteY7" fmla="*/ 1623203 h 1658354"/>
                      <a:gd name="connsiteX8" fmla="*/ 586858 w 737605"/>
                      <a:gd name="connsiteY8" fmla="*/ 1283499 h 1658354"/>
                      <a:gd name="connsiteX9" fmla="*/ 654348 w 737605"/>
                      <a:gd name="connsiteY9" fmla="*/ 998974 h 1658354"/>
                      <a:gd name="connsiteX10" fmla="*/ 608356 w 737605"/>
                      <a:gd name="connsiteY10" fmla="*/ 676213 h 1658354"/>
                      <a:gd name="connsiteX11" fmla="*/ 591824 w 737605"/>
                      <a:gd name="connsiteY11" fmla="*/ 503606 h 1658354"/>
                      <a:gd name="connsiteX12" fmla="*/ 593321 w 737605"/>
                      <a:gd name="connsiteY12" fmla="*/ 431556 h 1658354"/>
                      <a:gd name="connsiteX13" fmla="*/ 617066 w 737605"/>
                      <a:gd name="connsiteY13" fmla="*/ 346784 h 1658354"/>
                      <a:gd name="connsiteX14" fmla="*/ 720683 w 737605"/>
                      <a:gd name="connsiteY14" fmla="*/ 121994 h 1658354"/>
                      <a:gd name="connsiteX15" fmla="*/ 719868 w 737605"/>
                      <a:gd name="connsiteY15" fmla="*/ 618 h 1658354"/>
                      <a:gd name="connsiteX0" fmla="*/ 719868 w 724108"/>
                      <a:gd name="connsiteY0" fmla="*/ 7357 h 1665093"/>
                      <a:gd name="connsiteX1" fmla="*/ 452350 w 724108"/>
                      <a:gd name="connsiteY1" fmla="*/ 186089 h 1665093"/>
                      <a:gd name="connsiteX2" fmla="*/ 240420 w 724108"/>
                      <a:gd name="connsiteY2" fmla="*/ 364069 h 1665093"/>
                      <a:gd name="connsiteX3" fmla="*/ 243618 w 724108"/>
                      <a:gd name="connsiteY3" fmla="*/ 691797 h 1665093"/>
                      <a:gd name="connsiteX4" fmla="*/ 237290 w 724108"/>
                      <a:gd name="connsiteY4" fmla="*/ 1056808 h 1665093"/>
                      <a:gd name="connsiteX5" fmla="*/ 176193 w 724108"/>
                      <a:gd name="connsiteY5" fmla="*/ 1216963 h 1665093"/>
                      <a:gd name="connsiteX6" fmla="*/ 9576 w 724108"/>
                      <a:gd name="connsiteY6" fmla="*/ 1615109 h 1665093"/>
                      <a:gd name="connsiteX7" fmla="*/ 493375 w 724108"/>
                      <a:gd name="connsiteY7" fmla="*/ 1629942 h 1665093"/>
                      <a:gd name="connsiteX8" fmla="*/ 586858 w 724108"/>
                      <a:gd name="connsiteY8" fmla="*/ 1290238 h 1665093"/>
                      <a:gd name="connsiteX9" fmla="*/ 654348 w 724108"/>
                      <a:gd name="connsiteY9" fmla="*/ 1005713 h 1665093"/>
                      <a:gd name="connsiteX10" fmla="*/ 608356 w 724108"/>
                      <a:gd name="connsiteY10" fmla="*/ 682952 h 1665093"/>
                      <a:gd name="connsiteX11" fmla="*/ 591824 w 724108"/>
                      <a:gd name="connsiteY11" fmla="*/ 510345 h 1665093"/>
                      <a:gd name="connsiteX12" fmla="*/ 593321 w 724108"/>
                      <a:gd name="connsiteY12" fmla="*/ 438295 h 1665093"/>
                      <a:gd name="connsiteX13" fmla="*/ 617066 w 724108"/>
                      <a:gd name="connsiteY13" fmla="*/ 353523 h 1665093"/>
                      <a:gd name="connsiteX14" fmla="*/ 720683 w 724108"/>
                      <a:gd name="connsiteY14" fmla="*/ 128733 h 1665093"/>
                      <a:gd name="connsiteX15" fmla="*/ 719868 w 724108"/>
                      <a:gd name="connsiteY15" fmla="*/ 7357 h 1665093"/>
                      <a:gd name="connsiteX0" fmla="*/ 719868 w 815338"/>
                      <a:gd name="connsiteY0" fmla="*/ 7357 h 1665093"/>
                      <a:gd name="connsiteX1" fmla="*/ 452350 w 815338"/>
                      <a:gd name="connsiteY1" fmla="*/ 186089 h 1665093"/>
                      <a:gd name="connsiteX2" fmla="*/ 240420 w 815338"/>
                      <a:gd name="connsiteY2" fmla="*/ 364069 h 1665093"/>
                      <a:gd name="connsiteX3" fmla="*/ 243618 w 815338"/>
                      <a:gd name="connsiteY3" fmla="*/ 691797 h 1665093"/>
                      <a:gd name="connsiteX4" fmla="*/ 237290 w 815338"/>
                      <a:gd name="connsiteY4" fmla="*/ 1056808 h 1665093"/>
                      <a:gd name="connsiteX5" fmla="*/ 176193 w 815338"/>
                      <a:gd name="connsiteY5" fmla="*/ 1216963 h 1665093"/>
                      <a:gd name="connsiteX6" fmla="*/ 9576 w 815338"/>
                      <a:gd name="connsiteY6" fmla="*/ 1615109 h 1665093"/>
                      <a:gd name="connsiteX7" fmla="*/ 493375 w 815338"/>
                      <a:gd name="connsiteY7" fmla="*/ 1629942 h 1665093"/>
                      <a:gd name="connsiteX8" fmla="*/ 586858 w 815338"/>
                      <a:gd name="connsiteY8" fmla="*/ 1290238 h 1665093"/>
                      <a:gd name="connsiteX9" fmla="*/ 654348 w 815338"/>
                      <a:gd name="connsiteY9" fmla="*/ 1005713 h 1665093"/>
                      <a:gd name="connsiteX10" fmla="*/ 608356 w 815338"/>
                      <a:gd name="connsiteY10" fmla="*/ 682952 h 1665093"/>
                      <a:gd name="connsiteX11" fmla="*/ 591824 w 815338"/>
                      <a:gd name="connsiteY11" fmla="*/ 510345 h 1665093"/>
                      <a:gd name="connsiteX12" fmla="*/ 593321 w 815338"/>
                      <a:gd name="connsiteY12" fmla="*/ 438295 h 1665093"/>
                      <a:gd name="connsiteX13" fmla="*/ 812328 w 815338"/>
                      <a:gd name="connsiteY13" fmla="*/ 132067 h 1665093"/>
                      <a:gd name="connsiteX14" fmla="*/ 720683 w 815338"/>
                      <a:gd name="connsiteY14" fmla="*/ 128733 h 1665093"/>
                      <a:gd name="connsiteX15" fmla="*/ 719868 w 815338"/>
                      <a:gd name="connsiteY15" fmla="*/ 7357 h 1665093"/>
                      <a:gd name="connsiteX0" fmla="*/ 719868 w 871499"/>
                      <a:gd name="connsiteY0" fmla="*/ 7357 h 1665093"/>
                      <a:gd name="connsiteX1" fmla="*/ 452350 w 871499"/>
                      <a:gd name="connsiteY1" fmla="*/ 186089 h 1665093"/>
                      <a:gd name="connsiteX2" fmla="*/ 240420 w 871499"/>
                      <a:gd name="connsiteY2" fmla="*/ 364069 h 1665093"/>
                      <a:gd name="connsiteX3" fmla="*/ 243618 w 871499"/>
                      <a:gd name="connsiteY3" fmla="*/ 691797 h 1665093"/>
                      <a:gd name="connsiteX4" fmla="*/ 237290 w 871499"/>
                      <a:gd name="connsiteY4" fmla="*/ 1056808 h 1665093"/>
                      <a:gd name="connsiteX5" fmla="*/ 176193 w 871499"/>
                      <a:gd name="connsiteY5" fmla="*/ 1216963 h 1665093"/>
                      <a:gd name="connsiteX6" fmla="*/ 9576 w 871499"/>
                      <a:gd name="connsiteY6" fmla="*/ 1615109 h 1665093"/>
                      <a:gd name="connsiteX7" fmla="*/ 493375 w 871499"/>
                      <a:gd name="connsiteY7" fmla="*/ 1629942 h 1665093"/>
                      <a:gd name="connsiteX8" fmla="*/ 586858 w 871499"/>
                      <a:gd name="connsiteY8" fmla="*/ 1290238 h 1665093"/>
                      <a:gd name="connsiteX9" fmla="*/ 654348 w 871499"/>
                      <a:gd name="connsiteY9" fmla="*/ 1005713 h 1665093"/>
                      <a:gd name="connsiteX10" fmla="*/ 608356 w 871499"/>
                      <a:gd name="connsiteY10" fmla="*/ 682952 h 1665093"/>
                      <a:gd name="connsiteX11" fmla="*/ 591824 w 871499"/>
                      <a:gd name="connsiteY11" fmla="*/ 510345 h 1665093"/>
                      <a:gd name="connsiteX12" fmla="*/ 860021 w 871499"/>
                      <a:gd name="connsiteY12" fmla="*/ 378764 h 1665093"/>
                      <a:gd name="connsiteX13" fmla="*/ 812328 w 871499"/>
                      <a:gd name="connsiteY13" fmla="*/ 132067 h 1665093"/>
                      <a:gd name="connsiteX14" fmla="*/ 720683 w 871499"/>
                      <a:gd name="connsiteY14" fmla="*/ 128733 h 1665093"/>
                      <a:gd name="connsiteX15" fmla="*/ 719868 w 871499"/>
                      <a:gd name="connsiteY15" fmla="*/ 7357 h 1665093"/>
                      <a:gd name="connsiteX0" fmla="*/ 719868 w 881647"/>
                      <a:gd name="connsiteY0" fmla="*/ 7357 h 1665093"/>
                      <a:gd name="connsiteX1" fmla="*/ 452350 w 881647"/>
                      <a:gd name="connsiteY1" fmla="*/ 186089 h 1665093"/>
                      <a:gd name="connsiteX2" fmla="*/ 240420 w 881647"/>
                      <a:gd name="connsiteY2" fmla="*/ 364069 h 1665093"/>
                      <a:gd name="connsiteX3" fmla="*/ 243618 w 881647"/>
                      <a:gd name="connsiteY3" fmla="*/ 691797 h 1665093"/>
                      <a:gd name="connsiteX4" fmla="*/ 237290 w 881647"/>
                      <a:gd name="connsiteY4" fmla="*/ 1056808 h 1665093"/>
                      <a:gd name="connsiteX5" fmla="*/ 176193 w 881647"/>
                      <a:gd name="connsiteY5" fmla="*/ 1216963 h 1665093"/>
                      <a:gd name="connsiteX6" fmla="*/ 9576 w 881647"/>
                      <a:gd name="connsiteY6" fmla="*/ 1615109 h 1665093"/>
                      <a:gd name="connsiteX7" fmla="*/ 493375 w 881647"/>
                      <a:gd name="connsiteY7" fmla="*/ 1629942 h 1665093"/>
                      <a:gd name="connsiteX8" fmla="*/ 586858 w 881647"/>
                      <a:gd name="connsiteY8" fmla="*/ 1290238 h 1665093"/>
                      <a:gd name="connsiteX9" fmla="*/ 654348 w 881647"/>
                      <a:gd name="connsiteY9" fmla="*/ 1005713 h 1665093"/>
                      <a:gd name="connsiteX10" fmla="*/ 608356 w 881647"/>
                      <a:gd name="connsiteY10" fmla="*/ 682952 h 1665093"/>
                      <a:gd name="connsiteX11" fmla="*/ 591824 w 881647"/>
                      <a:gd name="connsiteY11" fmla="*/ 510345 h 1665093"/>
                      <a:gd name="connsiteX12" fmla="*/ 860021 w 881647"/>
                      <a:gd name="connsiteY12" fmla="*/ 378764 h 1665093"/>
                      <a:gd name="connsiteX13" fmla="*/ 812328 w 881647"/>
                      <a:gd name="connsiteY13" fmla="*/ 132067 h 1665093"/>
                      <a:gd name="connsiteX14" fmla="*/ 720683 w 881647"/>
                      <a:gd name="connsiteY14" fmla="*/ 128733 h 1665093"/>
                      <a:gd name="connsiteX15" fmla="*/ 719868 w 881647"/>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608356 w 868043"/>
                      <a:gd name="connsiteY10" fmla="*/ 682952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017 w 871192"/>
                      <a:gd name="connsiteY0" fmla="*/ 7357 h 1659724"/>
                      <a:gd name="connsiteX1" fmla="*/ 455499 w 871192"/>
                      <a:gd name="connsiteY1" fmla="*/ 186089 h 1659724"/>
                      <a:gd name="connsiteX2" fmla="*/ 243569 w 871192"/>
                      <a:gd name="connsiteY2" fmla="*/ 364069 h 1659724"/>
                      <a:gd name="connsiteX3" fmla="*/ 246767 w 871192"/>
                      <a:gd name="connsiteY3" fmla="*/ 691797 h 1659724"/>
                      <a:gd name="connsiteX4" fmla="*/ 240439 w 871192"/>
                      <a:gd name="connsiteY4" fmla="*/ 1056808 h 1659724"/>
                      <a:gd name="connsiteX5" fmla="*/ 160292 w 871192"/>
                      <a:gd name="connsiteY5" fmla="*/ 1259825 h 1659724"/>
                      <a:gd name="connsiteX6" fmla="*/ 12725 w 871192"/>
                      <a:gd name="connsiteY6" fmla="*/ 1615109 h 1659724"/>
                      <a:gd name="connsiteX7" fmla="*/ 520337 w 871192"/>
                      <a:gd name="connsiteY7" fmla="*/ 1625180 h 1659724"/>
                      <a:gd name="connsiteX8" fmla="*/ 656682 w 871192"/>
                      <a:gd name="connsiteY8" fmla="*/ 1283095 h 1659724"/>
                      <a:gd name="connsiteX9" fmla="*/ 836090 w 871192"/>
                      <a:gd name="connsiteY9" fmla="*/ 965231 h 1659724"/>
                      <a:gd name="connsiteX10" fmla="*/ 792480 w 871192"/>
                      <a:gd name="connsiteY10" fmla="*/ 713908 h 1659724"/>
                      <a:gd name="connsiteX11" fmla="*/ 799761 w 871192"/>
                      <a:gd name="connsiteY11" fmla="*/ 527014 h 1659724"/>
                      <a:gd name="connsiteX12" fmla="*/ 863170 w 871192"/>
                      <a:gd name="connsiteY12" fmla="*/ 378764 h 1659724"/>
                      <a:gd name="connsiteX13" fmla="*/ 817858 w 871192"/>
                      <a:gd name="connsiteY13" fmla="*/ 113017 h 1659724"/>
                      <a:gd name="connsiteX14" fmla="*/ 723832 w 871192"/>
                      <a:gd name="connsiteY14" fmla="*/ 128733 h 1659724"/>
                      <a:gd name="connsiteX15" fmla="*/ 723017 w 871192"/>
                      <a:gd name="connsiteY15" fmla="*/ 7357 h 1659724"/>
                      <a:gd name="connsiteX0" fmla="*/ 723017 w 870705"/>
                      <a:gd name="connsiteY0" fmla="*/ 7357 h 1659724"/>
                      <a:gd name="connsiteX1" fmla="*/ 455499 w 870705"/>
                      <a:gd name="connsiteY1" fmla="*/ 186089 h 1659724"/>
                      <a:gd name="connsiteX2" fmla="*/ 243569 w 870705"/>
                      <a:gd name="connsiteY2" fmla="*/ 364069 h 1659724"/>
                      <a:gd name="connsiteX3" fmla="*/ 246767 w 870705"/>
                      <a:gd name="connsiteY3" fmla="*/ 691797 h 1659724"/>
                      <a:gd name="connsiteX4" fmla="*/ 240439 w 870705"/>
                      <a:gd name="connsiteY4" fmla="*/ 1056808 h 1659724"/>
                      <a:gd name="connsiteX5" fmla="*/ 160292 w 870705"/>
                      <a:gd name="connsiteY5" fmla="*/ 1259825 h 1659724"/>
                      <a:gd name="connsiteX6" fmla="*/ 12725 w 870705"/>
                      <a:gd name="connsiteY6" fmla="*/ 1615109 h 1659724"/>
                      <a:gd name="connsiteX7" fmla="*/ 520337 w 870705"/>
                      <a:gd name="connsiteY7" fmla="*/ 1625180 h 1659724"/>
                      <a:gd name="connsiteX8" fmla="*/ 656682 w 870705"/>
                      <a:gd name="connsiteY8" fmla="*/ 1283095 h 1659724"/>
                      <a:gd name="connsiteX9" fmla="*/ 836090 w 870705"/>
                      <a:gd name="connsiteY9" fmla="*/ 965231 h 1659724"/>
                      <a:gd name="connsiteX10" fmla="*/ 792480 w 870705"/>
                      <a:gd name="connsiteY10" fmla="*/ 713908 h 1659724"/>
                      <a:gd name="connsiteX11" fmla="*/ 806905 w 870705"/>
                      <a:gd name="connsiteY11" fmla="*/ 534158 h 1659724"/>
                      <a:gd name="connsiteX12" fmla="*/ 863170 w 870705"/>
                      <a:gd name="connsiteY12" fmla="*/ 378764 h 1659724"/>
                      <a:gd name="connsiteX13" fmla="*/ 817858 w 870705"/>
                      <a:gd name="connsiteY13" fmla="*/ 113017 h 1659724"/>
                      <a:gd name="connsiteX14" fmla="*/ 723832 w 870705"/>
                      <a:gd name="connsiteY14" fmla="*/ 128733 h 1659724"/>
                      <a:gd name="connsiteX15" fmla="*/ 723017 w 870705"/>
                      <a:gd name="connsiteY15" fmla="*/ 7357 h 1659724"/>
                      <a:gd name="connsiteX0" fmla="*/ 723017 w 880385"/>
                      <a:gd name="connsiteY0" fmla="*/ 7357 h 1659724"/>
                      <a:gd name="connsiteX1" fmla="*/ 455499 w 880385"/>
                      <a:gd name="connsiteY1" fmla="*/ 186089 h 1659724"/>
                      <a:gd name="connsiteX2" fmla="*/ 243569 w 880385"/>
                      <a:gd name="connsiteY2" fmla="*/ 364069 h 1659724"/>
                      <a:gd name="connsiteX3" fmla="*/ 246767 w 880385"/>
                      <a:gd name="connsiteY3" fmla="*/ 691797 h 1659724"/>
                      <a:gd name="connsiteX4" fmla="*/ 240439 w 880385"/>
                      <a:gd name="connsiteY4" fmla="*/ 1056808 h 1659724"/>
                      <a:gd name="connsiteX5" fmla="*/ 160292 w 880385"/>
                      <a:gd name="connsiteY5" fmla="*/ 1259825 h 1659724"/>
                      <a:gd name="connsiteX6" fmla="*/ 12725 w 880385"/>
                      <a:gd name="connsiteY6" fmla="*/ 1615109 h 1659724"/>
                      <a:gd name="connsiteX7" fmla="*/ 520337 w 880385"/>
                      <a:gd name="connsiteY7" fmla="*/ 1625180 h 1659724"/>
                      <a:gd name="connsiteX8" fmla="*/ 656682 w 880385"/>
                      <a:gd name="connsiteY8" fmla="*/ 1283095 h 1659724"/>
                      <a:gd name="connsiteX9" fmla="*/ 836090 w 880385"/>
                      <a:gd name="connsiteY9" fmla="*/ 965231 h 1659724"/>
                      <a:gd name="connsiteX10" fmla="*/ 792480 w 880385"/>
                      <a:gd name="connsiteY10" fmla="*/ 713908 h 1659724"/>
                      <a:gd name="connsiteX11" fmla="*/ 806905 w 880385"/>
                      <a:gd name="connsiteY11" fmla="*/ 534158 h 1659724"/>
                      <a:gd name="connsiteX12" fmla="*/ 863170 w 880385"/>
                      <a:gd name="connsiteY12" fmla="*/ 378764 h 1659724"/>
                      <a:gd name="connsiteX13" fmla="*/ 817858 w 880385"/>
                      <a:gd name="connsiteY13" fmla="*/ 113017 h 1659724"/>
                      <a:gd name="connsiteX14" fmla="*/ 723832 w 880385"/>
                      <a:gd name="connsiteY14" fmla="*/ 128733 h 1659724"/>
                      <a:gd name="connsiteX15" fmla="*/ 723017 w 880385"/>
                      <a:gd name="connsiteY15" fmla="*/ 7357 h 1659724"/>
                      <a:gd name="connsiteX0" fmla="*/ 723017 w 878975"/>
                      <a:gd name="connsiteY0" fmla="*/ 7357 h 1659724"/>
                      <a:gd name="connsiteX1" fmla="*/ 455499 w 878975"/>
                      <a:gd name="connsiteY1" fmla="*/ 186089 h 1659724"/>
                      <a:gd name="connsiteX2" fmla="*/ 243569 w 878975"/>
                      <a:gd name="connsiteY2" fmla="*/ 364069 h 1659724"/>
                      <a:gd name="connsiteX3" fmla="*/ 246767 w 878975"/>
                      <a:gd name="connsiteY3" fmla="*/ 691797 h 1659724"/>
                      <a:gd name="connsiteX4" fmla="*/ 240439 w 878975"/>
                      <a:gd name="connsiteY4" fmla="*/ 1056808 h 1659724"/>
                      <a:gd name="connsiteX5" fmla="*/ 160292 w 878975"/>
                      <a:gd name="connsiteY5" fmla="*/ 1259825 h 1659724"/>
                      <a:gd name="connsiteX6" fmla="*/ 12725 w 878975"/>
                      <a:gd name="connsiteY6" fmla="*/ 1615109 h 1659724"/>
                      <a:gd name="connsiteX7" fmla="*/ 520337 w 878975"/>
                      <a:gd name="connsiteY7" fmla="*/ 1625180 h 1659724"/>
                      <a:gd name="connsiteX8" fmla="*/ 656682 w 878975"/>
                      <a:gd name="connsiteY8" fmla="*/ 1283095 h 1659724"/>
                      <a:gd name="connsiteX9" fmla="*/ 836090 w 878975"/>
                      <a:gd name="connsiteY9" fmla="*/ 965231 h 1659724"/>
                      <a:gd name="connsiteX10" fmla="*/ 792480 w 878975"/>
                      <a:gd name="connsiteY10" fmla="*/ 713908 h 1659724"/>
                      <a:gd name="connsiteX11" fmla="*/ 806905 w 878975"/>
                      <a:gd name="connsiteY11" fmla="*/ 534158 h 1659724"/>
                      <a:gd name="connsiteX12" fmla="*/ 863170 w 878975"/>
                      <a:gd name="connsiteY12" fmla="*/ 378764 h 1659724"/>
                      <a:gd name="connsiteX13" fmla="*/ 815476 w 878975"/>
                      <a:gd name="connsiteY13" fmla="*/ 117780 h 1659724"/>
                      <a:gd name="connsiteX14" fmla="*/ 723832 w 878975"/>
                      <a:gd name="connsiteY14" fmla="*/ 128733 h 1659724"/>
                      <a:gd name="connsiteX15" fmla="*/ 723017 w 878975"/>
                      <a:gd name="connsiteY15" fmla="*/ 7357 h 1659724"/>
                      <a:gd name="connsiteX0" fmla="*/ 723017 w 878360"/>
                      <a:gd name="connsiteY0" fmla="*/ 7357 h 1659724"/>
                      <a:gd name="connsiteX1" fmla="*/ 455499 w 878360"/>
                      <a:gd name="connsiteY1" fmla="*/ 186089 h 1659724"/>
                      <a:gd name="connsiteX2" fmla="*/ 243569 w 878360"/>
                      <a:gd name="connsiteY2" fmla="*/ 364069 h 1659724"/>
                      <a:gd name="connsiteX3" fmla="*/ 246767 w 878360"/>
                      <a:gd name="connsiteY3" fmla="*/ 691797 h 1659724"/>
                      <a:gd name="connsiteX4" fmla="*/ 240439 w 878360"/>
                      <a:gd name="connsiteY4" fmla="*/ 1056808 h 1659724"/>
                      <a:gd name="connsiteX5" fmla="*/ 160292 w 878360"/>
                      <a:gd name="connsiteY5" fmla="*/ 1259825 h 1659724"/>
                      <a:gd name="connsiteX6" fmla="*/ 12725 w 878360"/>
                      <a:gd name="connsiteY6" fmla="*/ 1615109 h 1659724"/>
                      <a:gd name="connsiteX7" fmla="*/ 520337 w 878360"/>
                      <a:gd name="connsiteY7" fmla="*/ 1625180 h 1659724"/>
                      <a:gd name="connsiteX8" fmla="*/ 656682 w 878360"/>
                      <a:gd name="connsiteY8" fmla="*/ 1283095 h 1659724"/>
                      <a:gd name="connsiteX9" fmla="*/ 836090 w 878360"/>
                      <a:gd name="connsiteY9" fmla="*/ 965231 h 1659724"/>
                      <a:gd name="connsiteX10" fmla="*/ 792480 w 878360"/>
                      <a:gd name="connsiteY10" fmla="*/ 713908 h 1659724"/>
                      <a:gd name="connsiteX11" fmla="*/ 806905 w 878360"/>
                      <a:gd name="connsiteY11" fmla="*/ 534158 h 1659724"/>
                      <a:gd name="connsiteX12" fmla="*/ 863170 w 878360"/>
                      <a:gd name="connsiteY12" fmla="*/ 378764 h 1659724"/>
                      <a:gd name="connsiteX13" fmla="*/ 815476 w 878360"/>
                      <a:gd name="connsiteY13" fmla="*/ 117780 h 1659724"/>
                      <a:gd name="connsiteX14" fmla="*/ 723832 w 878360"/>
                      <a:gd name="connsiteY14" fmla="*/ 128733 h 1659724"/>
                      <a:gd name="connsiteX15" fmla="*/ 723017 w 878360"/>
                      <a:gd name="connsiteY15" fmla="*/ 7357 h 1659724"/>
                      <a:gd name="connsiteX0" fmla="*/ 723017 w 880208"/>
                      <a:gd name="connsiteY0" fmla="*/ 7357 h 1659724"/>
                      <a:gd name="connsiteX1" fmla="*/ 455499 w 880208"/>
                      <a:gd name="connsiteY1" fmla="*/ 186089 h 1659724"/>
                      <a:gd name="connsiteX2" fmla="*/ 243569 w 880208"/>
                      <a:gd name="connsiteY2" fmla="*/ 364069 h 1659724"/>
                      <a:gd name="connsiteX3" fmla="*/ 246767 w 880208"/>
                      <a:gd name="connsiteY3" fmla="*/ 691797 h 1659724"/>
                      <a:gd name="connsiteX4" fmla="*/ 240439 w 880208"/>
                      <a:gd name="connsiteY4" fmla="*/ 1056808 h 1659724"/>
                      <a:gd name="connsiteX5" fmla="*/ 160292 w 880208"/>
                      <a:gd name="connsiteY5" fmla="*/ 1259825 h 1659724"/>
                      <a:gd name="connsiteX6" fmla="*/ 12725 w 880208"/>
                      <a:gd name="connsiteY6" fmla="*/ 1615109 h 1659724"/>
                      <a:gd name="connsiteX7" fmla="*/ 520337 w 880208"/>
                      <a:gd name="connsiteY7" fmla="*/ 1625180 h 1659724"/>
                      <a:gd name="connsiteX8" fmla="*/ 656682 w 880208"/>
                      <a:gd name="connsiteY8" fmla="*/ 1283095 h 1659724"/>
                      <a:gd name="connsiteX9" fmla="*/ 836090 w 880208"/>
                      <a:gd name="connsiteY9" fmla="*/ 965231 h 1659724"/>
                      <a:gd name="connsiteX10" fmla="*/ 792480 w 880208"/>
                      <a:gd name="connsiteY10" fmla="*/ 713908 h 1659724"/>
                      <a:gd name="connsiteX11" fmla="*/ 806905 w 880208"/>
                      <a:gd name="connsiteY11" fmla="*/ 534158 h 1659724"/>
                      <a:gd name="connsiteX12" fmla="*/ 863170 w 880208"/>
                      <a:gd name="connsiteY12" fmla="*/ 378764 h 1659724"/>
                      <a:gd name="connsiteX13" fmla="*/ 815476 w 880208"/>
                      <a:gd name="connsiteY13" fmla="*/ 117780 h 1659724"/>
                      <a:gd name="connsiteX14" fmla="*/ 723832 w 880208"/>
                      <a:gd name="connsiteY14" fmla="*/ 128733 h 1659724"/>
                      <a:gd name="connsiteX15" fmla="*/ 723017 w 880208"/>
                      <a:gd name="connsiteY15" fmla="*/ 7357 h 1659724"/>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653 h 1650639"/>
                      <a:gd name="connsiteX1" fmla="*/ 462642 w 880208"/>
                      <a:gd name="connsiteY1" fmla="*/ 184148 h 1650639"/>
                      <a:gd name="connsiteX2" fmla="*/ 243569 w 880208"/>
                      <a:gd name="connsiteY2" fmla="*/ 354984 h 1650639"/>
                      <a:gd name="connsiteX3" fmla="*/ 246767 w 880208"/>
                      <a:gd name="connsiteY3" fmla="*/ 682712 h 1650639"/>
                      <a:gd name="connsiteX4" fmla="*/ 240439 w 880208"/>
                      <a:gd name="connsiteY4" fmla="*/ 1047723 h 1650639"/>
                      <a:gd name="connsiteX5" fmla="*/ 160292 w 880208"/>
                      <a:gd name="connsiteY5" fmla="*/ 1250740 h 1650639"/>
                      <a:gd name="connsiteX6" fmla="*/ 12725 w 880208"/>
                      <a:gd name="connsiteY6" fmla="*/ 1606024 h 1650639"/>
                      <a:gd name="connsiteX7" fmla="*/ 520337 w 880208"/>
                      <a:gd name="connsiteY7" fmla="*/ 1616095 h 1650639"/>
                      <a:gd name="connsiteX8" fmla="*/ 656682 w 880208"/>
                      <a:gd name="connsiteY8" fmla="*/ 1274010 h 1650639"/>
                      <a:gd name="connsiteX9" fmla="*/ 836090 w 880208"/>
                      <a:gd name="connsiteY9" fmla="*/ 956146 h 1650639"/>
                      <a:gd name="connsiteX10" fmla="*/ 792480 w 880208"/>
                      <a:gd name="connsiteY10" fmla="*/ 704823 h 1650639"/>
                      <a:gd name="connsiteX11" fmla="*/ 806905 w 880208"/>
                      <a:gd name="connsiteY11" fmla="*/ 525073 h 1650639"/>
                      <a:gd name="connsiteX12" fmla="*/ 863170 w 880208"/>
                      <a:gd name="connsiteY12" fmla="*/ 369679 h 1650639"/>
                      <a:gd name="connsiteX13" fmla="*/ 815476 w 880208"/>
                      <a:gd name="connsiteY13" fmla="*/ 108695 h 1650639"/>
                      <a:gd name="connsiteX14" fmla="*/ 723832 w 880208"/>
                      <a:gd name="connsiteY14" fmla="*/ 119648 h 1650639"/>
                      <a:gd name="connsiteX15" fmla="*/ 715873 w 880208"/>
                      <a:gd name="connsiteY15" fmla="*/ 653 h 1650639"/>
                      <a:gd name="connsiteX0" fmla="*/ 689680 w 880208"/>
                      <a:gd name="connsiteY0" fmla="*/ 839 h 1631775"/>
                      <a:gd name="connsiteX1" fmla="*/ 462642 w 880208"/>
                      <a:gd name="connsiteY1" fmla="*/ 165284 h 1631775"/>
                      <a:gd name="connsiteX2" fmla="*/ 243569 w 880208"/>
                      <a:gd name="connsiteY2" fmla="*/ 336120 h 1631775"/>
                      <a:gd name="connsiteX3" fmla="*/ 246767 w 880208"/>
                      <a:gd name="connsiteY3" fmla="*/ 663848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80208"/>
                      <a:gd name="connsiteY0" fmla="*/ 839 h 1631775"/>
                      <a:gd name="connsiteX1" fmla="*/ 462642 w 880208"/>
                      <a:gd name="connsiteY1" fmla="*/ 165284 h 1631775"/>
                      <a:gd name="connsiteX2" fmla="*/ 257857 w 880208"/>
                      <a:gd name="connsiteY2" fmla="*/ 338502 h 1631775"/>
                      <a:gd name="connsiteX3" fmla="*/ 246767 w 880208"/>
                      <a:gd name="connsiteY3" fmla="*/ 663848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80208"/>
                      <a:gd name="connsiteY0" fmla="*/ 839 h 1631775"/>
                      <a:gd name="connsiteX1" fmla="*/ 462642 w 880208"/>
                      <a:gd name="connsiteY1" fmla="*/ 165284 h 1631775"/>
                      <a:gd name="connsiteX2" fmla="*/ 257857 w 880208"/>
                      <a:gd name="connsiteY2" fmla="*/ 338502 h 1631775"/>
                      <a:gd name="connsiteX3" fmla="*/ 256292 w 880208"/>
                      <a:gd name="connsiteY3" fmla="*/ 659085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278538 w 876398"/>
                      <a:gd name="connsiteY14" fmla="*/ 379201 h 1636348"/>
                      <a:gd name="connsiteX15" fmla="*/ 689680 w 876398"/>
                      <a:gd name="connsiteY15"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278538 w 876398"/>
                      <a:gd name="connsiteY15" fmla="*/ 379201 h 1636348"/>
                      <a:gd name="connsiteX16" fmla="*/ 689680 w 876398"/>
                      <a:gd name="connsiteY16"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441892 w 876398"/>
                      <a:gd name="connsiteY15" fmla="*/ 281252 h 1636348"/>
                      <a:gd name="connsiteX16" fmla="*/ 278538 w 876398"/>
                      <a:gd name="connsiteY16" fmla="*/ 379201 h 1636348"/>
                      <a:gd name="connsiteX17" fmla="*/ 689680 w 876398"/>
                      <a:gd name="connsiteY17"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301398 w 876398"/>
                      <a:gd name="connsiteY15" fmla="*/ 614627 h 1636348"/>
                      <a:gd name="connsiteX16" fmla="*/ 278538 w 876398"/>
                      <a:gd name="connsiteY16" fmla="*/ 379201 h 1636348"/>
                      <a:gd name="connsiteX17" fmla="*/ 689680 w 876398"/>
                      <a:gd name="connsiteY17" fmla="*/ 5412 h 1636348"/>
                      <a:gd name="connsiteX0" fmla="*/ 689680 w 873535"/>
                      <a:gd name="connsiteY0" fmla="*/ 5412 h 1636348"/>
                      <a:gd name="connsiteX1" fmla="*/ 462642 w 873535"/>
                      <a:gd name="connsiteY1" fmla="*/ 169857 h 1636348"/>
                      <a:gd name="connsiteX2" fmla="*/ 257857 w 873535"/>
                      <a:gd name="connsiteY2" fmla="*/ 343075 h 1636348"/>
                      <a:gd name="connsiteX3" fmla="*/ 256292 w 873535"/>
                      <a:gd name="connsiteY3" fmla="*/ 663658 h 1636348"/>
                      <a:gd name="connsiteX4" fmla="*/ 240439 w 873535"/>
                      <a:gd name="connsiteY4" fmla="*/ 1033432 h 1636348"/>
                      <a:gd name="connsiteX5" fmla="*/ 160292 w 873535"/>
                      <a:gd name="connsiteY5" fmla="*/ 1236449 h 1636348"/>
                      <a:gd name="connsiteX6" fmla="*/ 12725 w 873535"/>
                      <a:gd name="connsiteY6" fmla="*/ 1591733 h 1636348"/>
                      <a:gd name="connsiteX7" fmla="*/ 520337 w 873535"/>
                      <a:gd name="connsiteY7" fmla="*/ 1601804 h 1636348"/>
                      <a:gd name="connsiteX8" fmla="*/ 656682 w 873535"/>
                      <a:gd name="connsiteY8" fmla="*/ 1259719 h 1636348"/>
                      <a:gd name="connsiteX9" fmla="*/ 836090 w 873535"/>
                      <a:gd name="connsiteY9" fmla="*/ 941855 h 1636348"/>
                      <a:gd name="connsiteX10" fmla="*/ 792480 w 873535"/>
                      <a:gd name="connsiteY10" fmla="*/ 690532 h 1636348"/>
                      <a:gd name="connsiteX11" fmla="*/ 806905 w 873535"/>
                      <a:gd name="connsiteY11" fmla="*/ 510782 h 1636348"/>
                      <a:gd name="connsiteX12" fmla="*/ 863170 w 873535"/>
                      <a:gd name="connsiteY12" fmla="*/ 355388 h 1636348"/>
                      <a:gd name="connsiteX13" fmla="*/ 815476 w 873535"/>
                      <a:gd name="connsiteY13" fmla="*/ 94404 h 1636348"/>
                      <a:gd name="connsiteX14" fmla="*/ 325211 w 873535"/>
                      <a:gd name="connsiteY14" fmla="*/ 364596 h 1636348"/>
                      <a:gd name="connsiteX15" fmla="*/ 301398 w 873535"/>
                      <a:gd name="connsiteY15" fmla="*/ 614627 h 1636348"/>
                      <a:gd name="connsiteX16" fmla="*/ 278538 w 873535"/>
                      <a:gd name="connsiteY16" fmla="*/ 379201 h 1636348"/>
                      <a:gd name="connsiteX17" fmla="*/ 689680 w 873535"/>
                      <a:gd name="connsiteY17" fmla="*/ 5412 h 1636348"/>
                      <a:gd name="connsiteX0" fmla="*/ 689680 w 873535"/>
                      <a:gd name="connsiteY0" fmla="*/ 5412 h 1636348"/>
                      <a:gd name="connsiteX1" fmla="*/ 462642 w 873535"/>
                      <a:gd name="connsiteY1" fmla="*/ 169857 h 1636348"/>
                      <a:gd name="connsiteX2" fmla="*/ 257857 w 873535"/>
                      <a:gd name="connsiteY2" fmla="*/ 343075 h 1636348"/>
                      <a:gd name="connsiteX3" fmla="*/ 256292 w 873535"/>
                      <a:gd name="connsiteY3" fmla="*/ 663658 h 1636348"/>
                      <a:gd name="connsiteX4" fmla="*/ 240439 w 873535"/>
                      <a:gd name="connsiteY4" fmla="*/ 1033432 h 1636348"/>
                      <a:gd name="connsiteX5" fmla="*/ 160292 w 873535"/>
                      <a:gd name="connsiteY5" fmla="*/ 1236449 h 1636348"/>
                      <a:gd name="connsiteX6" fmla="*/ 12725 w 873535"/>
                      <a:gd name="connsiteY6" fmla="*/ 1591733 h 1636348"/>
                      <a:gd name="connsiteX7" fmla="*/ 520337 w 873535"/>
                      <a:gd name="connsiteY7" fmla="*/ 1601804 h 1636348"/>
                      <a:gd name="connsiteX8" fmla="*/ 656682 w 873535"/>
                      <a:gd name="connsiteY8" fmla="*/ 1259719 h 1636348"/>
                      <a:gd name="connsiteX9" fmla="*/ 836090 w 873535"/>
                      <a:gd name="connsiteY9" fmla="*/ 941855 h 1636348"/>
                      <a:gd name="connsiteX10" fmla="*/ 792480 w 873535"/>
                      <a:gd name="connsiteY10" fmla="*/ 690532 h 1636348"/>
                      <a:gd name="connsiteX11" fmla="*/ 806905 w 873535"/>
                      <a:gd name="connsiteY11" fmla="*/ 510782 h 1636348"/>
                      <a:gd name="connsiteX12" fmla="*/ 863170 w 873535"/>
                      <a:gd name="connsiteY12" fmla="*/ 355388 h 1636348"/>
                      <a:gd name="connsiteX13" fmla="*/ 815476 w 873535"/>
                      <a:gd name="connsiteY13" fmla="*/ 94404 h 1636348"/>
                      <a:gd name="connsiteX14" fmla="*/ 325211 w 873535"/>
                      <a:gd name="connsiteY14" fmla="*/ 364596 h 1636348"/>
                      <a:gd name="connsiteX15" fmla="*/ 301398 w 873535"/>
                      <a:gd name="connsiteY15" fmla="*/ 614627 h 1636348"/>
                      <a:gd name="connsiteX16" fmla="*/ 278538 w 873535"/>
                      <a:gd name="connsiteY16" fmla="*/ 379201 h 1636348"/>
                      <a:gd name="connsiteX17" fmla="*/ 689680 w 87353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25211 w 866295"/>
                      <a:gd name="connsiteY14" fmla="*/ 364596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53786 w 866295"/>
                      <a:gd name="connsiteY14" fmla="*/ 319353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53786 w 866295"/>
                      <a:gd name="connsiteY14" fmla="*/ 319353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13305 w 866295"/>
                      <a:gd name="connsiteY14" fmla="*/ 359834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13305 w 866295"/>
                      <a:gd name="connsiteY14" fmla="*/ 359834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30109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30109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25347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25347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5748"/>
                      <a:gd name="connsiteY0" fmla="*/ 5412 h 1636348"/>
                      <a:gd name="connsiteX1" fmla="*/ 462642 w 865748"/>
                      <a:gd name="connsiteY1" fmla="*/ 169857 h 1636348"/>
                      <a:gd name="connsiteX2" fmla="*/ 257857 w 865748"/>
                      <a:gd name="connsiteY2" fmla="*/ 343075 h 1636348"/>
                      <a:gd name="connsiteX3" fmla="*/ 256292 w 865748"/>
                      <a:gd name="connsiteY3" fmla="*/ 663658 h 1636348"/>
                      <a:gd name="connsiteX4" fmla="*/ 240439 w 865748"/>
                      <a:gd name="connsiteY4" fmla="*/ 1033432 h 1636348"/>
                      <a:gd name="connsiteX5" fmla="*/ 160292 w 865748"/>
                      <a:gd name="connsiteY5" fmla="*/ 1236449 h 1636348"/>
                      <a:gd name="connsiteX6" fmla="*/ 12725 w 865748"/>
                      <a:gd name="connsiteY6" fmla="*/ 1591733 h 1636348"/>
                      <a:gd name="connsiteX7" fmla="*/ 520337 w 865748"/>
                      <a:gd name="connsiteY7" fmla="*/ 1601804 h 1636348"/>
                      <a:gd name="connsiteX8" fmla="*/ 656682 w 865748"/>
                      <a:gd name="connsiteY8" fmla="*/ 1259719 h 1636348"/>
                      <a:gd name="connsiteX9" fmla="*/ 836090 w 865748"/>
                      <a:gd name="connsiteY9" fmla="*/ 941855 h 1636348"/>
                      <a:gd name="connsiteX10" fmla="*/ 792480 w 865748"/>
                      <a:gd name="connsiteY10" fmla="*/ 690532 h 1636348"/>
                      <a:gd name="connsiteX11" fmla="*/ 806905 w 865748"/>
                      <a:gd name="connsiteY11" fmla="*/ 510782 h 1636348"/>
                      <a:gd name="connsiteX12" fmla="*/ 863170 w 865748"/>
                      <a:gd name="connsiteY12" fmla="*/ 355388 h 1636348"/>
                      <a:gd name="connsiteX13" fmla="*/ 713082 w 865748"/>
                      <a:gd name="connsiteY13" fmla="*/ 13441 h 1636348"/>
                      <a:gd name="connsiteX14" fmla="*/ 313305 w 865748"/>
                      <a:gd name="connsiteY14" fmla="*/ 359834 h 1636348"/>
                      <a:gd name="connsiteX15" fmla="*/ 301398 w 865748"/>
                      <a:gd name="connsiteY15" fmla="*/ 614627 h 1636348"/>
                      <a:gd name="connsiteX16" fmla="*/ 278538 w 865748"/>
                      <a:gd name="connsiteY16" fmla="*/ 379201 h 1636348"/>
                      <a:gd name="connsiteX17" fmla="*/ 689680 w 865748"/>
                      <a:gd name="connsiteY17" fmla="*/ 5412 h 1636348"/>
                      <a:gd name="connsiteX0" fmla="*/ 689680 w 865748"/>
                      <a:gd name="connsiteY0" fmla="*/ 5412 h 1636348"/>
                      <a:gd name="connsiteX1" fmla="*/ 462642 w 865748"/>
                      <a:gd name="connsiteY1" fmla="*/ 169857 h 1636348"/>
                      <a:gd name="connsiteX2" fmla="*/ 257857 w 865748"/>
                      <a:gd name="connsiteY2" fmla="*/ 343075 h 1636348"/>
                      <a:gd name="connsiteX3" fmla="*/ 256292 w 865748"/>
                      <a:gd name="connsiteY3" fmla="*/ 663658 h 1636348"/>
                      <a:gd name="connsiteX4" fmla="*/ 240439 w 865748"/>
                      <a:gd name="connsiteY4" fmla="*/ 1033432 h 1636348"/>
                      <a:gd name="connsiteX5" fmla="*/ 160292 w 865748"/>
                      <a:gd name="connsiteY5" fmla="*/ 1236449 h 1636348"/>
                      <a:gd name="connsiteX6" fmla="*/ 12725 w 865748"/>
                      <a:gd name="connsiteY6" fmla="*/ 1591733 h 1636348"/>
                      <a:gd name="connsiteX7" fmla="*/ 520337 w 865748"/>
                      <a:gd name="connsiteY7" fmla="*/ 1601804 h 1636348"/>
                      <a:gd name="connsiteX8" fmla="*/ 656682 w 865748"/>
                      <a:gd name="connsiteY8" fmla="*/ 1259719 h 1636348"/>
                      <a:gd name="connsiteX9" fmla="*/ 836090 w 865748"/>
                      <a:gd name="connsiteY9" fmla="*/ 941855 h 1636348"/>
                      <a:gd name="connsiteX10" fmla="*/ 792480 w 865748"/>
                      <a:gd name="connsiteY10" fmla="*/ 690532 h 1636348"/>
                      <a:gd name="connsiteX11" fmla="*/ 806905 w 865748"/>
                      <a:gd name="connsiteY11" fmla="*/ 510782 h 1636348"/>
                      <a:gd name="connsiteX12" fmla="*/ 863170 w 865748"/>
                      <a:gd name="connsiteY12" fmla="*/ 355388 h 1636348"/>
                      <a:gd name="connsiteX13" fmla="*/ 713082 w 865748"/>
                      <a:gd name="connsiteY13" fmla="*/ 13441 h 1636348"/>
                      <a:gd name="connsiteX14" fmla="*/ 313305 w 865748"/>
                      <a:gd name="connsiteY14" fmla="*/ 359834 h 1636348"/>
                      <a:gd name="connsiteX15" fmla="*/ 301398 w 865748"/>
                      <a:gd name="connsiteY15" fmla="*/ 614627 h 1636348"/>
                      <a:gd name="connsiteX16" fmla="*/ 278538 w 865748"/>
                      <a:gd name="connsiteY16" fmla="*/ 379201 h 1636348"/>
                      <a:gd name="connsiteX17" fmla="*/ 689680 w 865748"/>
                      <a:gd name="connsiteY17" fmla="*/ 5412 h 1636348"/>
                      <a:gd name="connsiteX0" fmla="*/ 689680 w 863215"/>
                      <a:gd name="connsiteY0" fmla="*/ 6896 h 1637832"/>
                      <a:gd name="connsiteX1" fmla="*/ 462642 w 863215"/>
                      <a:gd name="connsiteY1" fmla="*/ 171341 h 1637832"/>
                      <a:gd name="connsiteX2" fmla="*/ 257857 w 863215"/>
                      <a:gd name="connsiteY2" fmla="*/ 344559 h 1637832"/>
                      <a:gd name="connsiteX3" fmla="*/ 256292 w 863215"/>
                      <a:gd name="connsiteY3" fmla="*/ 665142 h 1637832"/>
                      <a:gd name="connsiteX4" fmla="*/ 240439 w 863215"/>
                      <a:gd name="connsiteY4" fmla="*/ 1034916 h 1637832"/>
                      <a:gd name="connsiteX5" fmla="*/ 160292 w 863215"/>
                      <a:gd name="connsiteY5" fmla="*/ 1237933 h 1637832"/>
                      <a:gd name="connsiteX6" fmla="*/ 12725 w 863215"/>
                      <a:gd name="connsiteY6" fmla="*/ 1593217 h 1637832"/>
                      <a:gd name="connsiteX7" fmla="*/ 520337 w 863215"/>
                      <a:gd name="connsiteY7" fmla="*/ 1603288 h 1637832"/>
                      <a:gd name="connsiteX8" fmla="*/ 656682 w 863215"/>
                      <a:gd name="connsiteY8" fmla="*/ 1261203 h 1637832"/>
                      <a:gd name="connsiteX9" fmla="*/ 836090 w 863215"/>
                      <a:gd name="connsiteY9" fmla="*/ 943339 h 1637832"/>
                      <a:gd name="connsiteX10" fmla="*/ 792480 w 863215"/>
                      <a:gd name="connsiteY10" fmla="*/ 692016 h 1637832"/>
                      <a:gd name="connsiteX11" fmla="*/ 806905 w 863215"/>
                      <a:gd name="connsiteY11" fmla="*/ 512266 h 1637832"/>
                      <a:gd name="connsiteX12" fmla="*/ 863170 w 863215"/>
                      <a:gd name="connsiteY12" fmla="*/ 356872 h 1637832"/>
                      <a:gd name="connsiteX13" fmla="*/ 796699 w 863215"/>
                      <a:gd name="connsiteY13" fmla="*/ 92236 h 1637832"/>
                      <a:gd name="connsiteX14" fmla="*/ 713082 w 863215"/>
                      <a:gd name="connsiteY14" fmla="*/ 14925 h 1637832"/>
                      <a:gd name="connsiteX15" fmla="*/ 313305 w 863215"/>
                      <a:gd name="connsiteY15" fmla="*/ 361318 h 1637832"/>
                      <a:gd name="connsiteX16" fmla="*/ 301398 w 863215"/>
                      <a:gd name="connsiteY16" fmla="*/ 616111 h 1637832"/>
                      <a:gd name="connsiteX17" fmla="*/ 278538 w 863215"/>
                      <a:gd name="connsiteY17" fmla="*/ 380685 h 1637832"/>
                      <a:gd name="connsiteX18" fmla="*/ 689680 w 863215"/>
                      <a:gd name="connsiteY18" fmla="*/ 6896 h 1637832"/>
                      <a:gd name="connsiteX0" fmla="*/ 689680 w 864172"/>
                      <a:gd name="connsiteY0" fmla="*/ 5413 h 1636349"/>
                      <a:gd name="connsiteX1" fmla="*/ 462642 w 864172"/>
                      <a:gd name="connsiteY1" fmla="*/ 169858 h 1636349"/>
                      <a:gd name="connsiteX2" fmla="*/ 257857 w 864172"/>
                      <a:gd name="connsiteY2" fmla="*/ 343076 h 1636349"/>
                      <a:gd name="connsiteX3" fmla="*/ 256292 w 864172"/>
                      <a:gd name="connsiteY3" fmla="*/ 663659 h 1636349"/>
                      <a:gd name="connsiteX4" fmla="*/ 240439 w 864172"/>
                      <a:gd name="connsiteY4" fmla="*/ 1033433 h 1636349"/>
                      <a:gd name="connsiteX5" fmla="*/ 160292 w 864172"/>
                      <a:gd name="connsiteY5" fmla="*/ 1236450 h 1636349"/>
                      <a:gd name="connsiteX6" fmla="*/ 12725 w 864172"/>
                      <a:gd name="connsiteY6" fmla="*/ 1591734 h 1636349"/>
                      <a:gd name="connsiteX7" fmla="*/ 520337 w 864172"/>
                      <a:gd name="connsiteY7" fmla="*/ 1601805 h 1636349"/>
                      <a:gd name="connsiteX8" fmla="*/ 656682 w 864172"/>
                      <a:gd name="connsiteY8" fmla="*/ 1259720 h 1636349"/>
                      <a:gd name="connsiteX9" fmla="*/ 836090 w 864172"/>
                      <a:gd name="connsiteY9" fmla="*/ 941856 h 1636349"/>
                      <a:gd name="connsiteX10" fmla="*/ 792480 w 864172"/>
                      <a:gd name="connsiteY10" fmla="*/ 690533 h 1636349"/>
                      <a:gd name="connsiteX11" fmla="*/ 806905 w 864172"/>
                      <a:gd name="connsiteY11" fmla="*/ 510783 h 1636349"/>
                      <a:gd name="connsiteX12" fmla="*/ 863170 w 864172"/>
                      <a:gd name="connsiteY12" fmla="*/ 355389 h 1636349"/>
                      <a:gd name="connsiteX13" fmla="*/ 839563 w 864172"/>
                      <a:gd name="connsiteY13" fmla="*/ 219341 h 1636349"/>
                      <a:gd name="connsiteX14" fmla="*/ 796699 w 864172"/>
                      <a:gd name="connsiteY14" fmla="*/ 90753 h 1636349"/>
                      <a:gd name="connsiteX15" fmla="*/ 713082 w 864172"/>
                      <a:gd name="connsiteY15" fmla="*/ 13442 h 1636349"/>
                      <a:gd name="connsiteX16" fmla="*/ 313305 w 864172"/>
                      <a:gd name="connsiteY16" fmla="*/ 359835 h 1636349"/>
                      <a:gd name="connsiteX17" fmla="*/ 301398 w 864172"/>
                      <a:gd name="connsiteY17" fmla="*/ 614628 h 1636349"/>
                      <a:gd name="connsiteX18" fmla="*/ 278538 w 864172"/>
                      <a:gd name="connsiteY18" fmla="*/ 379202 h 1636349"/>
                      <a:gd name="connsiteX19" fmla="*/ 689680 w 864172"/>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10974 w 865186"/>
                      <a:gd name="connsiteY15" fmla="*/ 133616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10974 w 865186"/>
                      <a:gd name="connsiteY15" fmla="*/ 133616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08593 w 865186"/>
                      <a:gd name="connsiteY15" fmla="*/ 119328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08593 w 865186"/>
                      <a:gd name="connsiteY15" fmla="*/ 119328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08593 w 865186"/>
                      <a:gd name="connsiteY15" fmla="*/ 122782 h 1639803"/>
                      <a:gd name="connsiteX16" fmla="*/ 708593 w 865186"/>
                      <a:gd name="connsiteY16" fmla="*/ 60870 h 1639803"/>
                      <a:gd name="connsiteX17" fmla="*/ 713082 w 865186"/>
                      <a:gd name="connsiteY17" fmla="*/ 16896 h 1639803"/>
                      <a:gd name="connsiteX18" fmla="*/ 313305 w 865186"/>
                      <a:gd name="connsiteY18" fmla="*/ 363289 h 1639803"/>
                      <a:gd name="connsiteX19" fmla="*/ 278538 w 865186"/>
                      <a:gd name="connsiteY19" fmla="*/ 382656 h 1639803"/>
                      <a:gd name="connsiteX20" fmla="*/ 689680 w 865186"/>
                      <a:gd name="connsiteY20"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32406 w 865186"/>
                      <a:gd name="connsiteY15" fmla="*/ 134688 h 1639803"/>
                      <a:gd name="connsiteX16" fmla="*/ 708593 w 865186"/>
                      <a:gd name="connsiteY16" fmla="*/ 122782 h 1639803"/>
                      <a:gd name="connsiteX17" fmla="*/ 708593 w 865186"/>
                      <a:gd name="connsiteY17" fmla="*/ 60870 h 1639803"/>
                      <a:gd name="connsiteX18" fmla="*/ 713082 w 865186"/>
                      <a:gd name="connsiteY18" fmla="*/ 16896 h 1639803"/>
                      <a:gd name="connsiteX19" fmla="*/ 313305 w 865186"/>
                      <a:gd name="connsiteY19" fmla="*/ 363289 h 1639803"/>
                      <a:gd name="connsiteX20" fmla="*/ 278538 w 865186"/>
                      <a:gd name="connsiteY20" fmla="*/ 382656 h 1639803"/>
                      <a:gd name="connsiteX21" fmla="*/ 689680 w 865186"/>
                      <a:gd name="connsiteY21"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80031 w 865186"/>
                      <a:gd name="connsiteY15" fmla="*/ 177551 h 1639803"/>
                      <a:gd name="connsiteX16" fmla="*/ 732406 w 865186"/>
                      <a:gd name="connsiteY16" fmla="*/ 134688 h 1639803"/>
                      <a:gd name="connsiteX17" fmla="*/ 708593 w 865186"/>
                      <a:gd name="connsiteY17" fmla="*/ 122782 h 1639803"/>
                      <a:gd name="connsiteX18" fmla="*/ 708593 w 865186"/>
                      <a:gd name="connsiteY18" fmla="*/ 60870 h 1639803"/>
                      <a:gd name="connsiteX19" fmla="*/ 713082 w 865186"/>
                      <a:gd name="connsiteY19" fmla="*/ 16896 h 1639803"/>
                      <a:gd name="connsiteX20" fmla="*/ 313305 w 865186"/>
                      <a:gd name="connsiteY20" fmla="*/ 363289 h 1639803"/>
                      <a:gd name="connsiteX21" fmla="*/ 278538 w 865186"/>
                      <a:gd name="connsiteY21" fmla="*/ 382656 h 1639803"/>
                      <a:gd name="connsiteX22" fmla="*/ 689680 w 865186"/>
                      <a:gd name="connsiteY22"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80031 w 865186"/>
                      <a:gd name="connsiteY15" fmla="*/ 177551 h 1639803"/>
                      <a:gd name="connsiteX16" fmla="*/ 810987 w 865186"/>
                      <a:gd name="connsiteY16" fmla="*/ 206126 h 1639803"/>
                      <a:gd name="connsiteX17" fmla="*/ 732406 w 865186"/>
                      <a:gd name="connsiteY17" fmla="*/ 134688 h 1639803"/>
                      <a:gd name="connsiteX18" fmla="*/ 708593 w 865186"/>
                      <a:gd name="connsiteY18" fmla="*/ 122782 h 1639803"/>
                      <a:gd name="connsiteX19" fmla="*/ 708593 w 865186"/>
                      <a:gd name="connsiteY19" fmla="*/ 60870 h 1639803"/>
                      <a:gd name="connsiteX20" fmla="*/ 713082 w 865186"/>
                      <a:gd name="connsiteY20" fmla="*/ 16896 h 1639803"/>
                      <a:gd name="connsiteX21" fmla="*/ 313305 w 865186"/>
                      <a:gd name="connsiteY21" fmla="*/ 363289 h 1639803"/>
                      <a:gd name="connsiteX22" fmla="*/ 278538 w 865186"/>
                      <a:gd name="connsiteY22" fmla="*/ 382656 h 1639803"/>
                      <a:gd name="connsiteX23" fmla="*/ 689680 w 865186"/>
                      <a:gd name="connsiteY23" fmla="*/ 8867 h 1639803"/>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68112 w 865186"/>
                      <a:gd name="connsiteY19" fmla="*/ 116948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68112 w 865186"/>
                      <a:gd name="connsiteY19" fmla="*/ 116948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665730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65730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65730 w 865186"/>
                      <a:gd name="connsiteY18" fmla="*/ 119328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596675 w 865186"/>
                      <a:gd name="connsiteY15" fmla="*/ 240772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639538 w 865186"/>
                      <a:gd name="connsiteY14" fmla="*/ 240772 h 1636349"/>
                      <a:gd name="connsiteX15" fmla="*/ 596675 w 865186"/>
                      <a:gd name="connsiteY15" fmla="*/ 240772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8548"/>
                      <a:gd name="connsiteY0" fmla="*/ 5413 h 1636349"/>
                      <a:gd name="connsiteX1" fmla="*/ 462642 w 868548"/>
                      <a:gd name="connsiteY1" fmla="*/ 169858 h 1636349"/>
                      <a:gd name="connsiteX2" fmla="*/ 257857 w 868548"/>
                      <a:gd name="connsiteY2" fmla="*/ 343076 h 1636349"/>
                      <a:gd name="connsiteX3" fmla="*/ 256292 w 868548"/>
                      <a:gd name="connsiteY3" fmla="*/ 663659 h 1636349"/>
                      <a:gd name="connsiteX4" fmla="*/ 240439 w 868548"/>
                      <a:gd name="connsiteY4" fmla="*/ 1033433 h 1636349"/>
                      <a:gd name="connsiteX5" fmla="*/ 160292 w 868548"/>
                      <a:gd name="connsiteY5" fmla="*/ 1236450 h 1636349"/>
                      <a:gd name="connsiteX6" fmla="*/ 12725 w 868548"/>
                      <a:gd name="connsiteY6" fmla="*/ 1591734 h 1636349"/>
                      <a:gd name="connsiteX7" fmla="*/ 520337 w 868548"/>
                      <a:gd name="connsiteY7" fmla="*/ 1601805 h 1636349"/>
                      <a:gd name="connsiteX8" fmla="*/ 656682 w 868548"/>
                      <a:gd name="connsiteY8" fmla="*/ 1259720 h 1636349"/>
                      <a:gd name="connsiteX9" fmla="*/ 836090 w 868548"/>
                      <a:gd name="connsiteY9" fmla="*/ 941856 h 1636349"/>
                      <a:gd name="connsiteX10" fmla="*/ 792480 w 868548"/>
                      <a:gd name="connsiteY10" fmla="*/ 690533 h 1636349"/>
                      <a:gd name="connsiteX11" fmla="*/ 806905 w 868548"/>
                      <a:gd name="connsiteY11" fmla="*/ 510783 h 1636349"/>
                      <a:gd name="connsiteX12" fmla="*/ 863170 w 868548"/>
                      <a:gd name="connsiteY12" fmla="*/ 355389 h 1636349"/>
                      <a:gd name="connsiteX13" fmla="*/ 851468 w 868548"/>
                      <a:gd name="connsiteY13" fmla="*/ 290778 h 1636349"/>
                      <a:gd name="connsiteX14" fmla="*/ 732406 w 868548"/>
                      <a:gd name="connsiteY14" fmla="*/ 259822 h 1636349"/>
                      <a:gd name="connsiteX15" fmla="*/ 639538 w 868548"/>
                      <a:gd name="connsiteY15" fmla="*/ 240772 h 1636349"/>
                      <a:gd name="connsiteX16" fmla="*/ 596675 w 868548"/>
                      <a:gd name="connsiteY16" fmla="*/ 240772 h 1636349"/>
                      <a:gd name="connsiteX17" fmla="*/ 653825 w 868548"/>
                      <a:gd name="connsiteY17" fmla="*/ 209816 h 1636349"/>
                      <a:gd name="connsiteX18" fmla="*/ 691924 w 868548"/>
                      <a:gd name="connsiteY18" fmla="*/ 159809 h 1636349"/>
                      <a:gd name="connsiteX19" fmla="*/ 677636 w 868548"/>
                      <a:gd name="connsiteY19" fmla="*/ 114566 h 1636349"/>
                      <a:gd name="connsiteX20" fmla="*/ 706212 w 868548"/>
                      <a:gd name="connsiteY20" fmla="*/ 126473 h 1636349"/>
                      <a:gd name="connsiteX21" fmla="*/ 694032 w 868548"/>
                      <a:gd name="connsiteY21" fmla="*/ 25348 h 1636349"/>
                      <a:gd name="connsiteX22" fmla="*/ 313305 w 868548"/>
                      <a:gd name="connsiteY22" fmla="*/ 359835 h 1636349"/>
                      <a:gd name="connsiteX23" fmla="*/ 278538 w 868548"/>
                      <a:gd name="connsiteY23" fmla="*/ 379202 h 1636349"/>
                      <a:gd name="connsiteX24" fmla="*/ 689680 w 868548"/>
                      <a:gd name="connsiteY24"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32406 w 866314"/>
                      <a:gd name="connsiteY15" fmla="*/ 259822 h 1636349"/>
                      <a:gd name="connsiteX16" fmla="*/ 639538 w 866314"/>
                      <a:gd name="connsiteY16" fmla="*/ 240772 h 1636349"/>
                      <a:gd name="connsiteX17" fmla="*/ 596675 w 866314"/>
                      <a:gd name="connsiteY17" fmla="*/ 240772 h 1636349"/>
                      <a:gd name="connsiteX18" fmla="*/ 653825 w 866314"/>
                      <a:gd name="connsiteY18" fmla="*/ 209816 h 1636349"/>
                      <a:gd name="connsiteX19" fmla="*/ 691924 w 866314"/>
                      <a:gd name="connsiteY19" fmla="*/ 159809 h 1636349"/>
                      <a:gd name="connsiteX20" fmla="*/ 677636 w 866314"/>
                      <a:gd name="connsiteY20" fmla="*/ 114566 h 1636349"/>
                      <a:gd name="connsiteX21" fmla="*/ 706212 w 866314"/>
                      <a:gd name="connsiteY21" fmla="*/ 126473 h 1636349"/>
                      <a:gd name="connsiteX22" fmla="*/ 694032 w 866314"/>
                      <a:gd name="connsiteY22" fmla="*/ 25348 h 1636349"/>
                      <a:gd name="connsiteX23" fmla="*/ 313305 w 866314"/>
                      <a:gd name="connsiteY23" fmla="*/ 359835 h 1636349"/>
                      <a:gd name="connsiteX24" fmla="*/ 278538 w 866314"/>
                      <a:gd name="connsiteY24" fmla="*/ 379202 h 1636349"/>
                      <a:gd name="connsiteX25" fmla="*/ 689680 w 866314"/>
                      <a:gd name="connsiteY25"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32406 w 866314"/>
                      <a:gd name="connsiteY15" fmla="*/ 259822 h 1636349"/>
                      <a:gd name="connsiteX16" fmla="*/ 687162 w 866314"/>
                      <a:gd name="connsiteY16" fmla="*/ 250297 h 1636349"/>
                      <a:gd name="connsiteX17" fmla="*/ 639538 w 866314"/>
                      <a:gd name="connsiteY17" fmla="*/ 240772 h 1636349"/>
                      <a:gd name="connsiteX18" fmla="*/ 596675 w 866314"/>
                      <a:gd name="connsiteY18" fmla="*/ 240772 h 1636349"/>
                      <a:gd name="connsiteX19" fmla="*/ 653825 w 866314"/>
                      <a:gd name="connsiteY19" fmla="*/ 209816 h 1636349"/>
                      <a:gd name="connsiteX20" fmla="*/ 691924 w 866314"/>
                      <a:gd name="connsiteY20" fmla="*/ 159809 h 1636349"/>
                      <a:gd name="connsiteX21" fmla="*/ 677636 w 866314"/>
                      <a:gd name="connsiteY21" fmla="*/ 114566 h 1636349"/>
                      <a:gd name="connsiteX22" fmla="*/ 706212 w 866314"/>
                      <a:gd name="connsiteY22" fmla="*/ 126473 h 1636349"/>
                      <a:gd name="connsiteX23" fmla="*/ 694032 w 866314"/>
                      <a:gd name="connsiteY23" fmla="*/ 25348 h 1636349"/>
                      <a:gd name="connsiteX24" fmla="*/ 313305 w 866314"/>
                      <a:gd name="connsiteY24" fmla="*/ 359835 h 1636349"/>
                      <a:gd name="connsiteX25" fmla="*/ 278538 w 866314"/>
                      <a:gd name="connsiteY25" fmla="*/ 379202 h 1636349"/>
                      <a:gd name="connsiteX26" fmla="*/ 689680 w 866314"/>
                      <a:gd name="connsiteY26"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732406 w 866314"/>
                      <a:gd name="connsiteY16" fmla="*/ 259822 h 1636349"/>
                      <a:gd name="connsiteX17" fmla="*/ 687162 w 866314"/>
                      <a:gd name="connsiteY17" fmla="*/ 25029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732406 w 866314"/>
                      <a:gd name="connsiteY16" fmla="*/ 259822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606199 w 866314"/>
                      <a:gd name="connsiteY15" fmla="*/ 309827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508567 w 866314"/>
                      <a:gd name="connsiteY14" fmla="*/ 366977 h 1636349"/>
                      <a:gd name="connsiteX15" fmla="*/ 606199 w 866314"/>
                      <a:gd name="connsiteY15" fmla="*/ 309827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71699"/>
                      <a:gd name="connsiteY0" fmla="*/ 5413 h 1636349"/>
                      <a:gd name="connsiteX1" fmla="*/ 462642 w 871699"/>
                      <a:gd name="connsiteY1" fmla="*/ 169858 h 1636349"/>
                      <a:gd name="connsiteX2" fmla="*/ 257857 w 871699"/>
                      <a:gd name="connsiteY2" fmla="*/ 343076 h 1636349"/>
                      <a:gd name="connsiteX3" fmla="*/ 256292 w 871699"/>
                      <a:gd name="connsiteY3" fmla="*/ 663659 h 1636349"/>
                      <a:gd name="connsiteX4" fmla="*/ 240439 w 871699"/>
                      <a:gd name="connsiteY4" fmla="*/ 1033433 h 1636349"/>
                      <a:gd name="connsiteX5" fmla="*/ 160292 w 871699"/>
                      <a:gd name="connsiteY5" fmla="*/ 1236450 h 1636349"/>
                      <a:gd name="connsiteX6" fmla="*/ 12725 w 871699"/>
                      <a:gd name="connsiteY6" fmla="*/ 1591734 h 1636349"/>
                      <a:gd name="connsiteX7" fmla="*/ 520337 w 871699"/>
                      <a:gd name="connsiteY7" fmla="*/ 1601805 h 1636349"/>
                      <a:gd name="connsiteX8" fmla="*/ 656682 w 871699"/>
                      <a:gd name="connsiteY8" fmla="*/ 1259720 h 1636349"/>
                      <a:gd name="connsiteX9" fmla="*/ 836090 w 871699"/>
                      <a:gd name="connsiteY9" fmla="*/ 941856 h 1636349"/>
                      <a:gd name="connsiteX10" fmla="*/ 792480 w 871699"/>
                      <a:gd name="connsiteY10" fmla="*/ 690533 h 1636349"/>
                      <a:gd name="connsiteX11" fmla="*/ 806905 w 871699"/>
                      <a:gd name="connsiteY11" fmla="*/ 510783 h 1636349"/>
                      <a:gd name="connsiteX12" fmla="*/ 863170 w 871699"/>
                      <a:gd name="connsiteY12" fmla="*/ 355389 h 1636349"/>
                      <a:gd name="connsiteX13" fmla="*/ 851468 w 871699"/>
                      <a:gd name="connsiteY13" fmla="*/ 290778 h 1636349"/>
                      <a:gd name="connsiteX14" fmla="*/ 677637 w 871699"/>
                      <a:gd name="connsiteY14" fmla="*/ 331259 h 1636349"/>
                      <a:gd name="connsiteX15" fmla="*/ 508567 w 871699"/>
                      <a:gd name="connsiteY15" fmla="*/ 366977 h 1636349"/>
                      <a:gd name="connsiteX16" fmla="*/ 606199 w 871699"/>
                      <a:gd name="connsiteY16" fmla="*/ 309827 h 1636349"/>
                      <a:gd name="connsiteX17" fmla="*/ 549050 w 871699"/>
                      <a:gd name="connsiteY17" fmla="*/ 295541 h 1636349"/>
                      <a:gd name="connsiteX18" fmla="*/ 613343 w 871699"/>
                      <a:gd name="connsiteY18" fmla="*/ 269347 h 1636349"/>
                      <a:gd name="connsiteX19" fmla="*/ 639538 w 871699"/>
                      <a:gd name="connsiteY19" fmla="*/ 240772 h 1636349"/>
                      <a:gd name="connsiteX20" fmla="*/ 596675 w 871699"/>
                      <a:gd name="connsiteY20" fmla="*/ 240772 h 1636349"/>
                      <a:gd name="connsiteX21" fmla="*/ 653825 w 871699"/>
                      <a:gd name="connsiteY21" fmla="*/ 209816 h 1636349"/>
                      <a:gd name="connsiteX22" fmla="*/ 691924 w 871699"/>
                      <a:gd name="connsiteY22" fmla="*/ 159809 h 1636349"/>
                      <a:gd name="connsiteX23" fmla="*/ 677636 w 871699"/>
                      <a:gd name="connsiteY23" fmla="*/ 114566 h 1636349"/>
                      <a:gd name="connsiteX24" fmla="*/ 706212 w 871699"/>
                      <a:gd name="connsiteY24" fmla="*/ 126473 h 1636349"/>
                      <a:gd name="connsiteX25" fmla="*/ 694032 w 871699"/>
                      <a:gd name="connsiteY25" fmla="*/ 25348 h 1636349"/>
                      <a:gd name="connsiteX26" fmla="*/ 313305 w 871699"/>
                      <a:gd name="connsiteY26" fmla="*/ 359835 h 1636349"/>
                      <a:gd name="connsiteX27" fmla="*/ 278538 w 871699"/>
                      <a:gd name="connsiteY27" fmla="*/ 379202 h 1636349"/>
                      <a:gd name="connsiteX28" fmla="*/ 689680 w 871699"/>
                      <a:gd name="connsiteY28"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77637 w 866957"/>
                      <a:gd name="connsiteY15" fmla="*/ 3312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70493 w 866957"/>
                      <a:gd name="connsiteY15" fmla="*/ 343166 h 1636349"/>
                      <a:gd name="connsiteX16" fmla="*/ 596675 w 866957"/>
                      <a:gd name="connsiteY16" fmla="*/ 369359 h 1636349"/>
                      <a:gd name="connsiteX17" fmla="*/ 508567 w 866957"/>
                      <a:gd name="connsiteY17" fmla="*/ 366977 h 1636349"/>
                      <a:gd name="connsiteX18" fmla="*/ 618106 w 866957"/>
                      <a:gd name="connsiteY18" fmla="*/ 309827 h 1636349"/>
                      <a:gd name="connsiteX19" fmla="*/ 549050 w 866957"/>
                      <a:gd name="connsiteY19" fmla="*/ 295541 h 1636349"/>
                      <a:gd name="connsiteX20" fmla="*/ 613343 w 866957"/>
                      <a:gd name="connsiteY20" fmla="*/ 269347 h 1636349"/>
                      <a:gd name="connsiteX21" fmla="*/ 639538 w 866957"/>
                      <a:gd name="connsiteY21" fmla="*/ 240772 h 1636349"/>
                      <a:gd name="connsiteX22" fmla="*/ 596675 w 866957"/>
                      <a:gd name="connsiteY22" fmla="*/ 240772 h 1636349"/>
                      <a:gd name="connsiteX23" fmla="*/ 653825 w 866957"/>
                      <a:gd name="connsiteY23" fmla="*/ 209816 h 1636349"/>
                      <a:gd name="connsiteX24" fmla="*/ 691924 w 866957"/>
                      <a:gd name="connsiteY24" fmla="*/ 159809 h 1636349"/>
                      <a:gd name="connsiteX25" fmla="*/ 677636 w 866957"/>
                      <a:gd name="connsiteY25" fmla="*/ 114566 h 1636349"/>
                      <a:gd name="connsiteX26" fmla="*/ 706212 w 866957"/>
                      <a:gd name="connsiteY26" fmla="*/ 126473 h 1636349"/>
                      <a:gd name="connsiteX27" fmla="*/ 694032 w 866957"/>
                      <a:gd name="connsiteY27" fmla="*/ 25348 h 1636349"/>
                      <a:gd name="connsiteX28" fmla="*/ 313305 w 866957"/>
                      <a:gd name="connsiteY28" fmla="*/ 359835 h 1636349"/>
                      <a:gd name="connsiteX29" fmla="*/ 278538 w 866957"/>
                      <a:gd name="connsiteY29" fmla="*/ 379202 h 1636349"/>
                      <a:gd name="connsiteX30" fmla="*/ 689680 w 866957"/>
                      <a:gd name="connsiteY30"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94306 w 866957"/>
                      <a:gd name="connsiteY15" fmla="*/ 331259 h 1636349"/>
                      <a:gd name="connsiteX16" fmla="*/ 670493 w 866957"/>
                      <a:gd name="connsiteY16" fmla="*/ 343166 h 1636349"/>
                      <a:gd name="connsiteX17" fmla="*/ 596675 w 866957"/>
                      <a:gd name="connsiteY17" fmla="*/ 369359 h 1636349"/>
                      <a:gd name="connsiteX18" fmla="*/ 508567 w 866957"/>
                      <a:gd name="connsiteY18" fmla="*/ 366977 h 1636349"/>
                      <a:gd name="connsiteX19" fmla="*/ 618106 w 866957"/>
                      <a:gd name="connsiteY19" fmla="*/ 309827 h 1636349"/>
                      <a:gd name="connsiteX20" fmla="*/ 549050 w 866957"/>
                      <a:gd name="connsiteY20" fmla="*/ 295541 h 1636349"/>
                      <a:gd name="connsiteX21" fmla="*/ 613343 w 866957"/>
                      <a:gd name="connsiteY21" fmla="*/ 269347 h 1636349"/>
                      <a:gd name="connsiteX22" fmla="*/ 639538 w 866957"/>
                      <a:gd name="connsiteY22" fmla="*/ 240772 h 1636349"/>
                      <a:gd name="connsiteX23" fmla="*/ 596675 w 866957"/>
                      <a:gd name="connsiteY23" fmla="*/ 240772 h 1636349"/>
                      <a:gd name="connsiteX24" fmla="*/ 653825 w 866957"/>
                      <a:gd name="connsiteY24" fmla="*/ 209816 h 1636349"/>
                      <a:gd name="connsiteX25" fmla="*/ 691924 w 866957"/>
                      <a:gd name="connsiteY25" fmla="*/ 159809 h 1636349"/>
                      <a:gd name="connsiteX26" fmla="*/ 677636 w 866957"/>
                      <a:gd name="connsiteY26" fmla="*/ 114566 h 1636349"/>
                      <a:gd name="connsiteX27" fmla="*/ 706212 w 866957"/>
                      <a:gd name="connsiteY27" fmla="*/ 126473 h 1636349"/>
                      <a:gd name="connsiteX28" fmla="*/ 694032 w 866957"/>
                      <a:gd name="connsiteY28" fmla="*/ 25348 h 1636349"/>
                      <a:gd name="connsiteX29" fmla="*/ 313305 w 866957"/>
                      <a:gd name="connsiteY29" fmla="*/ 359835 h 1636349"/>
                      <a:gd name="connsiteX30" fmla="*/ 278538 w 866957"/>
                      <a:gd name="connsiteY30" fmla="*/ 379202 h 1636349"/>
                      <a:gd name="connsiteX31" fmla="*/ 689680 w 866957"/>
                      <a:gd name="connsiteY31"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94306 w 866957"/>
                      <a:gd name="connsiteY15" fmla="*/ 331259 h 1636349"/>
                      <a:gd name="connsiteX16" fmla="*/ 687162 w 866957"/>
                      <a:gd name="connsiteY16" fmla="*/ 326497 h 1636349"/>
                      <a:gd name="connsiteX17" fmla="*/ 670493 w 866957"/>
                      <a:gd name="connsiteY17" fmla="*/ 343166 h 1636349"/>
                      <a:gd name="connsiteX18" fmla="*/ 596675 w 866957"/>
                      <a:gd name="connsiteY18" fmla="*/ 369359 h 1636349"/>
                      <a:gd name="connsiteX19" fmla="*/ 508567 w 866957"/>
                      <a:gd name="connsiteY19" fmla="*/ 366977 h 1636349"/>
                      <a:gd name="connsiteX20" fmla="*/ 618106 w 866957"/>
                      <a:gd name="connsiteY20" fmla="*/ 309827 h 1636349"/>
                      <a:gd name="connsiteX21" fmla="*/ 549050 w 866957"/>
                      <a:gd name="connsiteY21" fmla="*/ 295541 h 1636349"/>
                      <a:gd name="connsiteX22" fmla="*/ 613343 w 866957"/>
                      <a:gd name="connsiteY22" fmla="*/ 269347 h 1636349"/>
                      <a:gd name="connsiteX23" fmla="*/ 639538 w 866957"/>
                      <a:gd name="connsiteY23" fmla="*/ 240772 h 1636349"/>
                      <a:gd name="connsiteX24" fmla="*/ 596675 w 866957"/>
                      <a:gd name="connsiteY24" fmla="*/ 240772 h 1636349"/>
                      <a:gd name="connsiteX25" fmla="*/ 653825 w 866957"/>
                      <a:gd name="connsiteY25" fmla="*/ 209816 h 1636349"/>
                      <a:gd name="connsiteX26" fmla="*/ 691924 w 866957"/>
                      <a:gd name="connsiteY26" fmla="*/ 159809 h 1636349"/>
                      <a:gd name="connsiteX27" fmla="*/ 677636 w 866957"/>
                      <a:gd name="connsiteY27" fmla="*/ 114566 h 1636349"/>
                      <a:gd name="connsiteX28" fmla="*/ 706212 w 866957"/>
                      <a:gd name="connsiteY28" fmla="*/ 126473 h 1636349"/>
                      <a:gd name="connsiteX29" fmla="*/ 694032 w 866957"/>
                      <a:gd name="connsiteY29" fmla="*/ 25348 h 1636349"/>
                      <a:gd name="connsiteX30" fmla="*/ 313305 w 866957"/>
                      <a:gd name="connsiteY30" fmla="*/ 359835 h 1636349"/>
                      <a:gd name="connsiteX31" fmla="*/ 278538 w 866957"/>
                      <a:gd name="connsiteY31" fmla="*/ 379202 h 1636349"/>
                      <a:gd name="connsiteX32" fmla="*/ 689680 w 866957"/>
                      <a:gd name="connsiteY32"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25262 w 866957"/>
                      <a:gd name="connsiteY15" fmla="*/ 316972 h 1636349"/>
                      <a:gd name="connsiteX16" fmla="*/ 694306 w 866957"/>
                      <a:gd name="connsiteY16" fmla="*/ 331259 h 1636349"/>
                      <a:gd name="connsiteX17" fmla="*/ 687162 w 866957"/>
                      <a:gd name="connsiteY17" fmla="*/ 326497 h 1636349"/>
                      <a:gd name="connsiteX18" fmla="*/ 670493 w 866957"/>
                      <a:gd name="connsiteY18" fmla="*/ 343166 h 1636349"/>
                      <a:gd name="connsiteX19" fmla="*/ 596675 w 866957"/>
                      <a:gd name="connsiteY19" fmla="*/ 369359 h 1636349"/>
                      <a:gd name="connsiteX20" fmla="*/ 508567 w 866957"/>
                      <a:gd name="connsiteY20" fmla="*/ 366977 h 1636349"/>
                      <a:gd name="connsiteX21" fmla="*/ 618106 w 866957"/>
                      <a:gd name="connsiteY21" fmla="*/ 309827 h 1636349"/>
                      <a:gd name="connsiteX22" fmla="*/ 549050 w 866957"/>
                      <a:gd name="connsiteY22" fmla="*/ 295541 h 1636349"/>
                      <a:gd name="connsiteX23" fmla="*/ 613343 w 866957"/>
                      <a:gd name="connsiteY23" fmla="*/ 269347 h 1636349"/>
                      <a:gd name="connsiteX24" fmla="*/ 639538 w 866957"/>
                      <a:gd name="connsiteY24" fmla="*/ 240772 h 1636349"/>
                      <a:gd name="connsiteX25" fmla="*/ 596675 w 866957"/>
                      <a:gd name="connsiteY25" fmla="*/ 240772 h 1636349"/>
                      <a:gd name="connsiteX26" fmla="*/ 653825 w 866957"/>
                      <a:gd name="connsiteY26" fmla="*/ 209816 h 1636349"/>
                      <a:gd name="connsiteX27" fmla="*/ 691924 w 866957"/>
                      <a:gd name="connsiteY27" fmla="*/ 159809 h 1636349"/>
                      <a:gd name="connsiteX28" fmla="*/ 677636 w 866957"/>
                      <a:gd name="connsiteY28" fmla="*/ 114566 h 1636349"/>
                      <a:gd name="connsiteX29" fmla="*/ 706212 w 866957"/>
                      <a:gd name="connsiteY29" fmla="*/ 126473 h 1636349"/>
                      <a:gd name="connsiteX30" fmla="*/ 694032 w 866957"/>
                      <a:gd name="connsiteY30" fmla="*/ 25348 h 1636349"/>
                      <a:gd name="connsiteX31" fmla="*/ 313305 w 866957"/>
                      <a:gd name="connsiteY31" fmla="*/ 359835 h 1636349"/>
                      <a:gd name="connsiteX32" fmla="*/ 278538 w 866957"/>
                      <a:gd name="connsiteY32" fmla="*/ 379202 h 1636349"/>
                      <a:gd name="connsiteX33" fmla="*/ 689680 w 866957"/>
                      <a:gd name="connsiteY33"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687162 w 866957"/>
                      <a:gd name="connsiteY18" fmla="*/ 326497 h 1636349"/>
                      <a:gd name="connsiteX19" fmla="*/ 670493 w 866957"/>
                      <a:gd name="connsiteY19" fmla="*/ 343166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687162 w 866957"/>
                      <a:gd name="connsiteY18" fmla="*/ 32649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89519 w 866957"/>
                      <a:gd name="connsiteY18" fmla="*/ 395552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95552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8602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8602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4269 w 866957"/>
                      <a:gd name="connsiteY18" fmla="*/ 400315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9032 w 866957"/>
                      <a:gd name="connsiteY18" fmla="*/ 39793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77601 w 866957"/>
                      <a:gd name="connsiteY18" fmla="*/ 37650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79982 w 866957"/>
                      <a:gd name="connsiteY18" fmla="*/ 369359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6651 w 866957"/>
                      <a:gd name="connsiteY18" fmla="*/ 35745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6651 w 866957"/>
                      <a:gd name="connsiteY18" fmla="*/ 35745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41894 w 866957"/>
                      <a:gd name="connsiteY18" fmla="*/ 362215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41894 w 866957"/>
                      <a:gd name="connsiteY18" fmla="*/ 362215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44275 w 866957"/>
                      <a:gd name="connsiteY18" fmla="*/ 419364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28889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7138 w 866957"/>
                      <a:gd name="connsiteY15" fmla="*/ 445561 h 1636349"/>
                      <a:gd name="connsiteX16" fmla="*/ 584768 w 866957"/>
                      <a:gd name="connsiteY16" fmla="*/ 509854 h 1636349"/>
                      <a:gd name="connsiteX17" fmla="*/ 580006 w 866957"/>
                      <a:gd name="connsiteY17" fmla="*/ 428889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72150"/>
                      <a:gd name="connsiteY0" fmla="*/ 5413 h 1636349"/>
                      <a:gd name="connsiteX1" fmla="*/ 462642 w 872150"/>
                      <a:gd name="connsiteY1" fmla="*/ 169858 h 1636349"/>
                      <a:gd name="connsiteX2" fmla="*/ 257857 w 872150"/>
                      <a:gd name="connsiteY2" fmla="*/ 343076 h 1636349"/>
                      <a:gd name="connsiteX3" fmla="*/ 256292 w 872150"/>
                      <a:gd name="connsiteY3" fmla="*/ 663659 h 1636349"/>
                      <a:gd name="connsiteX4" fmla="*/ 240439 w 872150"/>
                      <a:gd name="connsiteY4" fmla="*/ 1033433 h 1636349"/>
                      <a:gd name="connsiteX5" fmla="*/ 160292 w 872150"/>
                      <a:gd name="connsiteY5" fmla="*/ 1236450 h 1636349"/>
                      <a:gd name="connsiteX6" fmla="*/ 12725 w 872150"/>
                      <a:gd name="connsiteY6" fmla="*/ 1591734 h 1636349"/>
                      <a:gd name="connsiteX7" fmla="*/ 520337 w 872150"/>
                      <a:gd name="connsiteY7" fmla="*/ 1601805 h 1636349"/>
                      <a:gd name="connsiteX8" fmla="*/ 656682 w 872150"/>
                      <a:gd name="connsiteY8" fmla="*/ 1259720 h 1636349"/>
                      <a:gd name="connsiteX9" fmla="*/ 836090 w 872150"/>
                      <a:gd name="connsiteY9" fmla="*/ 941856 h 1636349"/>
                      <a:gd name="connsiteX10" fmla="*/ 792480 w 872150"/>
                      <a:gd name="connsiteY10" fmla="*/ 690533 h 1636349"/>
                      <a:gd name="connsiteX11" fmla="*/ 806905 w 872150"/>
                      <a:gd name="connsiteY11" fmla="*/ 510783 h 1636349"/>
                      <a:gd name="connsiteX12" fmla="*/ 863170 w 872150"/>
                      <a:gd name="connsiteY12" fmla="*/ 355389 h 1636349"/>
                      <a:gd name="connsiteX13" fmla="*/ 851468 w 872150"/>
                      <a:gd name="connsiteY13" fmla="*/ 290778 h 1636349"/>
                      <a:gd name="connsiteX14" fmla="*/ 670493 w 872150"/>
                      <a:gd name="connsiteY14" fmla="*/ 450322 h 1636349"/>
                      <a:gd name="connsiteX15" fmla="*/ 582386 w 872150"/>
                      <a:gd name="connsiteY15" fmla="*/ 524140 h 1636349"/>
                      <a:gd name="connsiteX16" fmla="*/ 487138 w 872150"/>
                      <a:gd name="connsiteY16" fmla="*/ 445561 h 1636349"/>
                      <a:gd name="connsiteX17" fmla="*/ 584768 w 872150"/>
                      <a:gd name="connsiteY17" fmla="*/ 509854 h 1636349"/>
                      <a:gd name="connsiteX18" fmla="*/ 580006 w 872150"/>
                      <a:gd name="connsiteY18" fmla="*/ 428889 h 1636349"/>
                      <a:gd name="connsiteX19" fmla="*/ 460944 w 872150"/>
                      <a:gd name="connsiteY19" fmla="*/ 388408 h 1636349"/>
                      <a:gd name="connsiteX20" fmla="*/ 587149 w 872150"/>
                      <a:gd name="connsiteY20" fmla="*/ 416985 h 1636349"/>
                      <a:gd name="connsiteX21" fmla="*/ 596675 w 872150"/>
                      <a:gd name="connsiteY21" fmla="*/ 369359 h 1636349"/>
                      <a:gd name="connsiteX22" fmla="*/ 508567 w 872150"/>
                      <a:gd name="connsiteY22" fmla="*/ 366977 h 1636349"/>
                      <a:gd name="connsiteX23" fmla="*/ 618106 w 872150"/>
                      <a:gd name="connsiteY23" fmla="*/ 309827 h 1636349"/>
                      <a:gd name="connsiteX24" fmla="*/ 549050 w 872150"/>
                      <a:gd name="connsiteY24" fmla="*/ 295541 h 1636349"/>
                      <a:gd name="connsiteX25" fmla="*/ 613343 w 872150"/>
                      <a:gd name="connsiteY25" fmla="*/ 269347 h 1636349"/>
                      <a:gd name="connsiteX26" fmla="*/ 639538 w 872150"/>
                      <a:gd name="connsiteY26" fmla="*/ 240772 h 1636349"/>
                      <a:gd name="connsiteX27" fmla="*/ 596675 w 872150"/>
                      <a:gd name="connsiteY27" fmla="*/ 240772 h 1636349"/>
                      <a:gd name="connsiteX28" fmla="*/ 653825 w 872150"/>
                      <a:gd name="connsiteY28" fmla="*/ 209816 h 1636349"/>
                      <a:gd name="connsiteX29" fmla="*/ 691924 w 872150"/>
                      <a:gd name="connsiteY29" fmla="*/ 159809 h 1636349"/>
                      <a:gd name="connsiteX30" fmla="*/ 677636 w 872150"/>
                      <a:gd name="connsiteY30" fmla="*/ 114566 h 1636349"/>
                      <a:gd name="connsiteX31" fmla="*/ 706212 w 872150"/>
                      <a:gd name="connsiteY31" fmla="*/ 126473 h 1636349"/>
                      <a:gd name="connsiteX32" fmla="*/ 694032 w 872150"/>
                      <a:gd name="connsiteY32" fmla="*/ 25348 h 1636349"/>
                      <a:gd name="connsiteX33" fmla="*/ 313305 w 872150"/>
                      <a:gd name="connsiteY33" fmla="*/ 359835 h 1636349"/>
                      <a:gd name="connsiteX34" fmla="*/ 278538 w 872150"/>
                      <a:gd name="connsiteY34" fmla="*/ 379202 h 1636349"/>
                      <a:gd name="connsiteX35" fmla="*/ 689680 w 872150"/>
                      <a:gd name="connsiteY35" fmla="*/ 5413 h 1636349"/>
                      <a:gd name="connsiteX0" fmla="*/ 689680 w 872150"/>
                      <a:gd name="connsiteY0" fmla="*/ 5413 h 1636349"/>
                      <a:gd name="connsiteX1" fmla="*/ 462642 w 872150"/>
                      <a:gd name="connsiteY1" fmla="*/ 169858 h 1636349"/>
                      <a:gd name="connsiteX2" fmla="*/ 257857 w 872150"/>
                      <a:gd name="connsiteY2" fmla="*/ 343076 h 1636349"/>
                      <a:gd name="connsiteX3" fmla="*/ 256292 w 872150"/>
                      <a:gd name="connsiteY3" fmla="*/ 663659 h 1636349"/>
                      <a:gd name="connsiteX4" fmla="*/ 240439 w 872150"/>
                      <a:gd name="connsiteY4" fmla="*/ 1033433 h 1636349"/>
                      <a:gd name="connsiteX5" fmla="*/ 160292 w 872150"/>
                      <a:gd name="connsiteY5" fmla="*/ 1236450 h 1636349"/>
                      <a:gd name="connsiteX6" fmla="*/ 12725 w 872150"/>
                      <a:gd name="connsiteY6" fmla="*/ 1591734 h 1636349"/>
                      <a:gd name="connsiteX7" fmla="*/ 520337 w 872150"/>
                      <a:gd name="connsiteY7" fmla="*/ 1601805 h 1636349"/>
                      <a:gd name="connsiteX8" fmla="*/ 656682 w 872150"/>
                      <a:gd name="connsiteY8" fmla="*/ 1259720 h 1636349"/>
                      <a:gd name="connsiteX9" fmla="*/ 836090 w 872150"/>
                      <a:gd name="connsiteY9" fmla="*/ 941856 h 1636349"/>
                      <a:gd name="connsiteX10" fmla="*/ 792480 w 872150"/>
                      <a:gd name="connsiteY10" fmla="*/ 690533 h 1636349"/>
                      <a:gd name="connsiteX11" fmla="*/ 806905 w 872150"/>
                      <a:gd name="connsiteY11" fmla="*/ 510783 h 1636349"/>
                      <a:gd name="connsiteX12" fmla="*/ 863170 w 872150"/>
                      <a:gd name="connsiteY12" fmla="*/ 355389 h 1636349"/>
                      <a:gd name="connsiteX13" fmla="*/ 851468 w 872150"/>
                      <a:gd name="connsiteY13" fmla="*/ 290778 h 1636349"/>
                      <a:gd name="connsiteX14" fmla="*/ 670493 w 872150"/>
                      <a:gd name="connsiteY14" fmla="*/ 450322 h 1636349"/>
                      <a:gd name="connsiteX15" fmla="*/ 677636 w 872150"/>
                      <a:gd name="connsiteY15" fmla="*/ 464609 h 1636349"/>
                      <a:gd name="connsiteX16" fmla="*/ 582386 w 872150"/>
                      <a:gd name="connsiteY16" fmla="*/ 524140 h 1636349"/>
                      <a:gd name="connsiteX17" fmla="*/ 487138 w 872150"/>
                      <a:gd name="connsiteY17" fmla="*/ 445561 h 1636349"/>
                      <a:gd name="connsiteX18" fmla="*/ 584768 w 872150"/>
                      <a:gd name="connsiteY18" fmla="*/ 509854 h 1636349"/>
                      <a:gd name="connsiteX19" fmla="*/ 580006 w 872150"/>
                      <a:gd name="connsiteY19" fmla="*/ 428889 h 1636349"/>
                      <a:gd name="connsiteX20" fmla="*/ 460944 w 872150"/>
                      <a:gd name="connsiteY20" fmla="*/ 388408 h 1636349"/>
                      <a:gd name="connsiteX21" fmla="*/ 587149 w 872150"/>
                      <a:gd name="connsiteY21" fmla="*/ 416985 h 1636349"/>
                      <a:gd name="connsiteX22" fmla="*/ 596675 w 872150"/>
                      <a:gd name="connsiteY22" fmla="*/ 369359 h 1636349"/>
                      <a:gd name="connsiteX23" fmla="*/ 508567 w 872150"/>
                      <a:gd name="connsiteY23" fmla="*/ 366977 h 1636349"/>
                      <a:gd name="connsiteX24" fmla="*/ 618106 w 872150"/>
                      <a:gd name="connsiteY24" fmla="*/ 309827 h 1636349"/>
                      <a:gd name="connsiteX25" fmla="*/ 549050 w 872150"/>
                      <a:gd name="connsiteY25" fmla="*/ 295541 h 1636349"/>
                      <a:gd name="connsiteX26" fmla="*/ 613343 w 872150"/>
                      <a:gd name="connsiteY26" fmla="*/ 269347 h 1636349"/>
                      <a:gd name="connsiteX27" fmla="*/ 639538 w 872150"/>
                      <a:gd name="connsiteY27" fmla="*/ 240772 h 1636349"/>
                      <a:gd name="connsiteX28" fmla="*/ 596675 w 872150"/>
                      <a:gd name="connsiteY28" fmla="*/ 240772 h 1636349"/>
                      <a:gd name="connsiteX29" fmla="*/ 653825 w 872150"/>
                      <a:gd name="connsiteY29" fmla="*/ 209816 h 1636349"/>
                      <a:gd name="connsiteX30" fmla="*/ 691924 w 872150"/>
                      <a:gd name="connsiteY30" fmla="*/ 159809 h 1636349"/>
                      <a:gd name="connsiteX31" fmla="*/ 677636 w 872150"/>
                      <a:gd name="connsiteY31" fmla="*/ 114566 h 1636349"/>
                      <a:gd name="connsiteX32" fmla="*/ 706212 w 872150"/>
                      <a:gd name="connsiteY32" fmla="*/ 126473 h 1636349"/>
                      <a:gd name="connsiteX33" fmla="*/ 694032 w 872150"/>
                      <a:gd name="connsiteY33" fmla="*/ 25348 h 1636349"/>
                      <a:gd name="connsiteX34" fmla="*/ 313305 w 872150"/>
                      <a:gd name="connsiteY34" fmla="*/ 359835 h 1636349"/>
                      <a:gd name="connsiteX35" fmla="*/ 278538 w 872150"/>
                      <a:gd name="connsiteY35" fmla="*/ 379202 h 1636349"/>
                      <a:gd name="connsiteX36" fmla="*/ 689680 w 872150"/>
                      <a:gd name="connsiteY36"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670493 w 869436"/>
                      <a:gd name="connsiteY15" fmla="*/ 450322 h 1636349"/>
                      <a:gd name="connsiteX16" fmla="*/ 677636 w 869436"/>
                      <a:gd name="connsiteY16" fmla="*/ 464609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670493 w 869436"/>
                      <a:gd name="connsiteY15" fmla="*/ 45032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568099 w 869436"/>
                      <a:gd name="connsiteY15" fmla="*/ 73607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53811 w 869436"/>
                      <a:gd name="connsiteY17" fmla="*/ 519378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53811 w 869436"/>
                      <a:gd name="connsiteY17" fmla="*/ 519378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49049 w 869436"/>
                      <a:gd name="connsiteY15" fmla="*/ 543191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49049 w 869436"/>
                      <a:gd name="connsiteY15" fmla="*/ 543191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18105 w 869436"/>
                      <a:gd name="connsiteY15" fmla="*/ 588434 h 1636349"/>
                      <a:gd name="connsiteX16" fmla="*/ 549049 w 869436"/>
                      <a:gd name="connsiteY16" fmla="*/ 543191 h 1636349"/>
                      <a:gd name="connsiteX17" fmla="*/ 477612 w 869436"/>
                      <a:gd name="connsiteY17" fmla="*/ 531285 h 1636349"/>
                      <a:gd name="connsiteX18" fmla="*/ 570479 w 869436"/>
                      <a:gd name="connsiteY18" fmla="*/ 521759 h 1636349"/>
                      <a:gd name="connsiteX19" fmla="*/ 487138 w 869436"/>
                      <a:gd name="connsiteY19" fmla="*/ 445561 h 1636349"/>
                      <a:gd name="connsiteX20" fmla="*/ 584768 w 869436"/>
                      <a:gd name="connsiteY20" fmla="*/ 509854 h 1636349"/>
                      <a:gd name="connsiteX21" fmla="*/ 580006 w 869436"/>
                      <a:gd name="connsiteY21" fmla="*/ 428889 h 1636349"/>
                      <a:gd name="connsiteX22" fmla="*/ 460944 w 869436"/>
                      <a:gd name="connsiteY22" fmla="*/ 388408 h 1636349"/>
                      <a:gd name="connsiteX23" fmla="*/ 587149 w 869436"/>
                      <a:gd name="connsiteY23" fmla="*/ 416985 h 1636349"/>
                      <a:gd name="connsiteX24" fmla="*/ 596675 w 869436"/>
                      <a:gd name="connsiteY24" fmla="*/ 369359 h 1636349"/>
                      <a:gd name="connsiteX25" fmla="*/ 508567 w 869436"/>
                      <a:gd name="connsiteY25" fmla="*/ 366977 h 1636349"/>
                      <a:gd name="connsiteX26" fmla="*/ 618106 w 869436"/>
                      <a:gd name="connsiteY26" fmla="*/ 309827 h 1636349"/>
                      <a:gd name="connsiteX27" fmla="*/ 549050 w 869436"/>
                      <a:gd name="connsiteY27" fmla="*/ 295541 h 1636349"/>
                      <a:gd name="connsiteX28" fmla="*/ 613343 w 869436"/>
                      <a:gd name="connsiteY28" fmla="*/ 269347 h 1636349"/>
                      <a:gd name="connsiteX29" fmla="*/ 639538 w 869436"/>
                      <a:gd name="connsiteY29" fmla="*/ 240772 h 1636349"/>
                      <a:gd name="connsiteX30" fmla="*/ 596675 w 869436"/>
                      <a:gd name="connsiteY30" fmla="*/ 240772 h 1636349"/>
                      <a:gd name="connsiteX31" fmla="*/ 653825 w 869436"/>
                      <a:gd name="connsiteY31" fmla="*/ 209816 h 1636349"/>
                      <a:gd name="connsiteX32" fmla="*/ 691924 w 869436"/>
                      <a:gd name="connsiteY32" fmla="*/ 159809 h 1636349"/>
                      <a:gd name="connsiteX33" fmla="*/ 677636 w 869436"/>
                      <a:gd name="connsiteY33" fmla="*/ 114566 h 1636349"/>
                      <a:gd name="connsiteX34" fmla="*/ 706212 w 869436"/>
                      <a:gd name="connsiteY34" fmla="*/ 126473 h 1636349"/>
                      <a:gd name="connsiteX35" fmla="*/ 694032 w 869436"/>
                      <a:gd name="connsiteY35" fmla="*/ 25348 h 1636349"/>
                      <a:gd name="connsiteX36" fmla="*/ 313305 w 869436"/>
                      <a:gd name="connsiteY36" fmla="*/ 359835 h 1636349"/>
                      <a:gd name="connsiteX37" fmla="*/ 278538 w 869436"/>
                      <a:gd name="connsiteY37" fmla="*/ 379202 h 1636349"/>
                      <a:gd name="connsiteX38" fmla="*/ 689680 w 869436"/>
                      <a:gd name="connsiteY38"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18105 w 869436"/>
                      <a:gd name="connsiteY15" fmla="*/ 588434 h 1636349"/>
                      <a:gd name="connsiteX16" fmla="*/ 653823 w 869436"/>
                      <a:gd name="connsiteY16" fmla="*/ 617009 h 1636349"/>
                      <a:gd name="connsiteX17" fmla="*/ 549049 w 869436"/>
                      <a:gd name="connsiteY17" fmla="*/ 543191 h 1636349"/>
                      <a:gd name="connsiteX18" fmla="*/ 477612 w 869436"/>
                      <a:gd name="connsiteY18" fmla="*/ 531285 h 1636349"/>
                      <a:gd name="connsiteX19" fmla="*/ 570479 w 869436"/>
                      <a:gd name="connsiteY19" fmla="*/ 521759 h 1636349"/>
                      <a:gd name="connsiteX20" fmla="*/ 487138 w 869436"/>
                      <a:gd name="connsiteY20" fmla="*/ 445561 h 1636349"/>
                      <a:gd name="connsiteX21" fmla="*/ 584768 w 869436"/>
                      <a:gd name="connsiteY21" fmla="*/ 509854 h 1636349"/>
                      <a:gd name="connsiteX22" fmla="*/ 580006 w 869436"/>
                      <a:gd name="connsiteY22" fmla="*/ 428889 h 1636349"/>
                      <a:gd name="connsiteX23" fmla="*/ 460944 w 869436"/>
                      <a:gd name="connsiteY23" fmla="*/ 388408 h 1636349"/>
                      <a:gd name="connsiteX24" fmla="*/ 587149 w 869436"/>
                      <a:gd name="connsiteY24" fmla="*/ 416985 h 1636349"/>
                      <a:gd name="connsiteX25" fmla="*/ 596675 w 869436"/>
                      <a:gd name="connsiteY25" fmla="*/ 369359 h 1636349"/>
                      <a:gd name="connsiteX26" fmla="*/ 508567 w 869436"/>
                      <a:gd name="connsiteY26" fmla="*/ 366977 h 1636349"/>
                      <a:gd name="connsiteX27" fmla="*/ 618106 w 869436"/>
                      <a:gd name="connsiteY27" fmla="*/ 309827 h 1636349"/>
                      <a:gd name="connsiteX28" fmla="*/ 549050 w 869436"/>
                      <a:gd name="connsiteY28" fmla="*/ 295541 h 1636349"/>
                      <a:gd name="connsiteX29" fmla="*/ 613343 w 869436"/>
                      <a:gd name="connsiteY29" fmla="*/ 269347 h 1636349"/>
                      <a:gd name="connsiteX30" fmla="*/ 639538 w 869436"/>
                      <a:gd name="connsiteY30" fmla="*/ 240772 h 1636349"/>
                      <a:gd name="connsiteX31" fmla="*/ 596675 w 869436"/>
                      <a:gd name="connsiteY31" fmla="*/ 240772 h 1636349"/>
                      <a:gd name="connsiteX32" fmla="*/ 653825 w 869436"/>
                      <a:gd name="connsiteY32" fmla="*/ 209816 h 1636349"/>
                      <a:gd name="connsiteX33" fmla="*/ 691924 w 869436"/>
                      <a:gd name="connsiteY33" fmla="*/ 159809 h 1636349"/>
                      <a:gd name="connsiteX34" fmla="*/ 677636 w 869436"/>
                      <a:gd name="connsiteY34" fmla="*/ 114566 h 1636349"/>
                      <a:gd name="connsiteX35" fmla="*/ 706212 w 869436"/>
                      <a:gd name="connsiteY35" fmla="*/ 126473 h 1636349"/>
                      <a:gd name="connsiteX36" fmla="*/ 694032 w 869436"/>
                      <a:gd name="connsiteY36" fmla="*/ 25348 h 1636349"/>
                      <a:gd name="connsiteX37" fmla="*/ 313305 w 869436"/>
                      <a:gd name="connsiteY37" fmla="*/ 359835 h 1636349"/>
                      <a:gd name="connsiteX38" fmla="*/ 278538 w 869436"/>
                      <a:gd name="connsiteY38" fmla="*/ 379202 h 1636349"/>
                      <a:gd name="connsiteX39" fmla="*/ 689680 w 869436"/>
                      <a:gd name="connsiteY39"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87161 w 869436"/>
                      <a:gd name="connsiteY15" fmla="*/ 640822 h 1636349"/>
                      <a:gd name="connsiteX16" fmla="*/ 618105 w 869436"/>
                      <a:gd name="connsiteY16" fmla="*/ 588434 h 1636349"/>
                      <a:gd name="connsiteX17" fmla="*/ 653823 w 869436"/>
                      <a:gd name="connsiteY17" fmla="*/ 617009 h 1636349"/>
                      <a:gd name="connsiteX18" fmla="*/ 549049 w 869436"/>
                      <a:gd name="connsiteY18" fmla="*/ 543191 h 1636349"/>
                      <a:gd name="connsiteX19" fmla="*/ 477612 w 869436"/>
                      <a:gd name="connsiteY19" fmla="*/ 531285 h 1636349"/>
                      <a:gd name="connsiteX20" fmla="*/ 570479 w 869436"/>
                      <a:gd name="connsiteY20" fmla="*/ 521759 h 1636349"/>
                      <a:gd name="connsiteX21" fmla="*/ 487138 w 869436"/>
                      <a:gd name="connsiteY21" fmla="*/ 445561 h 1636349"/>
                      <a:gd name="connsiteX22" fmla="*/ 584768 w 869436"/>
                      <a:gd name="connsiteY22" fmla="*/ 509854 h 1636349"/>
                      <a:gd name="connsiteX23" fmla="*/ 580006 w 869436"/>
                      <a:gd name="connsiteY23" fmla="*/ 428889 h 1636349"/>
                      <a:gd name="connsiteX24" fmla="*/ 460944 w 869436"/>
                      <a:gd name="connsiteY24" fmla="*/ 388408 h 1636349"/>
                      <a:gd name="connsiteX25" fmla="*/ 587149 w 869436"/>
                      <a:gd name="connsiteY25" fmla="*/ 416985 h 1636349"/>
                      <a:gd name="connsiteX26" fmla="*/ 596675 w 869436"/>
                      <a:gd name="connsiteY26" fmla="*/ 369359 h 1636349"/>
                      <a:gd name="connsiteX27" fmla="*/ 508567 w 869436"/>
                      <a:gd name="connsiteY27" fmla="*/ 366977 h 1636349"/>
                      <a:gd name="connsiteX28" fmla="*/ 618106 w 869436"/>
                      <a:gd name="connsiteY28" fmla="*/ 309827 h 1636349"/>
                      <a:gd name="connsiteX29" fmla="*/ 549050 w 869436"/>
                      <a:gd name="connsiteY29" fmla="*/ 295541 h 1636349"/>
                      <a:gd name="connsiteX30" fmla="*/ 613343 w 869436"/>
                      <a:gd name="connsiteY30" fmla="*/ 269347 h 1636349"/>
                      <a:gd name="connsiteX31" fmla="*/ 639538 w 869436"/>
                      <a:gd name="connsiteY31" fmla="*/ 240772 h 1636349"/>
                      <a:gd name="connsiteX32" fmla="*/ 596675 w 869436"/>
                      <a:gd name="connsiteY32" fmla="*/ 240772 h 1636349"/>
                      <a:gd name="connsiteX33" fmla="*/ 653825 w 869436"/>
                      <a:gd name="connsiteY33" fmla="*/ 209816 h 1636349"/>
                      <a:gd name="connsiteX34" fmla="*/ 691924 w 869436"/>
                      <a:gd name="connsiteY34" fmla="*/ 159809 h 1636349"/>
                      <a:gd name="connsiteX35" fmla="*/ 677636 w 869436"/>
                      <a:gd name="connsiteY35" fmla="*/ 114566 h 1636349"/>
                      <a:gd name="connsiteX36" fmla="*/ 706212 w 869436"/>
                      <a:gd name="connsiteY36" fmla="*/ 126473 h 1636349"/>
                      <a:gd name="connsiteX37" fmla="*/ 694032 w 869436"/>
                      <a:gd name="connsiteY37" fmla="*/ 25348 h 1636349"/>
                      <a:gd name="connsiteX38" fmla="*/ 313305 w 869436"/>
                      <a:gd name="connsiteY38" fmla="*/ 359835 h 1636349"/>
                      <a:gd name="connsiteX39" fmla="*/ 278538 w 869436"/>
                      <a:gd name="connsiteY39" fmla="*/ 379202 h 1636349"/>
                      <a:gd name="connsiteX40" fmla="*/ 689680 w 869436"/>
                      <a:gd name="connsiteY40" fmla="*/ 5413 h 1636349"/>
                      <a:gd name="connsiteX0" fmla="*/ 689680 w 867855"/>
                      <a:gd name="connsiteY0" fmla="*/ 5413 h 1636349"/>
                      <a:gd name="connsiteX1" fmla="*/ 462642 w 867855"/>
                      <a:gd name="connsiteY1" fmla="*/ 169858 h 1636349"/>
                      <a:gd name="connsiteX2" fmla="*/ 257857 w 867855"/>
                      <a:gd name="connsiteY2" fmla="*/ 343076 h 1636349"/>
                      <a:gd name="connsiteX3" fmla="*/ 256292 w 867855"/>
                      <a:gd name="connsiteY3" fmla="*/ 663659 h 1636349"/>
                      <a:gd name="connsiteX4" fmla="*/ 240439 w 867855"/>
                      <a:gd name="connsiteY4" fmla="*/ 1033433 h 1636349"/>
                      <a:gd name="connsiteX5" fmla="*/ 160292 w 867855"/>
                      <a:gd name="connsiteY5" fmla="*/ 1236450 h 1636349"/>
                      <a:gd name="connsiteX6" fmla="*/ 12725 w 867855"/>
                      <a:gd name="connsiteY6" fmla="*/ 1591734 h 1636349"/>
                      <a:gd name="connsiteX7" fmla="*/ 520337 w 867855"/>
                      <a:gd name="connsiteY7" fmla="*/ 1601805 h 1636349"/>
                      <a:gd name="connsiteX8" fmla="*/ 656682 w 867855"/>
                      <a:gd name="connsiteY8" fmla="*/ 1259720 h 1636349"/>
                      <a:gd name="connsiteX9" fmla="*/ 836090 w 867855"/>
                      <a:gd name="connsiteY9" fmla="*/ 941856 h 1636349"/>
                      <a:gd name="connsiteX10" fmla="*/ 792480 w 867855"/>
                      <a:gd name="connsiteY10" fmla="*/ 690533 h 1636349"/>
                      <a:gd name="connsiteX11" fmla="*/ 806905 w 867855"/>
                      <a:gd name="connsiteY11" fmla="*/ 510783 h 1636349"/>
                      <a:gd name="connsiteX12" fmla="*/ 863170 w 867855"/>
                      <a:gd name="connsiteY12" fmla="*/ 355389 h 1636349"/>
                      <a:gd name="connsiteX13" fmla="*/ 851468 w 867855"/>
                      <a:gd name="connsiteY13" fmla="*/ 290778 h 1636349"/>
                      <a:gd name="connsiteX14" fmla="*/ 746692 w 867855"/>
                      <a:gd name="connsiteY14" fmla="*/ 555097 h 1636349"/>
                      <a:gd name="connsiteX15" fmla="*/ 715736 w 867855"/>
                      <a:gd name="connsiteY15" fmla="*/ 624153 h 1636349"/>
                      <a:gd name="connsiteX16" fmla="*/ 687161 w 867855"/>
                      <a:gd name="connsiteY16" fmla="*/ 640822 h 1636349"/>
                      <a:gd name="connsiteX17" fmla="*/ 618105 w 867855"/>
                      <a:gd name="connsiteY17" fmla="*/ 588434 h 1636349"/>
                      <a:gd name="connsiteX18" fmla="*/ 653823 w 867855"/>
                      <a:gd name="connsiteY18" fmla="*/ 617009 h 1636349"/>
                      <a:gd name="connsiteX19" fmla="*/ 549049 w 867855"/>
                      <a:gd name="connsiteY19" fmla="*/ 543191 h 1636349"/>
                      <a:gd name="connsiteX20" fmla="*/ 477612 w 867855"/>
                      <a:gd name="connsiteY20" fmla="*/ 531285 h 1636349"/>
                      <a:gd name="connsiteX21" fmla="*/ 570479 w 867855"/>
                      <a:gd name="connsiteY21" fmla="*/ 521759 h 1636349"/>
                      <a:gd name="connsiteX22" fmla="*/ 487138 w 867855"/>
                      <a:gd name="connsiteY22" fmla="*/ 445561 h 1636349"/>
                      <a:gd name="connsiteX23" fmla="*/ 584768 w 867855"/>
                      <a:gd name="connsiteY23" fmla="*/ 509854 h 1636349"/>
                      <a:gd name="connsiteX24" fmla="*/ 580006 w 867855"/>
                      <a:gd name="connsiteY24" fmla="*/ 428889 h 1636349"/>
                      <a:gd name="connsiteX25" fmla="*/ 460944 w 867855"/>
                      <a:gd name="connsiteY25" fmla="*/ 388408 h 1636349"/>
                      <a:gd name="connsiteX26" fmla="*/ 587149 w 867855"/>
                      <a:gd name="connsiteY26" fmla="*/ 416985 h 1636349"/>
                      <a:gd name="connsiteX27" fmla="*/ 596675 w 867855"/>
                      <a:gd name="connsiteY27" fmla="*/ 369359 h 1636349"/>
                      <a:gd name="connsiteX28" fmla="*/ 508567 w 867855"/>
                      <a:gd name="connsiteY28" fmla="*/ 366977 h 1636349"/>
                      <a:gd name="connsiteX29" fmla="*/ 618106 w 867855"/>
                      <a:gd name="connsiteY29" fmla="*/ 309827 h 1636349"/>
                      <a:gd name="connsiteX30" fmla="*/ 549050 w 867855"/>
                      <a:gd name="connsiteY30" fmla="*/ 295541 h 1636349"/>
                      <a:gd name="connsiteX31" fmla="*/ 613343 w 867855"/>
                      <a:gd name="connsiteY31" fmla="*/ 269347 h 1636349"/>
                      <a:gd name="connsiteX32" fmla="*/ 639538 w 867855"/>
                      <a:gd name="connsiteY32" fmla="*/ 240772 h 1636349"/>
                      <a:gd name="connsiteX33" fmla="*/ 596675 w 867855"/>
                      <a:gd name="connsiteY33" fmla="*/ 240772 h 1636349"/>
                      <a:gd name="connsiteX34" fmla="*/ 653825 w 867855"/>
                      <a:gd name="connsiteY34" fmla="*/ 209816 h 1636349"/>
                      <a:gd name="connsiteX35" fmla="*/ 691924 w 867855"/>
                      <a:gd name="connsiteY35" fmla="*/ 159809 h 1636349"/>
                      <a:gd name="connsiteX36" fmla="*/ 677636 w 867855"/>
                      <a:gd name="connsiteY36" fmla="*/ 114566 h 1636349"/>
                      <a:gd name="connsiteX37" fmla="*/ 706212 w 867855"/>
                      <a:gd name="connsiteY37" fmla="*/ 126473 h 1636349"/>
                      <a:gd name="connsiteX38" fmla="*/ 694032 w 867855"/>
                      <a:gd name="connsiteY38" fmla="*/ 25348 h 1636349"/>
                      <a:gd name="connsiteX39" fmla="*/ 313305 w 867855"/>
                      <a:gd name="connsiteY39" fmla="*/ 359835 h 1636349"/>
                      <a:gd name="connsiteX40" fmla="*/ 278538 w 867855"/>
                      <a:gd name="connsiteY40" fmla="*/ 379202 h 1636349"/>
                      <a:gd name="connsiteX41" fmla="*/ 689680 w 867855"/>
                      <a:gd name="connsiteY41"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618105 w 866461"/>
                      <a:gd name="connsiteY18" fmla="*/ 588434 h 1636349"/>
                      <a:gd name="connsiteX19" fmla="*/ 653823 w 866461"/>
                      <a:gd name="connsiteY19" fmla="*/ 617009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653823 w 866461"/>
                      <a:gd name="connsiteY19" fmla="*/ 617009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72848 w 866461"/>
                      <a:gd name="connsiteY19" fmla="*/ 581290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72848 w 866461"/>
                      <a:gd name="connsiteY19" fmla="*/ 58605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9319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9319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456181 w 866461"/>
                      <a:gd name="connsiteY18" fmla="*/ 624153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4781 w 866461"/>
                      <a:gd name="connsiteY27" fmla="*/ 414603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665731 w 866461"/>
                      <a:gd name="connsiteY28" fmla="*/ 352691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9 w 866461"/>
                      <a:gd name="connsiteY24" fmla="*/ 495567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4767 w 866461"/>
                      <a:gd name="connsiteY24" fmla="*/ 500329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8 w 866461"/>
                      <a:gd name="connsiteY24" fmla="*/ 486041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8 w 866461"/>
                      <a:gd name="connsiteY24" fmla="*/ 486041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90803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22843 w 866461"/>
                      <a:gd name="connsiteY23" fmla="*/ 493186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27605 w 866461"/>
                      <a:gd name="connsiteY23" fmla="*/ 493186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30012 w 866461"/>
                      <a:gd name="connsiteY15" fmla="*/ 590816 h 1636349"/>
                      <a:gd name="connsiteX16" fmla="*/ 546667 w 866461"/>
                      <a:gd name="connsiteY16" fmla="*/ 655109 h 1636349"/>
                      <a:gd name="connsiteX17" fmla="*/ 465705 w 866461"/>
                      <a:gd name="connsiteY17" fmla="*/ 676540 h 1636349"/>
                      <a:gd name="connsiteX18" fmla="*/ 546667 w 866461"/>
                      <a:gd name="connsiteY18" fmla="*/ 614628 h 1636349"/>
                      <a:gd name="connsiteX19" fmla="*/ 487137 w 866461"/>
                      <a:gd name="connsiteY19" fmla="*/ 600341 h 1636349"/>
                      <a:gd name="connsiteX20" fmla="*/ 468086 w 866461"/>
                      <a:gd name="connsiteY20" fmla="*/ 567003 h 1636349"/>
                      <a:gd name="connsiteX21" fmla="*/ 549049 w 866461"/>
                      <a:gd name="connsiteY21" fmla="*/ 543191 h 1636349"/>
                      <a:gd name="connsiteX22" fmla="*/ 477612 w 866461"/>
                      <a:gd name="connsiteY22" fmla="*/ 531285 h 1636349"/>
                      <a:gd name="connsiteX23" fmla="*/ 570479 w 866461"/>
                      <a:gd name="connsiteY23" fmla="*/ 521759 h 1636349"/>
                      <a:gd name="connsiteX24" fmla="*/ 427605 w 866461"/>
                      <a:gd name="connsiteY24" fmla="*/ 493186 h 1636349"/>
                      <a:gd name="connsiteX25" fmla="*/ 580005 w 866461"/>
                      <a:gd name="connsiteY25" fmla="*/ 476515 h 1636349"/>
                      <a:gd name="connsiteX26" fmla="*/ 580006 w 866461"/>
                      <a:gd name="connsiteY26" fmla="*/ 428889 h 1636349"/>
                      <a:gd name="connsiteX27" fmla="*/ 460944 w 866461"/>
                      <a:gd name="connsiteY27" fmla="*/ 388408 h 1636349"/>
                      <a:gd name="connsiteX28" fmla="*/ 606200 w 866461"/>
                      <a:gd name="connsiteY28" fmla="*/ 409840 h 1636349"/>
                      <a:gd name="connsiteX29" fmla="*/ 596675 w 866461"/>
                      <a:gd name="connsiteY29" fmla="*/ 376503 h 1636349"/>
                      <a:gd name="connsiteX30" fmla="*/ 518092 w 866461"/>
                      <a:gd name="connsiteY30" fmla="*/ 340784 h 1636349"/>
                      <a:gd name="connsiteX31" fmla="*/ 618106 w 866461"/>
                      <a:gd name="connsiteY31" fmla="*/ 309827 h 1636349"/>
                      <a:gd name="connsiteX32" fmla="*/ 549050 w 866461"/>
                      <a:gd name="connsiteY32" fmla="*/ 295541 h 1636349"/>
                      <a:gd name="connsiteX33" fmla="*/ 613343 w 866461"/>
                      <a:gd name="connsiteY33" fmla="*/ 269347 h 1636349"/>
                      <a:gd name="connsiteX34" fmla="*/ 639538 w 866461"/>
                      <a:gd name="connsiteY34" fmla="*/ 240772 h 1636349"/>
                      <a:gd name="connsiteX35" fmla="*/ 596675 w 866461"/>
                      <a:gd name="connsiteY35" fmla="*/ 240772 h 1636349"/>
                      <a:gd name="connsiteX36" fmla="*/ 653825 w 866461"/>
                      <a:gd name="connsiteY36" fmla="*/ 209816 h 1636349"/>
                      <a:gd name="connsiteX37" fmla="*/ 691924 w 866461"/>
                      <a:gd name="connsiteY37" fmla="*/ 159809 h 1636349"/>
                      <a:gd name="connsiteX38" fmla="*/ 677636 w 866461"/>
                      <a:gd name="connsiteY38" fmla="*/ 114566 h 1636349"/>
                      <a:gd name="connsiteX39" fmla="*/ 706212 w 866461"/>
                      <a:gd name="connsiteY39" fmla="*/ 126473 h 1636349"/>
                      <a:gd name="connsiteX40" fmla="*/ 694032 w 866461"/>
                      <a:gd name="connsiteY40" fmla="*/ 25348 h 1636349"/>
                      <a:gd name="connsiteX41" fmla="*/ 313305 w 866461"/>
                      <a:gd name="connsiteY41" fmla="*/ 359835 h 1636349"/>
                      <a:gd name="connsiteX42" fmla="*/ 278538 w 866461"/>
                      <a:gd name="connsiteY42" fmla="*/ 379202 h 1636349"/>
                      <a:gd name="connsiteX43" fmla="*/ 689680 w 866461"/>
                      <a:gd name="connsiteY43"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30012 w 866461"/>
                      <a:gd name="connsiteY15" fmla="*/ 590816 h 1636349"/>
                      <a:gd name="connsiteX16" fmla="*/ 675256 w 866461"/>
                      <a:gd name="connsiteY16" fmla="*/ 550334 h 1636349"/>
                      <a:gd name="connsiteX17" fmla="*/ 546667 w 866461"/>
                      <a:gd name="connsiteY17" fmla="*/ 655109 h 1636349"/>
                      <a:gd name="connsiteX18" fmla="*/ 465705 w 866461"/>
                      <a:gd name="connsiteY18" fmla="*/ 676540 h 1636349"/>
                      <a:gd name="connsiteX19" fmla="*/ 546667 w 866461"/>
                      <a:gd name="connsiteY19" fmla="*/ 614628 h 1636349"/>
                      <a:gd name="connsiteX20" fmla="*/ 487137 w 866461"/>
                      <a:gd name="connsiteY20" fmla="*/ 600341 h 1636349"/>
                      <a:gd name="connsiteX21" fmla="*/ 468086 w 866461"/>
                      <a:gd name="connsiteY21" fmla="*/ 567003 h 1636349"/>
                      <a:gd name="connsiteX22" fmla="*/ 549049 w 866461"/>
                      <a:gd name="connsiteY22" fmla="*/ 543191 h 1636349"/>
                      <a:gd name="connsiteX23" fmla="*/ 477612 w 866461"/>
                      <a:gd name="connsiteY23" fmla="*/ 531285 h 1636349"/>
                      <a:gd name="connsiteX24" fmla="*/ 570479 w 866461"/>
                      <a:gd name="connsiteY24" fmla="*/ 521759 h 1636349"/>
                      <a:gd name="connsiteX25" fmla="*/ 427605 w 866461"/>
                      <a:gd name="connsiteY25" fmla="*/ 493186 h 1636349"/>
                      <a:gd name="connsiteX26" fmla="*/ 580005 w 866461"/>
                      <a:gd name="connsiteY26" fmla="*/ 476515 h 1636349"/>
                      <a:gd name="connsiteX27" fmla="*/ 580006 w 866461"/>
                      <a:gd name="connsiteY27" fmla="*/ 428889 h 1636349"/>
                      <a:gd name="connsiteX28" fmla="*/ 460944 w 866461"/>
                      <a:gd name="connsiteY28" fmla="*/ 388408 h 1636349"/>
                      <a:gd name="connsiteX29" fmla="*/ 606200 w 866461"/>
                      <a:gd name="connsiteY29" fmla="*/ 409840 h 1636349"/>
                      <a:gd name="connsiteX30" fmla="*/ 596675 w 866461"/>
                      <a:gd name="connsiteY30" fmla="*/ 376503 h 1636349"/>
                      <a:gd name="connsiteX31" fmla="*/ 518092 w 866461"/>
                      <a:gd name="connsiteY31" fmla="*/ 340784 h 1636349"/>
                      <a:gd name="connsiteX32" fmla="*/ 618106 w 866461"/>
                      <a:gd name="connsiteY32" fmla="*/ 309827 h 1636349"/>
                      <a:gd name="connsiteX33" fmla="*/ 549050 w 866461"/>
                      <a:gd name="connsiteY33" fmla="*/ 295541 h 1636349"/>
                      <a:gd name="connsiteX34" fmla="*/ 613343 w 866461"/>
                      <a:gd name="connsiteY34" fmla="*/ 269347 h 1636349"/>
                      <a:gd name="connsiteX35" fmla="*/ 639538 w 866461"/>
                      <a:gd name="connsiteY35" fmla="*/ 240772 h 1636349"/>
                      <a:gd name="connsiteX36" fmla="*/ 596675 w 866461"/>
                      <a:gd name="connsiteY36" fmla="*/ 240772 h 1636349"/>
                      <a:gd name="connsiteX37" fmla="*/ 653825 w 866461"/>
                      <a:gd name="connsiteY37" fmla="*/ 209816 h 1636349"/>
                      <a:gd name="connsiteX38" fmla="*/ 691924 w 866461"/>
                      <a:gd name="connsiteY38" fmla="*/ 159809 h 1636349"/>
                      <a:gd name="connsiteX39" fmla="*/ 677636 w 866461"/>
                      <a:gd name="connsiteY39" fmla="*/ 114566 h 1636349"/>
                      <a:gd name="connsiteX40" fmla="*/ 706212 w 866461"/>
                      <a:gd name="connsiteY40" fmla="*/ 126473 h 1636349"/>
                      <a:gd name="connsiteX41" fmla="*/ 694032 w 866461"/>
                      <a:gd name="connsiteY41" fmla="*/ 25348 h 1636349"/>
                      <a:gd name="connsiteX42" fmla="*/ 313305 w 866461"/>
                      <a:gd name="connsiteY42" fmla="*/ 359835 h 1636349"/>
                      <a:gd name="connsiteX43" fmla="*/ 278538 w 866461"/>
                      <a:gd name="connsiteY43" fmla="*/ 379202 h 1636349"/>
                      <a:gd name="connsiteX44" fmla="*/ 689680 w 866461"/>
                      <a:gd name="connsiteY44"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546667 w 866461"/>
                      <a:gd name="connsiteY18" fmla="*/ 65510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546667 w 866461"/>
                      <a:gd name="connsiteY18" fmla="*/ 65510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9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9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7611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7611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9992 w 866461"/>
                      <a:gd name="connsiteY18" fmla="*/ 7194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9992 w 866461"/>
                      <a:gd name="connsiteY18" fmla="*/ 7194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49049 w 866461"/>
                      <a:gd name="connsiteY16" fmla="*/ 68606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721785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871803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871803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451418 w 866461"/>
                      <a:gd name="connsiteY16" fmla="*/ 78369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451418 w 866461"/>
                      <a:gd name="connsiteY16" fmla="*/ 78369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436036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436036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22867 w 866461"/>
                      <a:gd name="connsiteY16" fmla="*/ 47651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79 w 866461"/>
                      <a:gd name="connsiteY16" fmla="*/ 464610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79 w 866461"/>
                      <a:gd name="connsiteY16" fmla="*/ 464610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49 w 866461"/>
                      <a:gd name="connsiteY14" fmla="*/ 102659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49 w 866461"/>
                      <a:gd name="connsiteY14" fmla="*/ 102659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63362 w 866461"/>
                      <a:gd name="connsiteY14" fmla="*/ 295540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63362 w 866461"/>
                      <a:gd name="connsiteY14" fmla="*/ 295540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8119 w 866461"/>
                      <a:gd name="connsiteY14" fmla="*/ 340784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8119 w 866461"/>
                      <a:gd name="connsiteY14" fmla="*/ 340784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50 w 866461"/>
                      <a:gd name="connsiteY14" fmla="*/ 100278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5737 w 866461"/>
                      <a:gd name="connsiteY14" fmla="*/ 145521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03831 w 866282"/>
                      <a:gd name="connsiteY14" fmla="*/ 16457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99081 w 866282"/>
                      <a:gd name="connsiteY14" fmla="*/ 193146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99081 w 863458"/>
                      <a:gd name="connsiteY14" fmla="*/ 193146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27644 w 863458"/>
                      <a:gd name="connsiteY14" fmla="*/ 131233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27644 w 863458"/>
                      <a:gd name="connsiteY14" fmla="*/ 131233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5950"/>
                      <a:gd name="connsiteY0" fmla="*/ 5413 h 1636349"/>
                      <a:gd name="connsiteX1" fmla="*/ 462642 w 865950"/>
                      <a:gd name="connsiteY1" fmla="*/ 169858 h 1636349"/>
                      <a:gd name="connsiteX2" fmla="*/ 257857 w 865950"/>
                      <a:gd name="connsiteY2" fmla="*/ 343076 h 1636349"/>
                      <a:gd name="connsiteX3" fmla="*/ 256292 w 865950"/>
                      <a:gd name="connsiteY3" fmla="*/ 663659 h 1636349"/>
                      <a:gd name="connsiteX4" fmla="*/ 240439 w 865950"/>
                      <a:gd name="connsiteY4" fmla="*/ 1033433 h 1636349"/>
                      <a:gd name="connsiteX5" fmla="*/ 160292 w 865950"/>
                      <a:gd name="connsiteY5" fmla="*/ 1236450 h 1636349"/>
                      <a:gd name="connsiteX6" fmla="*/ 12725 w 865950"/>
                      <a:gd name="connsiteY6" fmla="*/ 1591734 h 1636349"/>
                      <a:gd name="connsiteX7" fmla="*/ 520337 w 865950"/>
                      <a:gd name="connsiteY7" fmla="*/ 1601805 h 1636349"/>
                      <a:gd name="connsiteX8" fmla="*/ 656682 w 865950"/>
                      <a:gd name="connsiteY8" fmla="*/ 1259720 h 1636349"/>
                      <a:gd name="connsiteX9" fmla="*/ 836090 w 865950"/>
                      <a:gd name="connsiteY9" fmla="*/ 941856 h 1636349"/>
                      <a:gd name="connsiteX10" fmla="*/ 792480 w 865950"/>
                      <a:gd name="connsiteY10" fmla="*/ 690533 h 1636349"/>
                      <a:gd name="connsiteX11" fmla="*/ 806905 w 865950"/>
                      <a:gd name="connsiteY11" fmla="*/ 510783 h 1636349"/>
                      <a:gd name="connsiteX12" fmla="*/ 863170 w 865950"/>
                      <a:gd name="connsiteY12" fmla="*/ 355389 h 1636349"/>
                      <a:gd name="connsiteX13" fmla="*/ 708593 w 865950"/>
                      <a:gd name="connsiteY13" fmla="*/ 238391 h 1636349"/>
                      <a:gd name="connsiteX14" fmla="*/ 727644 w 865950"/>
                      <a:gd name="connsiteY14" fmla="*/ 131233 h 1636349"/>
                      <a:gd name="connsiteX15" fmla="*/ 651443 w 865950"/>
                      <a:gd name="connsiteY15" fmla="*/ 255060 h 1636349"/>
                      <a:gd name="connsiteX16" fmla="*/ 591910 w 865950"/>
                      <a:gd name="connsiteY16" fmla="*/ 462229 h 1636349"/>
                      <a:gd name="connsiteX17" fmla="*/ 449038 w 865950"/>
                      <a:gd name="connsiteY17" fmla="*/ 757502 h 1636349"/>
                      <a:gd name="connsiteX18" fmla="*/ 491898 w 865950"/>
                      <a:gd name="connsiteY18" fmla="*/ 695589 h 1636349"/>
                      <a:gd name="connsiteX19" fmla="*/ 465705 w 865950"/>
                      <a:gd name="connsiteY19" fmla="*/ 676540 h 1636349"/>
                      <a:gd name="connsiteX20" fmla="*/ 546667 w 865950"/>
                      <a:gd name="connsiteY20" fmla="*/ 614628 h 1636349"/>
                      <a:gd name="connsiteX21" fmla="*/ 487137 w 865950"/>
                      <a:gd name="connsiteY21" fmla="*/ 600341 h 1636349"/>
                      <a:gd name="connsiteX22" fmla="*/ 468086 w 865950"/>
                      <a:gd name="connsiteY22" fmla="*/ 567003 h 1636349"/>
                      <a:gd name="connsiteX23" fmla="*/ 549049 w 865950"/>
                      <a:gd name="connsiteY23" fmla="*/ 543191 h 1636349"/>
                      <a:gd name="connsiteX24" fmla="*/ 477612 w 865950"/>
                      <a:gd name="connsiteY24" fmla="*/ 531285 h 1636349"/>
                      <a:gd name="connsiteX25" fmla="*/ 570479 w 865950"/>
                      <a:gd name="connsiteY25" fmla="*/ 521759 h 1636349"/>
                      <a:gd name="connsiteX26" fmla="*/ 427605 w 865950"/>
                      <a:gd name="connsiteY26" fmla="*/ 493186 h 1636349"/>
                      <a:gd name="connsiteX27" fmla="*/ 580005 w 865950"/>
                      <a:gd name="connsiteY27" fmla="*/ 476515 h 1636349"/>
                      <a:gd name="connsiteX28" fmla="*/ 580006 w 865950"/>
                      <a:gd name="connsiteY28" fmla="*/ 428889 h 1636349"/>
                      <a:gd name="connsiteX29" fmla="*/ 460944 w 865950"/>
                      <a:gd name="connsiteY29" fmla="*/ 388408 h 1636349"/>
                      <a:gd name="connsiteX30" fmla="*/ 606200 w 865950"/>
                      <a:gd name="connsiteY30" fmla="*/ 409840 h 1636349"/>
                      <a:gd name="connsiteX31" fmla="*/ 596675 w 865950"/>
                      <a:gd name="connsiteY31" fmla="*/ 376503 h 1636349"/>
                      <a:gd name="connsiteX32" fmla="*/ 518092 w 865950"/>
                      <a:gd name="connsiteY32" fmla="*/ 340784 h 1636349"/>
                      <a:gd name="connsiteX33" fmla="*/ 618106 w 865950"/>
                      <a:gd name="connsiteY33" fmla="*/ 309827 h 1636349"/>
                      <a:gd name="connsiteX34" fmla="*/ 549050 w 865950"/>
                      <a:gd name="connsiteY34" fmla="*/ 295541 h 1636349"/>
                      <a:gd name="connsiteX35" fmla="*/ 613343 w 865950"/>
                      <a:gd name="connsiteY35" fmla="*/ 269347 h 1636349"/>
                      <a:gd name="connsiteX36" fmla="*/ 639538 w 865950"/>
                      <a:gd name="connsiteY36" fmla="*/ 240772 h 1636349"/>
                      <a:gd name="connsiteX37" fmla="*/ 596675 w 865950"/>
                      <a:gd name="connsiteY37" fmla="*/ 240772 h 1636349"/>
                      <a:gd name="connsiteX38" fmla="*/ 653825 w 865950"/>
                      <a:gd name="connsiteY38" fmla="*/ 209816 h 1636349"/>
                      <a:gd name="connsiteX39" fmla="*/ 691924 w 865950"/>
                      <a:gd name="connsiteY39" fmla="*/ 159809 h 1636349"/>
                      <a:gd name="connsiteX40" fmla="*/ 677636 w 865950"/>
                      <a:gd name="connsiteY40" fmla="*/ 114566 h 1636349"/>
                      <a:gd name="connsiteX41" fmla="*/ 706212 w 865950"/>
                      <a:gd name="connsiteY41" fmla="*/ 126473 h 1636349"/>
                      <a:gd name="connsiteX42" fmla="*/ 694032 w 865950"/>
                      <a:gd name="connsiteY42" fmla="*/ 25348 h 1636349"/>
                      <a:gd name="connsiteX43" fmla="*/ 313305 w 865950"/>
                      <a:gd name="connsiteY43" fmla="*/ 359835 h 1636349"/>
                      <a:gd name="connsiteX44" fmla="*/ 278538 w 865950"/>
                      <a:gd name="connsiteY44" fmla="*/ 379202 h 1636349"/>
                      <a:gd name="connsiteX45" fmla="*/ 689680 w 865950"/>
                      <a:gd name="connsiteY45"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9832 w 840890"/>
                      <a:gd name="connsiteY12" fmla="*/ 262520 h 1636349"/>
                      <a:gd name="connsiteX13" fmla="*/ 708593 w 840890"/>
                      <a:gd name="connsiteY13" fmla="*/ 238391 h 1636349"/>
                      <a:gd name="connsiteX14" fmla="*/ 727644 w 840890"/>
                      <a:gd name="connsiteY14" fmla="*/ 131233 h 1636349"/>
                      <a:gd name="connsiteX15" fmla="*/ 651443 w 840890"/>
                      <a:gd name="connsiteY15" fmla="*/ 255060 h 1636349"/>
                      <a:gd name="connsiteX16" fmla="*/ 591910 w 840890"/>
                      <a:gd name="connsiteY16" fmla="*/ 462229 h 1636349"/>
                      <a:gd name="connsiteX17" fmla="*/ 449038 w 840890"/>
                      <a:gd name="connsiteY17" fmla="*/ 757502 h 1636349"/>
                      <a:gd name="connsiteX18" fmla="*/ 491898 w 840890"/>
                      <a:gd name="connsiteY18" fmla="*/ 695589 h 1636349"/>
                      <a:gd name="connsiteX19" fmla="*/ 465705 w 840890"/>
                      <a:gd name="connsiteY19" fmla="*/ 676540 h 1636349"/>
                      <a:gd name="connsiteX20" fmla="*/ 546667 w 840890"/>
                      <a:gd name="connsiteY20" fmla="*/ 614628 h 1636349"/>
                      <a:gd name="connsiteX21" fmla="*/ 487137 w 840890"/>
                      <a:gd name="connsiteY21" fmla="*/ 600341 h 1636349"/>
                      <a:gd name="connsiteX22" fmla="*/ 468086 w 840890"/>
                      <a:gd name="connsiteY22" fmla="*/ 567003 h 1636349"/>
                      <a:gd name="connsiteX23" fmla="*/ 549049 w 840890"/>
                      <a:gd name="connsiteY23" fmla="*/ 543191 h 1636349"/>
                      <a:gd name="connsiteX24" fmla="*/ 477612 w 840890"/>
                      <a:gd name="connsiteY24" fmla="*/ 531285 h 1636349"/>
                      <a:gd name="connsiteX25" fmla="*/ 570479 w 840890"/>
                      <a:gd name="connsiteY25" fmla="*/ 521759 h 1636349"/>
                      <a:gd name="connsiteX26" fmla="*/ 427605 w 840890"/>
                      <a:gd name="connsiteY26" fmla="*/ 493186 h 1636349"/>
                      <a:gd name="connsiteX27" fmla="*/ 580005 w 840890"/>
                      <a:gd name="connsiteY27" fmla="*/ 476515 h 1636349"/>
                      <a:gd name="connsiteX28" fmla="*/ 580006 w 840890"/>
                      <a:gd name="connsiteY28" fmla="*/ 428889 h 1636349"/>
                      <a:gd name="connsiteX29" fmla="*/ 460944 w 840890"/>
                      <a:gd name="connsiteY29" fmla="*/ 388408 h 1636349"/>
                      <a:gd name="connsiteX30" fmla="*/ 606200 w 840890"/>
                      <a:gd name="connsiteY30" fmla="*/ 409840 h 1636349"/>
                      <a:gd name="connsiteX31" fmla="*/ 596675 w 840890"/>
                      <a:gd name="connsiteY31" fmla="*/ 376503 h 1636349"/>
                      <a:gd name="connsiteX32" fmla="*/ 518092 w 840890"/>
                      <a:gd name="connsiteY32" fmla="*/ 340784 h 1636349"/>
                      <a:gd name="connsiteX33" fmla="*/ 618106 w 840890"/>
                      <a:gd name="connsiteY33" fmla="*/ 309827 h 1636349"/>
                      <a:gd name="connsiteX34" fmla="*/ 549050 w 840890"/>
                      <a:gd name="connsiteY34" fmla="*/ 295541 h 1636349"/>
                      <a:gd name="connsiteX35" fmla="*/ 613343 w 840890"/>
                      <a:gd name="connsiteY35" fmla="*/ 269347 h 1636349"/>
                      <a:gd name="connsiteX36" fmla="*/ 639538 w 840890"/>
                      <a:gd name="connsiteY36" fmla="*/ 240772 h 1636349"/>
                      <a:gd name="connsiteX37" fmla="*/ 596675 w 840890"/>
                      <a:gd name="connsiteY37" fmla="*/ 240772 h 1636349"/>
                      <a:gd name="connsiteX38" fmla="*/ 653825 w 840890"/>
                      <a:gd name="connsiteY38" fmla="*/ 209816 h 1636349"/>
                      <a:gd name="connsiteX39" fmla="*/ 691924 w 840890"/>
                      <a:gd name="connsiteY39" fmla="*/ 159809 h 1636349"/>
                      <a:gd name="connsiteX40" fmla="*/ 677636 w 840890"/>
                      <a:gd name="connsiteY40" fmla="*/ 114566 h 1636349"/>
                      <a:gd name="connsiteX41" fmla="*/ 706212 w 840890"/>
                      <a:gd name="connsiteY41" fmla="*/ 126473 h 1636349"/>
                      <a:gd name="connsiteX42" fmla="*/ 694032 w 840890"/>
                      <a:gd name="connsiteY42" fmla="*/ 25348 h 1636349"/>
                      <a:gd name="connsiteX43" fmla="*/ 313305 w 840890"/>
                      <a:gd name="connsiteY43" fmla="*/ 359835 h 1636349"/>
                      <a:gd name="connsiteX44" fmla="*/ 278538 w 840890"/>
                      <a:gd name="connsiteY44" fmla="*/ 379202 h 1636349"/>
                      <a:gd name="connsiteX45" fmla="*/ 689680 w 840890"/>
                      <a:gd name="connsiteY45" fmla="*/ 5413 h 1636349"/>
                      <a:gd name="connsiteX0" fmla="*/ 689680 w 846010"/>
                      <a:gd name="connsiteY0" fmla="*/ 5413 h 1636349"/>
                      <a:gd name="connsiteX1" fmla="*/ 462642 w 846010"/>
                      <a:gd name="connsiteY1" fmla="*/ 169858 h 1636349"/>
                      <a:gd name="connsiteX2" fmla="*/ 257857 w 846010"/>
                      <a:gd name="connsiteY2" fmla="*/ 343076 h 1636349"/>
                      <a:gd name="connsiteX3" fmla="*/ 256292 w 846010"/>
                      <a:gd name="connsiteY3" fmla="*/ 663659 h 1636349"/>
                      <a:gd name="connsiteX4" fmla="*/ 240439 w 846010"/>
                      <a:gd name="connsiteY4" fmla="*/ 1033433 h 1636349"/>
                      <a:gd name="connsiteX5" fmla="*/ 160292 w 846010"/>
                      <a:gd name="connsiteY5" fmla="*/ 1236450 h 1636349"/>
                      <a:gd name="connsiteX6" fmla="*/ 12725 w 846010"/>
                      <a:gd name="connsiteY6" fmla="*/ 1591734 h 1636349"/>
                      <a:gd name="connsiteX7" fmla="*/ 520337 w 846010"/>
                      <a:gd name="connsiteY7" fmla="*/ 1601805 h 1636349"/>
                      <a:gd name="connsiteX8" fmla="*/ 656682 w 846010"/>
                      <a:gd name="connsiteY8" fmla="*/ 1259720 h 1636349"/>
                      <a:gd name="connsiteX9" fmla="*/ 836090 w 846010"/>
                      <a:gd name="connsiteY9" fmla="*/ 941856 h 1636349"/>
                      <a:gd name="connsiteX10" fmla="*/ 792480 w 846010"/>
                      <a:gd name="connsiteY10" fmla="*/ 690533 h 1636349"/>
                      <a:gd name="connsiteX11" fmla="*/ 806905 w 846010"/>
                      <a:gd name="connsiteY11" fmla="*/ 510783 h 1636349"/>
                      <a:gd name="connsiteX12" fmla="*/ 829832 w 846010"/>
                      <a:gd name="connsiteY12" fmla="*/ 262520 h 1636349"/>
                      <a:gd name="connsiteX13" fmla="*/ 708593 w 846010"/>
                      <a:gd name="connsiteY13" fmla="*/ 238391 h 1636349"/>
                      <a:gd name="connsiteX14" fmla="*/ 727644 w 846010"/>
                      <a:gd name="connsiteY14" fmla="*/ 131233 h 1636349"/>
                      <a:gd name="connsiteX15" fmla="*/ 651443 w 846010"/>
                      <a:gd name="connsiteY15" fmla="*/ 255060 h 1636349"/>
                      <a:gd name="connsiteX16" fmla="*/ 591910 w 846010"/>
                      <a:gd name="connsiteY16" fmla="*/ 462229 h 1636349"/>
                      <a:gd name="connsiteX17" fmla="*/ 449038 w 846010"/>
                      <a:gd name="connsiteY17" fmla="*/ 757502 h 1636349"/>
                      <a:gd name="connsiteX18" fmla="*/ 491898 w 846010"/>
                      <a:gd name="connsiteY18" fmla="*/ 695589 h 1636349"/>
                      <a:gd name="connsiteX19" fmla="*/ 465705 w 846010"/>
                      <a:gd name="connsiteY19" fmla="*/ 676540 h 1636349"/>
                      <a:gd name="connsiteX20" fmla="*/ 546667 w 846010"/>
                      <a:gd name="connsiteY20" fmla="*/ 614628 h 1636349"/>
                      <a:gd name="connsiteX21" fmla="*/ 487137 w 846010"/>
                      <a:gd name="connsiteY21" fmla="*/ 600341 h 1636349"/>
                      <a:gd name="connsiteX22" fmla="*/ 468086 w 846010"/>
                      <a:gd name="connsiteY22" fmla="*/ 567003 h 1636349"/>
                      <a:gd name="connsiteX23" fmla="*/ 549049 w 846010"/>
                      <a:gd name="connsiteY23" fmla="*/ 543191 h 1636349"/>
                      <a:gd name="connsiteX24" fmla="*/ 477612 w 846010"/>
                      <a:gd name="connsiteY24" fmla="*/ 531285 h 1636349"/>
                      <a:gd name="connsiteX25" fmla="*/ 570479 w 846010"/>
                      <a:gd name="connsiteY25" fmla="*/ 521759 h 1636349"/>
                      <a:gd name="connsiteX26" fmla="*/ 427605 w 846010"/>
                      <a:gd name="connsiteY26" fmla="*/ 493186 h 1636349"/>
                      <a:gd name="connsiteX27" fmla="*/ 580005 w 846010"/>
                      <a:gd name="connsiteY27" fmla="*/ 476515 h 1636349"/>
                      <a:gd name="connsiteX28" fmla="*/ 580006 w 846010"/>
                      <a:gd name="connsiteY28" fmla="*/ 428889 h 1636349"/>
                      <a:gd name="connsiteX29" fmla="*/ 460944 w 846010"/>
                      <a:gd name="connsiteY29" fmla="*/ 388408 h 1636349"/>
                      <a:gd name="connsiteX30" fmla="*/ 606200 w 846010"/>
                      <a:gd name="connsiteY30" fmla="*/ 409840 h 1636349"/>
                      <a:gd name="connsiteX31" fmla="*/ 596675 w 846010"/>
                      <a:gd name="connsiteY31" fmla="*/ 376503 h 1636349"/>
                      <a:gd name="connsiteX32" fmla="*/ 518092 w 846010"/>
                      <a:gd name="connsiteY32" fmla="*/ 340784 h 1636349"/>
                      <a:gd name="connsiteX33" fmla="*/ 618106 w 846010"/>
                      <a:gd name="connsiteY33" fmla="*/ 309827 h 1636349"/>
                      <a:gd name="connsiteX34" fmla="*/ 549050 w 846010"/>
                      <a:gd name="connsiteY34" fmla="*/ 295541 h 1636349"/>
                      <a:gd name="connsiteX35" fmla="*/ 613343 w 846010"/>
                      <a:gd name="connsiteY35" fmla="*/ 269347 h 1636349"/>
                      <a:gd name="connsiteX36" fmla="*/ 639538 w 846010"/>
                      <a:gd name="connsiteY36" fmla="*/ 240772 h 1636349"/>
                      <a:gd name="connsiteX37" fmla="*/ 596675 w 846010"/>
                      <a:gd name="connsiteY37" fmla="*/ 240772 h 1636349"/>
                      <a:gd name="connsiteX38" fmla="*/ 653825 w 846010"/>
                      <a:gd name="connsiteY38" fmla="*/ 209816 h 1636349"/>
                      <a:gd name="connsiteX39" fmla="*/ 691924 w 846010"/>
                      <a:gd name="connsiteY39" fmla="*/ 159809 h 1636349"/>
                      <a:gd name="connsiteX40" fmla="*/ 677636 w 846010"/>
                      <a:gd name="connsiteY40" fmla="*/ 114566 h 1636349"/>
                      <a:gd name="connsiteX41" fmla="*/ 706212 w 846010"/>
                      <a:gd name="connsiteY41" fmla="*/ 126473 h 1636349"/>
                      <a:gd name="connsiteX42" fmla="*/ 694032 w 846010"/>
                      <a:gd name="connsiteY42" fmla="*/ 25348 h 1636349"/>
                      <a:gd name="connsiteX43" fmla="*/ 313305 w 846010"/>
                      <a:gd name="connsiteY43" fmla="*/ 359835 h 1636349"/>
                      <a:gd name="connsiteX44" fmla="*/ 278538 w 846010"/>
                      <a:gd name="connsiteY44" fmla="*/ 379202 h 1636349"/>
                      <a:gd name="connsiteX45" fmla="*/ 689680 w 846010"/>
                      <a:gd name="connsiteY45" fmla="*/ 5413 h 1636349"/>
                      <a:gd name="connsiteX0" fmla="*/ 689680 w 847429"/>
                      <a:gd name="connsiteY0" fmla="*/ 5413 h 1636349"/>
                      <a:gd name="connsiteX1" fmla="*/ 462642 w 847429"/>
                      <a:gd name="connsiteY1" fmla="*/ 169858 h 1636349"/>
                      <a:gd name="connsiteX2" fmla="*/ 257857 w 847429"/>
                      <a:gd name="connsiteY2" fmla="*/ 343076 h 1636349"/>
                      <a:gd name="connsiteX3" fmla="*/ 256292 w 847429"/>
                      <a:gd name="connsiteY3" fmla="*/ 663659 h 1636349"/>
                      <a:gd name="connsiteX4" fmla="*/ 240439 w 847429"/>
                      <a:gd name="connsiteY4" fmla="*/ 1033433 h 1636349"/>
                      <a:gd name="connsiteX5" fmla="*/ 160292 w 847429"/>
                      <a:gd name="connsiteY5" fmla="*/ 1236450 h 1636349"/>
                      <a:gd name="connsiteX6" fmla="*/ 12725 w 847429"/>
                      <a:gd name="connsiteY6" fmla="*/ 1591734 h 1636349"/>
                      <a:gd name="connsiteX7" fmla="*/ 520337 w 847429"/>
                      <a:gd name="connsiteY7" fmla="*/ 1601805 h 1636349"/>
                      <a:gd name="connsiteX8" fmla="*/ 656682 w 847429"/>
                      <a:gd name="connsiteY8" fmla="*/ 1259720 h 1636349"/>
                      <a:gd name="connsiteX9" fmla="*/ 836090 w 847429"/>
                      <a:gd name="connsiteY9" fmla="*/ 941856 h 1636349"/>
                      <a:gd name="connsiteX10" fmla="*/ 792480 w 847429"/>
                      <a:gd name="connsiteY10" fmla="*/ 690533 h 1636349"/>
                      <a:gd name="connsiteX11" fmla="*/ 806905 w 847429"/>
                      <a:gd name="connsiteY11" fmla="*/ 510783 h 1636349"/>
                      <a:gd name="connsiteX12" fmla="*/ 829832 w 847429"/>
                      <a:gd name="connsiteY12" fmla="*/ 262520 h 1636349"/>
                      <a:gd name="connsiteX13" fmla="*/ 708593 w 847429"/>
                      <a:gd name="connsiteY13" fmla="*/ 238391 h 1636349"/>
                      <a:gd name="connsiteX14" fmla="*/ 727644 w 847429"/>
                      <a:gd name="connsiteY14" fmla="*/ 131233 h 1636349"/>
                      <a:gd name="connsiteX15" fmla="*/ 651443 w 847429"/>
                      <a:gd name="connsiteY15" fmla="*/ 255060 h 1636349"/>
                      <a:gd name="connsiteX16" fmla="*/ 591910 w 847429"/>
                      <a:gd name="connsiteY16" fmla="*/ 462229 h 1636349"/>
                      <a:gd name="connsiteX17" fmla="*/ 449038 w 847429"/>
                      <a:gd name="connsiteY17" fmla="*/ 757502 h 1636349"/>
                      <a:gd name="connsiteX18" fmla="*/ 491898 w 847429"/>
                      <a:gd name="connsiteY18" fmla="*/ 695589 h 1636349"/>
                      <a:gd name="connsiteX19" fmla="*/ 465705 w 847429"/>
                      <a:gd name="connsiteY19" fmla="*/ 676540 h 1636349"/>
                      <a:gd name="connsiteX20" fmla="*/ 546667 w 847429"/>
                      <a:gd name="connsiteY20" fmla="*/ 614628 h 1636349"/>
                      <a:gd name="connsiteX21" fmla="*/ 487137 w 847429"/>
                      <a:gd name="connsiteY21" fmla="*/ 600341 h 1636349"/>
                      <a:gd name="connsiteX22" fmla="*/ 468086 w 847429"/>
                      <a:gd name="connsiteY22" fmla="*/ 567003 h 1636349"/>
                      <a:gd name="connsiteX23" fmla="*/ 549049 w 847429"/>
                      <a:gd name="connsiteY23" fmla="*/ 543191 h 1636349"/>
                      <a:gd name="connsiteX24" fmla="*/ 477612 w 847429"/>
                      <a:gd name="connsiteY24" fmla="*/ 531285 h 1636349"/>
                      <a:gd name="connsiteX25" fmla="*/ 570479 w 847429"/>
                      <a:gd name="connsiteY25" fmla="*/ 521759 h 1636349"/>
                      <a:gd name="connsiteX26" fmla="*/ 427605 w 847429"/>
                      <a:gd name="connsiteY26" fmla="*/ 493186 h 1636349"/>
                      <a:gd name="connsiteX27" fmla="*/ 580005 w 847429"/>
                      <a:gd name="connsiteY27" fmla="*/ 476515 h 1636349"/>
                      <a:gd name="connsiteX28" fmla="*/ 580006 w 847429"/>
                      <a:gd name="connsiteY28" fmla="*/ 428889 h 1636349"/>
                      <a:gd name="connsiteX29" fmla="*/ 460944 w 847429"/>
                      <a:gd name="connsiteY29" fmla="*/ 388408 h 1636349"/>
                      <a:gd name="connsiteX30" fmla="*/ 606200 w 847429"/>
                      <a:gd name="connsiteY30" fmla="*/ 409840 h 1636349"/>
                      <a:gd name="connsiteX31" fmla="*/ 596675 w 847429"/>
                      <a:gd name="connsiteY31" fmla="*/ 376503 h 1636349"/>
                      <a:gd name="connsiteX32" fmla="*/ 518092 w 847429"/>
                      <a:gd name="connsiteY32" fmla="*/ 340784 h 1636349"/>
                      <a:gd name="connsiteX33" fmla="*/ 618106 w 847429"/>
                      <a:gd name="connsiteY33" fmla="*/ 309827 h 1636349"/>
                      <a:gd name="connsiteX34" fmla="*/ 549050 w 847429"/>
                      <a:gd name="connsiteY34" fmla="*/ 295541 h 1636349"/>
                      <a:gd name="connsiteX35" fmla="*/ 613343 w 847429"/>
                      <a:gd name="connsiteY35" fmla="*/ 269347 h 1636349"/>
                      <a:gd name="connsiteX36" fmla="*/ 639538 w 847429"/>
                      <a:gd name="connsiteY36" fmla="*/ 240772 h 1636349"/>
                      <a:gd name="connsiteX37" fmla="*/ 596675 w 847429"/>
                      <a:gd name="connsiteY37" fmla="*/ 240772 h 1636349"/>
                      <a:gd name="connsiteX38" fmla="*/ 653825 w 847429"/>
                      <a:gd name="connsiteY38" fmla="*/ 209816 h 1636349"/>
                      <a:gd name="connsiteX39" fmla="*/ 691924 w 847429"/>
                      <a:gd name="connsiteY39" fmla="*/ 159809 h 1636349"/>
                      <a:gd name="connsiteX40" fmla="*/ 677636 w 847429"/>
                      <a:gd name="connsiteY40" fmla="*/ 114566 h 1636349"/>
                      <a:gd name="connsiteX41" fmla="*/ 706212 w 847429"/>
                      <a:gd name="connsiteY41" fmla="*/ 126473 h 1636349"/>
                      <a:gd name="connsiteX42" fmla="*/ 694032 w 847429"/>
                      <a:gd name="connsiteY42" fmla="*/ 25348 h 1636349"/>
                      <a:gd name="connsiteX43" fmla="*/ 313305 w 847429"/>
                      <a:gd name="connsiteY43" fmla="*/ 359835 h 1636349"/>
                      <a:gd name="connsiteX44" fmla="*/ 278538 w 847429"/>
                      <a:gd name="connsiteY44" fmla="*/ 379202 h 1636349"/>
                      <a:gd name="connsiteX45" fmla="*/ 689680 w 847429"/>
                      <a:gd name="connsiteY45" fmla="*/ 5413 h 1636349"/>
                      <a:gd name="connsiteX0" fmla="*/ 689680 w 847429"/>
                      <a:gd name="connsiteY0" fmla="*/ 5413 h 1636349"/>
                      <a:gd name="connsiteX1" fmla="*/ 462642 w 847429"/>
                      <a:gd name="connsiteY1" fmla="*/ 169858 h 1636349"/>
                      <a:gd name="connsiteX2" fmla="*/ 257857 w 847429"/>
                      <a:gd name="connsiteY2" fmla="*/ 343076 h 1636349"/>
                      <a:gd name="connsiteX3" fmla="*/ 256292 w 847429"/>
                      <a:gd name="connsiteY3" fmla="*/ 663659 h 1636349"/>
                      <a:gd name="connsiteX4" fmla="*/ 240439 w 847429"/>
                      <a:gd name="connsiteY4" fmla="*/ 1033433 h 1636349"/>
                      <a:gd name="connsiteX5" fmla="*/ 160292 w 847429"/>
                      <a:gd name="connsiteY5" fmla="*/ 1236450 h 1636349"/>
                      <a:gd name="connsiteX6" fmla="*/ 12725 w 847429"/>
                      <a:gd name="connsiteY6" fmla="*/ 1591734 h 1636349"/>
                      <a:gd name="connsiteX7" fmla="*/ 520337 w 847429"/>
                      <a:gd name="connsiteY7" fmla="*/ 1601805 h 1636349"/>
                      <a:gd name="connsiteX8" fmla="*/ 656682 w 847429"/>
                      <a:gd name="connsiteY8" fmla="*/ 1259720 h 1636349"/>
                      <a:gd name="connsiteX9" fmla="*/ 836090 w 847429"/>
                      <a:gd name="connsiteY9" fmla="*/ 941856 h 1636349"/>
                      <a:gd name="connsiteX10" fmla="*/ 792480 w 847429"/>
                      <a:gd name="connsiteY10" fmla="*/ 690533 h 1636349"/>
                      <a:gd name="connsiteX11" fmla="*/ 806905 w 847429"/>
                      <a:gd name="connsiteY11" fmla="*/ 510783 h 1636349"/>
                      <a:gd name="connsiteX12" fmla="*/ 829832 w 847429"/>
                      <a:gd name="connsiteY12" fmla="*/ 262520 h 1636349"/>
                      <a:gd name="connsiteX13" fmla="*/ 708593 w 847429"/>
                      <a:gd name="connsiteY13" fmla="*/ 238391 h 1636349"/>
                      <a:gd name="connsiteX14" fmla="*/ 727644 w 847429"/>
                      <a:gd name="connsiteY14" fmla="*/ 131233 h 1636349"/>
                      <a:gd name="connsiteX15" fmla="*/ 651443 w 847429"/>
                      <a:gd name="connsiteY15" fmla="*/ 255060 h 1636349"/>
                      <a:gd name="connsiteX16" fmla="*/ 591910 w 847429"/>
                      <a:gd name="connsiteY16" fmla="*/ 462229 h 1636349"/>
                      <a:gd name="connsiteX17" fmla="*/ 449038 w 847429"/>
                      <a:gd name="connsiteY17" fmla="*/ 757502 h 1636349"/>
                      <a:gd name="connsiteX18" fmla="*/ 491898 w 847429"/>
                      <a:gd name="connsiteY18" fmla="*/ 695589 h 1636349"/>
                      <a:gd name="connsiteX19" fmla="*/ 465705 w 847429"/>
                      <a:gd name="connsiteY19" fmla="*/ 676540 h 1636349"/>
                      <a:gd name="connsiteX20" fmla="*/ 546667 w 847429"/>
                      <a:gd name="connsiteY20" fmla="*/ 614628 h 1636349"/>
                      <a:gd name="connsiteX21" fmla="*/ 487137 w 847429"/>
                      <a:gd name="connsiteY21" fmla="*/ 600341 h 1636349"/>
                      <a:gd name="connsiteX22" fmla="*/ 468086 w 847429"/>
                      <a:gd name="connsiteY22" fmla="*/ 567003 h 1636349"/>
                      <a:gd name="connsiteX23" fmla="*/ 549049 w 847429"/>
                      <a:gd name="connsiteY23" fmla="*/ 543191 h 1636349"/>
                      <a:gd name="connsiteX24" fmla="*/ 477612 w 847429"/>
                      <a:gd name="connsiteY24" fmla="*/ 531285 h 1636349"/>
                      <a:gd name="connsiteX25" fmla="*/ 570479 w 847429"/>
                      <a:gd name="connsiteY25" fmla="*/ 521759 h 1636349"/>
                      <a:gd name="connsiteX26" fmla="*/ 427605 w 847429"/>
                      <a:gd name="connsiteY26" fmla="*/ 493186 h 1636349"/>
                      <a:gd name="connsiteX27" fmla="*/ 580005 w 847429"/>
                      <a:gd name="connsiteY27" fmla="*/ 476515 h 1636349"/>
                      <a:gd name="connsiteX28" fmla="*/ 580006 w 847429"/>
                      <a:gd name="connsiteY28" fmla="*/ 428889 h 1636349"/>
                      <a:gd name="connsiteX29" fmla="*/ 460944 w 847429"/>
                      <a:gd name="connsiteY29" fmla="*/ 388408 h 1636349"/>
                      <a:gd name="connsiteX30" fmla="*/ 606200 w 847429"/>
                      <a:gd name="connsiteY30" fmla="*/ 409840 h 1636349"/>
                      <a:gd name="connsiteX31" fmla="*/ 596675 w 847429"/>
                      <a:gd name="connsiteY31" fmla="*/ 376503 h 1636349"/>
                      <a:gd name="connsiteX32" fmla="*/ 518092 w 847429"/>
                      <a:gd name="connsiteY32" fmla="*/ 340784 h 1636349"/>
                      <a:gd name="connsiteX33" fmla="*/ 618106 w 847429"/>
                      <a:gd name="connsiteY33" fmla="*/ 309827 h 1636349"/>
                      <a:gd name="connsiteX34" fmla="*/ 549050 w 847429"/>
                      <a:gd name="connsiteY34" fmla="*/ 295541 h 1636349"/>
                      <a:gd name="connsiteX35" fmla="*/ 613343 w 847429"/>
                      <a:gd name="connsiteY35" fmla="*/ 269347 h 1636349"/>
                      <a:gd name="connsiteX36" fmla="*/ 639538 w 847429"/>
                      <a:gd name="connsiteY36" fmla="*/ 240772 h 1636349"/>
                      <a:gd name="connsiteX37" fmla="*/ 596675 w 847429"/>
                      <a:gd name="connsiteY37" fmla="*/ 240772 h 1636349"/>
                      <a:gd name="connsiteX38" fmla="*/ 653825 w 847429"/>
                      <a:gd name="connsiteY38" fmla="*/ 209816 h 1636349"/>
                      <a:gd name="connsiteX39" fmla="*/ 691924 w 847429"/>
                      <a:gd name="connsiteY39" fmla="*/ 159809 h 1636349"/>
                      <a:gd name="connsiteX40" fmla="*/ 677636 w 847429"/>
                      <a:gd name="connsiteY40" fmla="*/ 114566 h 1636349"/>
                      <a:gd name="connsiteX41" fmla="*/ 706212 w 847429"/>
                      <a:gd name="connsiteY41" fmla="*/ 126473 h 1636349"/>
                      <a:gd name="connsiteX42" fmla="*/ 694032 w 847429"/>
                      <a:gd name="connsiteY42" fmla="*/ 25348 h 1636349"/>
                      <a:gd name="connsiteX43" fmla="*/ 313305 w 847429"/>
                      <a:gd name="connsiteY43" fmla="*/ 359835 h 1636349"/>
                      <a:gd name="connsiteX44" fmla="*/ 278538 w 847429"/>
                      <a:gd name="connsiteY44" fmla="*/ 379202 h 1636349"/>
                      <a:gd name="connsiteX45" fmla="*/ 689680 w 847429"/>
                      <a:gd name="connsiteY45"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0512 w 840890"/>
                      <a:gd name="connsiteY12" fmla="*/ 421747 h 1636349"/>
                      <a:gd name="connsiteX13" fmla="*/ 829832 w 840890"/>
                      <a:gd name="connsiteY13" fmla="*/ 262520 h 1636349"/>
                      <a:gd name="connsiteX14" fmla="*/ 708593 w 840890"/>
                      <a:gd name="connsiteY14" fmla="*/ 238391 h 1636349"/>
                      <a:gd name="connsiteX15" fmla="*/ 727644 w 840890"/>
                      <a:gd name="connsiteY15" fmla="*/ 131233 h 1636349"/>
                      <a:gd name="connsiteX16" fmla="*/ 651443 w 840890"/>
                      <a:gd name="connsiteY16" fmla="*/ 255060 h 1636349"/>
                      <a:gd name="connsiteX17" fmla="*/ 591910 w 840890"/>
                      <a:gd name="connsiteY17" fmla="*/ 462229 h 1636349"/>
                      <a:gd name="connsiteX18" fmla="*/ 449038 w 840890"/>
                      <a:gd name="connsiteY18" fmla="*/ 757502 h 1636349"/>
                      <a:gd name="connsiteX19" fmla="*/ 491898 w 840890"/>
                      <a:gd name="connsiteY19" fmla="*/ 695589 h 1636349"/>
                      <a:gd name="connsiteX20" fmla="*/ 465705 w 840890"/>
                      <a:gd name="connsiteY20" fmla="*/ 676540 h 1636349"/>
                      <a:gd name="connsiteX21" fmla="*/ 546667 w 840890"/>
                      <a:gd name="connsiteY21" fmla="*/ 614628 h 1636349"/>
                      <a:gd name="connsiteX22" fmla="*/ 487137 w 840890"/>
                      <a:gd name="connsiteY22" fmla="*/ 600341 h 1636349"/>
                      <a:gd name="connsiteX23" fmla="*/ 468086 w 840890"/>
                      <a:gd name="connsiteY23" fmla="*/ 567003 h 1636349"/>
                      <a:gd name="connsiteX24" fmla="*/ 549049 w 840890"/>
                      <a:gd name="connsiteY24" fmla="*/ 543191 h 1636349"/>
                      <a:gd name="connsiteX25" fmla="*/ 477612 w 840890"/>
                      <a:gd name="connsiteY25" fmla="*/ 531285 h 1636349"/>
                      <a:gd name="connsiteX26" fmla="*/ 570479 w 840890"/>
                      <a:gd name="connsiteY26" fmla="*/ 521759 h 1636349"/>
                      <a:gd name="connsiteX27" fmla="*/ 427605 w 840890"/>
                      <a:gd name="connsiteY27" fmla="*/ 493186 h 1636349"/>
                      <a:gd name="connsiteX28" fmla="*/ 580005 w 840890"/>
                      <a:gd name="connsiteY28" fmla="*/ 476515 h 1636349"/>
                      <a:gd name="connsiteX29" fmla="*/ 580006 w 840890"/>
                      <a:gd name="connsiteY29" fmla="*/ 428889 h 1636349"/>
                      <a:gd name="connsiteX30" fmla="*/ 460944 w 840890"/>
                      <a:gd name="connsiteY30" fmla="*/ 388408 h 1636349"/>
                      <a:gd name="connsiteX31" fmla="*/ 606200 w 840890"/>
                      <a:gd name="connsiteY31" fmla="*/ 409840 h 1636349"/>
                      <a:gd name="connsiteX32" fmla="*/ 596675 w 840890"/>
                      <a:gd name="connsiteY32" fmla="*/ 376503 h 1636349"/>
                      <a:gd name="connsiteX33" fmla="*/ 518092 w 840890"/>
                      <a:gd name="connsiteY33" fmla="*/ 340784 h 1636349"/>
                      <a:gd name="connsiteX34" fmla="*/ 618106 w 840890"/>
                      <a:gd name="connsiteY34" fmla="*/ 309827 h 1636349"/>
                      <a:gd name="connsiteX35" fmla="*/ 549050 w 840890"/>
                      <a:gd name="connsiteY35" fmla="*/ 295541 h 1636349"/>
                      <a:gd name="connsiteX36" fmla="*/ 613343 w 840890"/>
                      <a:gd name="connsiteY36" fmla="*/ 269347 h 1636349"/>
                      <a:gd name="connsiteX37" fmla="*/ 639538 w 840890"/>
                      <a:gd name="connsiteY37" fmla="*/ 240772 h 1636349"/>
                      <a:gd name="connsiteX38" fmla="*/ 596675 w 840890"/>
                      <a:gd name="connsiteY38" fmla="*/ 240772 h 1636349"/>
                      <a:gd name="connsiteX39" fmla="*/ 653825 w 840890"/>
                      <a:gd name="connsiteY39" fmla="*/ 209816 h 1636349"/>
                      <a:gd name="connsiteX40" fmla="*/ 691924 w 840890"/>
                      <a:gd name="connsiteY40" fmla="*/ 159809 h 1636349"/>
                      <a:gd name="connsiteX41" fmla="*/ 677636 w 840890"/>
                      <a:gd name="connsiteY41" fmla="*/ 114566 h 1636349"/>
                      <a:gd name="connsiteX42" fmla="*/ 706212 w 840890"/>
                      <a:gd name="connsiteY42" fmla="*/ 126473 h 1636349"/>
                      <a:gd name="connsiteX43" fmla="*/ 694032 w 840890"/>
                      <a:gd name="connsiteY43" fmla="*/ 25348 h 1636349"/>
                      <a:gd name="connsiteX44" fmla="*/ 313305 w 840890"/>
                      <a:gd name="connsiteY44" fmla="*/ 359835 h 1636349"/>
                      <a:gd name="connsiteX45" fmla="*/ 278538 w 840890"/>
                      <a:gd name="connsiteY45" fmla="*/ 379202 h 1636349"/>
                      <a:gd name="connsiteX46" fmla="*/ 689680 w 840890"/>
                      <a:gd name="connsiteY46"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0512 w 840890"/>
                      <a:gd name="connsiteY12" fmla="*/ 421747 h 1636349"/>
                      <a:gd name="connsiteX13" fmla="*/ 827656 w 840890"/>
                      <a:gd name="connsiteY13" fmla="*/ 345547 h 1636349"/>
                      <a:gd name="connsiteX14" fmla="*/ 829832 w 840890"/>
                      <a:gd name="connsiteY14" fmla="*/ 262520 h 1636349"/>
                      <a:gd name="connsiteX15" fmla="*/ 708593 w 840890"/>
                      <a:gd name="connsiteY15" fmla="*/ 238391 h 1636349"/>
                      <a:gd name="connsiteX16" fmla="*/ 727644 w 840890"/>
                      <a:gd name="connsiteY16" fmla="*/ 131233 h 1636349"/>
                      <a:gd name="connsiteX17" fmla="*/ 651443 w 840890"/>
                      <a:gd name="connsiteY17" fmla="*/ 255060 h 1636349"/>
                      <a:gd name="connsiteX18" fmla="*/ 591910 w 840890"/>
                      <a:gd name="connsiteY18" fmla="*/ 462229 h 1636349"/>
                      <a:gd name="connsiteX19" fmla="*/ 449038 w 840890"/>
                      <a:gd name="connsiteY19" fmla="*/ 757502 h 1636349"/>
                      <a:gd name="connsiteX20" fmla="*/ 491898 w 840890"/>
                      <a:gd name="connsiteY20" fmla="*/ 695589 h 1636349"/>
                      <a:gd name="connsiteX21" fmla="*/ 465705 w 840890"/>
                      <a:gd name="connsiteY21" fmla="*/ 676540 h 1636349"/>
                      <a:gd name="connsiteX22" fmla="*/ 546667 w 840890"/>
                      <a:gd name="connsiteY22" fmla="*/ 614628 h 1636349"/>
                      <a:gd name="connsiteX23" fmla="*/ 487137 w 840890"/>
                      <a:gd name="connsiteY23" fmla="*/ 600341 h 1636349"/>
                      <a:gd name="connsiteX24" fmla="*/ 468086 w 840890"/>
                      <a:gd name="connsiteY24" fmla="*/ 567003 h 1636349"/>
                      <a:gd name="connsiteX25" fmla="*/ 549049 w 840890"/>
                      <a:gd name="connsiteY25" fmla="*/ 543191 h 1636349"/>
                      <a:gd name="connsiteX26" fmla="*/ 477612 w 840890"/>
                      <a:gd name="connsiteY26" fmla="*/ 531285 h 1636349"/>
                      <a:gd name="connsiteX27" fmla="*/ 570479 w 840890"/>
                      <a:gd name="connsiteY27" fmla="*/ 521759 h 1636349"/>
                      <a:gd name="connsiteX28" fmla="*/ 427605 w 840890"/>
                      <a:gd name="connsiteY28" fmla="*/ 493186 h 1636349"/>
                      <a:gd name="connsiteX29" fmla="*/ 580005 w 840890"/>
                      <a:gd name="connsiteY29" fmla="*/ 476515 h 1636349"/>
                      <a:gd name="connsiteX30" fmla="*/ 580006 w 840890"/>
                      <a:gd name="connsiteY30" fmla="*/ 428889 h 1636349"/>
                      <a:gd name="connsiteX31" fmla="*/ 460944 w 840890"/>
                      <a:gd name="connsiteY31" fmla="*/ 388408 h 1636349"/>
                      <a:gd name="connsiteX32" fmla="*/ 606200 w 840890"/>
                      <a:gd name="connsiteY32" fmla="*/ 409840 h 1636349"/>
                      <a:gd name="connsiteX33" fmla="*/ 596675 w 840890"/>
                      <a:gd name="connsiteY33" fmla="*/ 376503 h 1636349"/>
                      <a:gd name="connsiteX34" fmla="*/ 518092 w 840890"/>
                      <a:gd name="connsiteY34" fmla="*/ 340784 h 1636349"/>
                      <a:gd name="connsiteX35" fmla="*/ 618106 w 840890"/>
                      <a:gd name="connsiteY35" fmla="*/ 309827 h 1636349"/>
                      <a:gd name="connsiteX36" fmla="*/ 549050 w 840890"/>
                      <a:gd name="connsiteY36" fmla="*/ 295541 h 1636349"/>
                      <a:gd name="connsiteX37" fmla="*/ 613343 w 840890"/>
                      <a:gd name="connsiteY37" fmla="*/ 269347 h 1636349"/>
                      <a:gd name="connsiteX38" fmla="*/ 639538 w 840890"/>
                      <a:gd name="connsiteY38" fmla="*/ 240772 h 1636349"/>
                      <a:gd name="connsiteX39" fmla="*/ 596675 w 840890"/>
                      <a:gd name="connsiteY39" fmla="*/ 240772 h 1636349"/>
                      <a:gd name="connsiteX40" fmla="*/ 653825 w 840890"/>
                      <a:gd name="connsiteY40" fmla="*/ 209816 h 1636349"/>
                      <a:gd name="connsiteX41" fmla="*/ 691924 w 840890"/>
                      <a:gd name="connsiteY41" fmla="*/ 159809 h 1636349"/>
                      <a:gd name="connsiteX42" fmla="*/ 677636 w 840890"/>
                      <a:gd name="connsiteY42" fmla="*/ 114566 h 1636349"/>
                      <a:gd name="connsiteX43" fmla="*/ 706212 w 840890"/>
                      <a:gd name="connsiteY43" fmla="*/ 126473 h 1636349"/>
                      <a:gd name="connsiteX44" fmla="*/ 694032 w 840890"/>
                      <a:gd name="connsiteY44" fmla="*/ 25348 h 1636349"/>
                      <a:gd name="connsiteX45" fmla="*/ 313305 w 840890"/>
                      <a:gd name="connsiteY45" fmla="*/ 359835 h 1636349"/>
                      <a:gd name="connsiteX46" fmla="*/ 278538 w 840890"/>
                      <a:gd name="connsiteY46" fmla="*/ 379202 h 1636349"/>
                      <a:gd name="connsiteX47" fmla="*/ 689680 w 840890"/>
                      <a:gd name="connsiteY47" fmla="*/ 5413 h 1636349"/>
                      <a:gd name="connsiteX0" fmla="*/ 689680 w 884869"/>
                      <a:gd name="connsiteY0" fmla="*/ 5413 h 1636349"/>
                      <a:gd name="connsiteX1" fmla="*/ 462642 w 884869"/>
                      <a:gd name="connsiteY1" fmla="*/ 169858 h 1636349"/>
                      <a:gd name="connsiteX2" fmla="*/ 257857 w 884869"/>
                      <a:gd name="connsiteY2" fmla="*/ 343076 h 1636349"/>
                      <a:gd name="connsiteX3" fmla="*/ 256292 w 884869"/>
                      <a:gd name="connsiteY3" fmla="*/ 663659 h 1636349"/>
                      <a:gd name="connsiteX4" fmla="*/ 240439 w 884869"/>
                      <a:gd name="connsiteY4" fmla="*/ 1033433 h 1636349"/>
                      <a:gd name="connsiteX5" fmla="*/ 160292 w 884869"/>
                      <a:gd name="connsiteY5" fmla="*/ 1236450 h 1636349"/>
                      <a:gd name="connsiteX6" fmla="*/ 12725 w 884869"/>
                      <a:gd name="connsiteY6" fmla="*/ 1591734 h 1636349"/>
                      <a:gd name="connsiteX7" fmla="*/ 520337 w 884869"/>
                      <a:gd name="connsiteY7" fmla="*/ 1601805 h 1636349"/>
                      <a:gd name="connsiteX8" fmla="*/ 656682 w 884869"/>
                      <a:gd name="connsiteY8" fmla="*/ 1259720 h 1636349"/>
                      <a:gd name="connsiteX9" fmla="*/ 836090 w 884869"/>
                      <a:gd name="connsiteY9" fmla="*/ 941856 h 1636349"/>
                      <a:gd name="connsiteX10" fmla="*/ 792480 w 884869"/>
                      <a:gd name="connsiteY10" fmla="*/ 690533 h 1636349"/>
                      <a:gd name="connsiteX11" fmla="*/ 806905 w 884869"/>
                      <a:gd name="connsiteY11" fmla="*/ 510783 h 1636349"/>
                      <a:gd name="connsiteX12" fmla="*/ 820512 w 884869"/>
                      <a:gd name="connsiteY12" fmla="*/ 421747 h 1636349"/>
                      <a:gd name="connsiteX13" fmla="*/ 884806 w 884869"/>
                      <a:gd name="connsiteY13" fmla="*/ 169334 h 1636349"/>
                      <a:gd name="connsiteX14" fmla="*/ 829832 w 884869"/>
                      <a:gd name="connsiteY14" fmla="*/ 262520 h 1636349"/>
                      <a:gd name="connsiteX15" fmla="*/ 708593 w 884869"/>
                      <a:gd name="connsiteY15" fmla="*/ 238391 h 1636349"/>
                      <a:gd name="connsiteX16" fmla="*/ 727644 w 884869"/>
                      <a:gd name="connsiteY16" fmla="*/ 131233 h 1636349"/>
                      <a:gd name="connsiteX17" fmla="*/ 651443 w 884869"/>
                      <a:gd name="connsiteY17" fmla="*/ 255060 h 1636349"/>
                      <a:gd name="connsiteX18" fmla="*/ 591910 w 884869"/>
                      <a:gd name="connsiteY18" fmla="*/ 462229 h 1636349"/>
                      <a:gd name="connsiteX19" fmla="*/ 449038 w 884869"/>
                      <a:gd name="connsiteY19" fmla="*/ 757502 h 1636349"/>
                      <a:gd name="connsiteX20" fmla="*/ 491898 w 884869"/>
                      <a:gd name="connsiteY20" fmla="*/ 695589 h 1636349"/>
                      <a:gd name="connsiteX21" fmla="*/ 465705 w 884869"/>
                      <a:gd name="connsiteY21" fmla="*/ 676540 h 1636349"/>
                      <a:gd name="connsiteX22" fmla="*/ 546667 w 884869"/>
                      <a:gd name="connsiteY22" fmla="*/ 614628 h 1636349"/>
                      <a:gd name="connsiteX23" fmla="*/ 487137 w 884869"/>
                      <a:gd name="connsiteY23" fmla="*/ 600341 h 1636349"/>
                      <a:gd name="connsiteX24" fmla="*/ 468086 w 884869"/>
                      <a:gd name="connsiteY24" fmla="*/ 567003 h 1636349"/>
                      <a:gd name="connsiteX25" fmla="*/ 549049 w 884869"/>
                      <a:gd name="connsiteY25" fmla="*/ 543191 h 1636349"/>
                      <a:gd name="connsiteX26" fmla="*/ 477612 w 884869"/>
                      <a:gd name="connsiteY26" fmla="*/ 531285 h 1636349"/>
                      <a:gd name="connsiteX27" fmla="*/ 570479 w 884869"/>
                      <a:gd name="connsiteY27" fmla="*/ 521759 h 1636349"/>
                      <a:gd name="connsiteX28" fmla="*/ 427605 w 884869"/>
                      <a:gd name="connsiteY28" fmla="*/ 493186 h 1636349"/>
                      <a:gd name="connsiteX29" fmla="*/ 580005 w 884869"/>
                      <a:gd name="connsiteY29" fmla="*/ 476515 h 1636349"/>
                      <a:gd name="connsiteX30" fmla="*/ 580006 w 884869"/>
                      <a:gd name="connsiteY30" fmla="*/ 428889 h 1636349"/>
                      <a:gd name="connsiteX31" fmla="*/ 460944 w 884869"/>
                      <a:gd name="connsiteY31" fmla="*/ 388408 h 1636349"/>
                      <a:gd name="connsiteX32" fmla="*/ 606200 w 884869"/>
                      <a:gd name="connsiteY32" fmla="*/ 409840 h 1636349"/>
                      <a:gd name="connsiteX33" fmla="*/ 596675 w 884869"/>
                      <a:gd name="connsiteY33" fmla="*/ 376503 h 1636349"/>
                      <a:gd name="connsiteX34" fmla="*/ 518092 w 884869"/>
                      <a:gd name="connsiteY34" fmla="*/ 340784 h 1636349"/>
                      <a:gd name="connsiteX35" fmla="*/ 618106 w 884869"/>
                      <a:gd name="connsiteY35" fmla="*/ 309827 h 1636349"/>
                      <a:gd name="connsiteX36" fmla="*/ 549050 w 884869"/>
                      <a:gd name="connsiteY36" fmla="*/ 295541 h 1636349"/>
                      <a:gd name="connsiteX37" fmla="*/ 613343 w 884869"/>
                      <a:gd name="connsiteY37" fmla="*/ 269347 h 1636349"/>
                      <a:gd name="connsiteX38" fmla="*/ 639538 w 884869"/>
                      <a:gd name="connsiteY38" fmla="*/ 240772 h 1636349"/>
                      <a:gd name="connsiteX39" fmla="*/ 596675 w 884869"/>
                      <a:gd name="connsiteY39" fmla="*/ 240772 h 1636349"/>
                      <a:gd name="connsiteX40" fmla="*/ 653825 w 884869"/>
                      <a:gd name="connsiteY40" fmla="*/ 209816 h 1636349"/>
                      <a:gd name="connsiteX41" fmla="*/ 691924 w 884869"/>
                      <a:gd name="connsiteY41" fmla="*/ 159809 h 1636349"/>
                      <a:gd name="connsiteX42" fmla="*/ 677636 w 884869"/>
                      <a:gd name="connsiteY42" fmla="*/ 114566 h 1636349"/>
                      <a:gd name="connsiteX43" fmla="*/ 706212 w 884869"/>
                      <a:gd name="connsiteY43" fmla="*/ 126473 h 1636349"/>
                      <a:gd name="connsiteX44" fmla="*/ 694032 w 884869"/>
                      <a:gd name="connsiteY44" fmla="*/ 25348 h 1636349"/>
                      <a:gd name="connsiteX45" fmla="*/ 313305 w 884869"/>
                      <a:gd name="connsiteY45" fmla="*/ 359835 h 1636349"/>
                      <a:gd name="connsiteX46" fmla="*/ 278538 w 884869"/>
                      <a:gd name="connsiteY46" fmla="*/ 379202 h 1636349"/>
                      <a:gd name="connsiteX47" fmla="*/ 689680 w 884869"/>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806905 w 872996"/>
                      <a:gd name="connsiteY11" fmla="*/ 510783 h 1636349"/>
                      <a:gd name="connsiteX12" fmla="*/ 820512 w 872996"/>
                      <a:gd name="connsiteY12" fmla="*/ 4217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806905 w 872996"/>
                      <a:gd name="connsiteY11" fmla="*/ 510783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26565 w 872996"/>
                      <a:gd name="connsiteY9" fmla="*/ 937094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26565 w 872996"/>
                      <a:gd name="connsiteY9" fmla="*/ 937094 h 1636349"/>
                      <a:gd name="connsiteX10" fmla="*/ 785336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42395 w 872996"/>
                      <a:gd name="connsiteY8" fmla="*/ 1262102 h 1636349"/>
                      <a:gd name="connsiteX9" fmla="*/ 826565 w 872996"/>
                      <a:gd name="connsiteY9" fmla="*/ 937094 h 1636349"/>
                      <a:gd name="connsiteX10" fmla="*/ 785336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8647 w 871963"/>
                      <a:gd name="connsiteY0" fmla="*/ 5413 h 1636058"/>
                      <a:gd name="connsiteX1" fmla="*/ 461609 w 871963"/>
                      <a:gd name="connsiteY1" fmla="*/ 169858 h 1636058"/>
                      <a:gd name="connsiteX2" fmla="*/ 256824 w 871963"/>
                      <a:gd name="connsiteY2" fmla="*/ 343076 h 1636058"/>
                      <a:gd name="connsiteX3" fmla="*/ 255259 w 871963"/>
                      <a:gd name="connsiteY3" fmla="*/ 663659 h 1636058"/>
                      <a:gd name="connsiteX4" fmla="*/ 239406 w 871963"/>
                      <a:gd name="connsiteY4" fmla="*/ 1033433 h 1636058"/>
                      <a:gd name="connsiteX5" fmla="*/ 168784 w 871963"/>
                      <a:gd name="connsiteY5" fmla="*/ 1241212 h 1636058"/>
                      <a:gd name="connsiteX6" fmla="*/ 11692 w 871963"/>
                      <a:gd name="connsiteY6" fmla="*/ 1591734 h 1636058"/>
                      <a:gd name="connsiteX7" fmla="*/ 519304 w 871963"/>
                      <a:gd name="connsiteY7" fmla="*/ 1601805 h 1636058"/>
                      <a:gd name="connsiteX8" fmla="*/ 641362 w 871963"/>
                      <a:gd name="connsiteY8" fmla="*/ 1262102 h 1636058"/>
                      <a:gd name="connsiteX9" fmla="*/ 825532 w 871963"/>
                      <a:gd name="connsiteY9" fmla="*/ 937094 h 1636058"/>
                      <a:gd name="connsiteX10" fmla="*/ 784303 w 871963"/>
                      <a:gd name="connsiteY10" fmla="*/ 690533 h 1636058"/>
                      <a:gd name="connsiteX11" fmla="*/ 793966 w 871963"/>
                      <a:gd name="connsiteY11" fmla="*/ 520308 h 1636058"/>
                      <a:gd name="connsiteX12" fmla="*/ 867104 w 871963"/>
                      <a:gd name="connsiteY12" fmla="*/ 307447 h 1636058"/>
                      <a:gd name="connsiteX13" fmla="*/ 871867 w 871963"/>
                      <a:gd name="connsiteY13" fmla="*/ 183622 h 1636058"/>
                      <a:gd name="connsiteX14" fmla="*/ 828799 w 871963"/>
                      <a:gd name="connsiteY14" fmla="*/ 262520 h 1636058"/>
                      <a:gd name="connsiteX15" fmla="*/ 707560 w 871963"/>
                      <a:gd name="connsiteY15" fmla="*/ 238391 h 1636058"/>
                      <a:gd name="connsiteX16" fmla="*/ 726611 w 871963"/>
                      <a:gd name="connsiteY16" fmla="*/ 131233 h 1636058"/>
                      <a:gd name="connsiteX17" fmla="*/ 650410 w 871963"/>
                      <a:gd name="connsiteY17" fmla="*/ 255060 h 1636058"/>
                      <a:gd name="connsiteX18" fmla="*/ 590877 w 871963"/>
                      <a:gd name="connsiteY18" fmla="*/ 462229 h 1636058"/>
                      <a:gd name="connsiteX19" fmla="*/ 448005 w 871963"/>
                      <a:gd name="connsiteY19" fmla="*/ 757502 h 1636058"/>
                      <a:gd name="connsiteX20" fmla="*/ 490865 w 871963"/>
                      <a:gd name="connsiteY20" fmla="*/ 695589 h 1636058"/>
                      <a:gd name="connsiteX21" fmla="*/ 464672 w 871963"/>
                      <a:gd name="connsiteY21" fmla="*/ 676540 h 1636058"/>
                      <a:gd name="connsiteX22" fmla="*/ 545634 w 871963"/>
                      <a:gd name="connsiteY22" fmla="*/ 614628 h 1636058"/>
                      <a:gd name="connsiteX23" fmla="*/ 486104 w 871963"/>
                      <a:gd name="connsiteY23" fmla="*/ 600341 h 1636058"/>
                      <a:gd name="connsiteX24" fmla="*/ 467053 w 871963"/>
                      <a:gd name="connsiteY24" fmla="*/ 567003 h 1636058"/>
                      <a:gd name="connsiteX25" fmla="*/ 548016 w 871963"/>
                      <a:gd name="connsiteY25" fmla="*/ 543191 h 1636058"/>
                      <a:gd name="connsiteX26" fmla="*/ 476579 w 871963"/>
                      <a:gd name="connsiteY26" fmla="*/ 531285 h 1636058"/>
                      <a:gd name="connsiteX27" fmla="*/ 569446 w 871963"/>
                      <a:gd name="connsiteY27" fmla="*/ 521759 h 1636058"/>
                      <a:gd name="connsiteX28" fmla="*/ 426572 w 871963"/>
                      <a:gd name="connsiteY28" fmla="*/ 493186 h 1636058"/>
                      <a:gd name="connsiteX29" fmla="*/ 578972 w 871963"/>
                      <a:gd name="connsiteY29" fmla="*/ 476515 h 1636058"/>
                      <a:gd name="connsiteX30" fmla="*/ 578973 w 871963"/>
                      <a:gd name="connsiteY30" fmla="*/ 428889 h 1636058"/>
                      <a:gd name="connsiteX31" fmla="*/ 459911 w 871963"/>
                      <a:gd name="connsiteY31" fmla="*/ 388408 h 1636058"/>
                      <a:gd name="connsiteX32" fmla="*/ 605167 w 871963"/>
                      <a:gd name="connsiteY32" fmla="*/ 409840 h 1636058"/>
                      <a:gd name="connsiteX33" fmla="*/ 595642 w 871963"/>
                      <a:gd name="connsiteY33" fmla="*/ 376503 h 1636058"/>
                      <a:gd name="connsiteX34" fmla="*/ 517059 w 871963"/>
                      <a:gd name="connsiteY34" fmla="*/ 340784 h 1636058"/>
                      <a:gd name="connsiteX35" fmla="*/ 617073 w 871963"/>
                      <a:gd name="connsiteY35" fmla="*/ 309827 h 1636058"/>
                      <a:gd name="connsiteX36" fmla="*/ 548017 w 871963"/>
                      <a:gd name="connsiteY36" fmla="*/ 295541 h 1636058"/>
                      <a:gd name="connsiteX37" fmla="*/ 612310 w 871963"/>
                      <a:gd name="connsiteY37" fmla="*/ 269347 h 1636058"/>
                      <a:gd name="connsiteX38" fmla="*/ 638505 w 871963"/>
                      <a:gd name="connsiteY38" fmla="*/ 240772 h 1636058"/>
                      <a:gd name="connsiteX39" fmla="*/ 595642 w 871963"/>
                      <a:gd name="connsiteY39" fmla="*/ 240772 h 1636058"/>
                      <a:gd name="connsiteX40" fmla="*/ 652792 w 871963"/>
                      <a:gd name="connsiteY40" fmla="*/ 209816 h 1636058"/>
                      <a:gd name="connsiteX41" fmla="*/ 690891 w 871963"/>
                      <a:gd name="connsiteY41" fmla="*/ 159809 h 1636058"/>
                      <a:gd name="connsiteX42" fmla="*/ 676603 w 871963"/>
                      <a:gd name="connsiteY42" fmla="*/ 114566 h 1636058"/>
                      <a:gd name="connsiteX43" fmla="*/ 705179 w 871963"/>
                      <a:gd name="connsiteY43" fmla="*/ 126473 h 1636058"/>
                      <a:gd name="connsiteX44" fmla="*/ 692999 w 871963"/>
                      <a:gd name="connsiteY44" fmla="*/ 25348 h 1636058"/>
                      <a:gd name="connsiteX45" fmla="*/ 312272 w 871963"/>
                      <a:gd name="connsiteY45" fmla="*/ 359835 h 1636058"/>
                      <a:gd name="connsiteX46" fmla="*/ 277505 w 871963"/>
                      <a:gd name="connsiteY46" fmla="*/ 379202 h 1636058"/>
                      <a:gd name="connsiteX47" fmla="*/ 688647 w 871963"/>
                      <a:gd name="connsiteY47" fmla="*/ 5413 h 1636058"/>
                      <a:gd name="connsiteX0" fmla="*/ 688767 w 872083"/>
                      <a:gd name="connsiteY0" fmla="*/ 5413 h 1636058"/>
                      <a:gd name="connsiteX1" fmla="*/ 461729 w 872083"/>
                      <a:gd name="connsiteY1" fmla="*/ 169858 h 1636058"/>
                      <a:gd name="connsiteX2" fmla="*/ 256944 w 872083"/>
                      <a:gd name="connsiteY2" fmla="*/ 343076 h 1636058"/>
                      <a:gd name="connsiteX3" fmla="*/ 255379 w 872083"/>
                      <a:gd name="connsiteY3" fmla="*/ 663659 h 1636058"/>
                      <a:gd name="connsiteX4" fmla="*/ 253813 w 872083"/>
                      <a:gd name="connsiteY4" fmla="*/ 1033433 h 1636058"/>
                      <a:gd name="connsiteX5" fmla="*/ 168904 w 872083"/>
                      <a:gd name="connsiteY5" fmla="*/ 1241212 h 1636058"/>
                      <a:gd name="connsiteX6" fmla="*/ 11812 w 872083"/>
                      <a:gd name="connsiteY6" fmla="*/ 1591734 h 1636058"/>
                      <a:gd name="connsiteX7" fmla="*/ 519424 w 872083"/>
                      <a:gd name="connsiteY7" fmla="*/ 1601805 h 1636058"/>
                      <a:gd name="connsiteX8" fmla="*/ 641482 w 872083"/>
                      <a:gd name="connsiteY8" fmla="*/ 1262102 h 1636058"/>
                      <a:gd name="connsiteX9" fmla="*/ 825652 w 872083"/>
                      <a:gd name="connsiteY9" fmla="*/ 937094 h 1636058"/>
                      <a:gd name="connsiteX10" fmla="*/ 784423 w 872083"/>
                      <a:gd name="connsiteY10" fmla="*/ 690533 h 1636058"/>
                      <a:gd name="connsiteX11" fmla="*/ 794086 w 872083"/>
                      <a:gd name="connsiteY11" fmla="*/ 520308 h 1636058"/>
                      <a:gd name="connsiteX12" fmla="*/ 867224 w 872083"/>
                      <a:gd name="connsiteY12" fmla="*/ 307447 h 1636058"/>
                      <a:gd name="connsiteX13" fmla="*/ 871987 w 872083"/>
                      <a:gd name="connsiteY13" fmla="*/ 183622 h 1636058"/>
                      <a:gd name="connsiteX14" fmla="*/ 828919 w 872083"/>
                      <a:gd name="connsiteY14" fmla="*/ 262520 h 1636058"/>
                      <a:gd name="connsiteX15" fmla="*/ 707680 w 872083"/>
                      <a:gd name="connsiteY15" fmla="*/ 238391 h 1636058"/>
                      <a:gd name="connsiteX16" fmla="*/ 726731 w 872083"/>
                      <a:gd name="connsiteY16" fmla="*/ 131233 h 1636058"/>
                      <a:gd name="connsiteX17" fmla="*/ 650530 w 872083"/>
                      <a:gd name="connsiteY17" fmla="*/ 255060 h 1636058"/>
                      <a:gd name="connsiteX18" fmla="*/ 590997 w 872083"/>
                      <a:gd name="connsiteY18" fmla="*/ 462229 h 1636058"/>
                      <a:gd name="connsiteX19" fmla="*/ 448125 w 872083"/>
                      <a:gd name="connsiteY19" fmla="*/ 757502 h 1636058"/>
                      <a:gd name="connsiteX20" fmla="*/ 490985 w 872083"/>
                      <a:gd name="connsiteY20" fmla="*/ 695589 h 1636058"/>
                      <a:gd name="connsiteX21" fmla="*/ 464792 w 872083"/>
                      <a:gd name="connsiteY21" fmla="*/ 676540 h 1636058"/>
                      <a:gd name="connsiteX22" fmla="*/ 545754 w 872083"/>
                      <a:gd name="connsiteY22" fmla="*/ 614628 h 1636058"/>
                      <a:gd name="connsiteX23" fmla="*/ 486224 w 872083"/>
                      <a:gd name="connsiteY23" fmla="*/ 600341 h 1636058"/>
                      <a:gd name="connsiteX24" fmla="*/ 467173 w 872083"/>
                      <a:gd name="connsiteY24" fmla="*/ 567003 h 1636058"/>
                      <a:gd name="connsiteX25" fmla="*/ 548136 w 872083"/>
                      <a:gd name="connsiteY25" fmla="*/ 543191 h 1636058"/>
                      <a:gd name="connsiteX26" fmla="*/ 476699 w 872083"/>
                      <a:gd name="connsiteY26" fmla="*/ 531285 h 1636058"/>
                      <a:gd name="connsiteX27" fmla="*/ 569566 w 872083"/>
                      <a:gd name="connsiteY27" fmla="*/ 521759 h 1636058"/>
                      <a:gd name="connsiteX28" fmla="*/ 426692 w 872083"/>
                      <a:gd name="connsiteY28" fmla="*/ 493186 h 1636058"/>
                      <a:gd name="connsiteX29" fmla="*/ 579092 w 872083"/>
                      <a:gd name="connsiteY29" fmla="*/ 476515 h 1636058"/>
                      <a:gd name="connsiteX30" fmla="*/ 579093 w 872083"/>
                      <a:gd name="connsiteY30" fmla="*/ 428889 h 1636058"/>
                      <a:gd name="connsiteX31" fmla="*/ 460031 w 872083"/>
                      <a:gd name="connsiteY31" fmla="*/ 388408 h 1636058"/>
                      <a:gd name="connsiteX32" fmla="*/ 605287 w 872083"/>
                      <a:gd name="connsiteY32" fmla="*/ 409840 h 1636058"/>
                      <a:gd name="connsiteX33" fmla="*/ 595762 w 872083"/>
                      <a:gd name="connsiteY33" fmla="*/ 376503 h 1636058"/>
                      <a:gd name="connsiteX34" fmla="*/ 517179 w 872083"/>
                      <a:gd name="connsiteY34" fmla="*/ 340784 h 1636058"/>
                      <a:gd name="connsiteX35" fmla="*/ 617193 w 872083"/>
                      <a:gd name="connsiteY35" fmla="*/ 309827 h 1636058"/>
                      <a:gd name="connsiteX36" fmla="*/ 548137 w 872083"/>
                      <a:gd name="connsiteY36" fmla="*/ 295541 h 1636058"/>
                      <a:gd name="connsiteX37" fmla="*/ 612430 w 872083"/>
                      <a:gd name="connsiteY37" fmla="*/ 269347 h 1636058"/>
                      <a:gd name="connsiteX38" fmla="*/ 638625 w 872083"/>
                      <a:gd name="connsiteY38" fmla="*/ 240772 h 1636058"/>
                      <a:gd name="connsiteX39" fmla="*/ 595762 w 872083"/>
                      <a:gd name="connsiteY39" fmla="*/ 240772 h 1636058"/>
                      <a:gd name="connsiteX40" fmla="*/ 652912 w 872083"/>
                      <a:gd name="connsiteY40" fmla="*/ 209816 h 1636058"/>
                      <a:gd name="connsiteX41" fmla="*/ 691011 w 872083"/>
                      <a:gd name="connsiteY41" fmla="*/ 159809 h 1636058"/>
                      <a:gd name="connsiteX42" fmla="*/ 676723 w 872083"/>
                      <a:gd name="connsiteY42" fmla="*/ 114566 h 1636058"/>
                      <a:gd name="connsiteX43" fmla="*/ 705299 w 872083"/>
                      <a:gd name="connsiteY43" fmla="*/ 126473 h 1636058"/>
                      <a:gd name="connsiteX44" fmla="*/ 693119 w 872083"/>
                      <a:gd name="connsiteY44" fmla="*/ 25348 h 1636058"/>
                      <a:gd name="connsiteX45" fmla="*/ 312392 w 872083"/>
                      <a:gd name="connsiteY45" fmla="*/ 359835 h 1636058"/>
                      <a:gd name="connsiteX46" fmla="*/ 277625 w 872083"/>
                      <a:gd name="connsiteY46" fmla="*/ 379202 h 1636058"/>
                      <a:gd name="connsiteX47" fmla="*/ 688767 w 872083"/>
                      <a:gd name="connsiteY47" fmla="*/ 5413 h 1636058"/>
                      <a:gd name="connsiteX0" fmla="*/ 695596 w 878912"/>
                      <a:gd name="connsiteY0" fmla="*/ 5413 h 1655895"/>
                      <a:gd name="connsiteX1" fmla="*/ 468558 w 878912"/>
                      <a:gd name="connsiteY1" fmla="*/ 169858 h 1655895"/>
                      <a:gd name="connsiteX2" fmla="*/ 263773 w 878912"/>
                      <a:gd name="connsiteY2" fmla="*/ 343076 h 1655895"/>
                      <a:gd name="connsiteX3" fmla="*/ 262208 w 878912"/>
                      <a:gd name="connsiteY3" fmla="*/ 663659 h 1655895"/>
                      <a:gd name="connsiteX4" fmla="*/ 260642 w 878912"/>
                      <a:gd name="connsiteY4" fmla="*/ 1033433 h 1655895"/>
                      <a:gd name="connsiteX5" fmla="*/ 175733 w 878912"/>
                      <a:gd name="connsiteY5" fmla="*/ 1241212 h 1655895"/>
                      <a:gd name="connsiteX6" fmla="*/ 11497 w 878912"/>
                      <a:gd name="connsiteY6" fmla="*/ 1625071 h 1655895"/>
                      <a:gd name="connsiteX7" fmla="*/ 526253 w 878912"/>
                      <a:gd name="connsiteY7" fmla="*/ 1601805 h 1655895"/>
                      <a:gd name="connsiteX8" fmla="*/ 648311 w 878912"/>
                      <a:gd name="connsiteY8" fmla="*/ 1262102 h 1655895"/>
                      <a:gd name="connsiteX9" fmla="*/ 832481 w 878912"/>
                      <a:gd name="connsiteY9" fmla="*/ 937094 h 1655895"/>
                      <a:gd name="connsiteX10" fmla="*/ 791252 w 878912"/>
                      <a:gd name="connsiteY10" fmla="*/ 690533 h 1655895"/>
                      <a:gd name="connsiteX11" fmla="*/ 800915 w 878912"/>
                      <a:gd name="connsiteY11" fmla="*/ 520308 h 1655895"/>
                      <a:gd name="connsiteX12" fmla="*/ 874053 w 878912"/>
                      <a:gd name="connsiteY12" fmla="*/ 307447 h 1655895"/>
                      <a:gd name="connsiteX13" fmla="*/ 878816 w 878912"/>
                      <a:gd name="connsiteY13" fmla="*/ 183622 h 1655895"/>
                      <a:gd name="connsiteX14" fmla="*/ 835748 w 878912"/>
                      <a:gd name="connsiteY14" fmla="*/ 262520 h 1655895"/>
                      <a:gd name="connsiteX15" fmla="*/ 714509 w 878912"/>
                      <a:gd name="connsiteY15" fmla="*/ 238391 h 1655895"/>
                      <a:gd name="connsiteX16" fmla="*/ 733560 w 878912"/>
                      <a:gd name="connsiteY16" fmla="*/ 131233 h 1655895"/>
                      <a:gd name="connsiteX17" fmla="*/ 657359 w 878912"/>
                      <a:gd name="connsiteY17" fmla="*/ 255060 h 1655895"/>
                      <a:gd name="connsiteX18" fmla="*/ 597826 w 878912"/>
                      <a:gd name="connsiteY18" fmla="*/ 462229 h 1655895"/>
                      <a:gd name="connsiteX19" fmla="*/ 454954 w 878912"/>
                      <a:gd name="connsiteY19" fmla="*/ 757502 h 1655895"/>
                      <a:gd name="connsiteX20" fmla="*/ 497814 w 878912"/>
                      <a:gd name="connsiteY20" fmla="*/ 695589 h 1655895"/>
                      <a:gd name="connsiteX21" fmla="*/ 471621 w 878912"/>
                      <a:gd name="connsiteY21" fmla="*/ 676540 h 1655895"/>
                      <a:gd name="connsiteX22" fmla="*/ 552583 w 878912"/>
                      <a:gd name="connsiteY22" fmla="*/ 614628 h 1655895"/>
                      <a:gd name="connsiteX23" fmla="*/ 493053 w 878912"/>
                      <a:gd name="connsiteY23" fmla="*/ 600341 h 1655895"/>
                      <a:gd name="connsiteX24" fmla="*/ 474002 w 878912"/>
                      <a:gd name="connsiteY24" fmla="*/ 567003 h 1655895"/>
                      <a:gd name="connsiteX25" fmla="*/ 554965 w 878912"/>
                      <a:gd name="connsiteY25" fmla="*/ 543191 h 1655895"/>
                      <a:gd name="connsiteX26" fmla="*/ 483528 w 878912"/>
                      <a:gd name="connsiteY26" fmla="*/ 531285 h 1655895"/>
                      <a:gd name="connsiteX27" fmla="*/ 576395 w 878912"/>
                      <a:gd name="connsiteY27" fmla="*/ 521759 h 1655895"/>
                      <a:gd name="connsiteX28" fmla="*/ 433521 w 878912"/>
                      <a:gd name="connsiteY28" fmla="*/ 493186 h 1655895"/>
                      <a:gd name="connsiteX29" fmla="*/ 585921 w 878912"/>
                      <a:gd name="connsiteY29" fmla="*/ 476515 h 1655895"/>
                      <a:gd name="connsiteX30" fmla="*/ 585922 w 878912"/>
                      <a:gd name="connsiteY30" fmla="*/ 428889 h 1655895"/>
                      <a:gd name="connsiteX31" fmla="*/ 466860 w 878912"/>
                      <a:gd name="connsiteY31" fmla="*/ 388408 h 1655895"/>
                      <a:gd name="connsiteX32" fmla="*/ 612116 w 878912"/>
                      <a:gd name="connsiteY32" fmla="*/ 409840 h 1655895"/>
                      <a:gd name="connsiteX33" fmla="*/ 602591 w 878912"/>
                      <a:gd name="connsiteY33" fmla="*/ 376503 h 1655895"/>
                      <a:gd name="connsiteX34" fmla="*/ 524008 w 878912"/>
                      <a:gd name="connsiteY34" fmla="*/ 340784 h 1655895"/>
                      <a:gd name="connsiteX35" fmla="*/ 624022 w 878912"/>
                      <a:gd name="connsiteY35" fmla="*/ 309827 h 1655895"/>
                      <a:gd name="connsiteX36" fmla="*/ 554966 w 878912"/>
                      <a:gd name="connsiteY36" fmla="*/ 295541 h 1655895"/>
                      <a:gd name="connsiteX37" fmla="*/ 619259 w 878912"/>
                      <a:gd name="connsiteY37" fmla="*/ 269347 h 1655895"/>
                      <a:gd name="connsiteX38" fmla="*/ 645454 w 878912"/>
                      <a:gd name="connsiteY38" fmla="*/ 240772 h 1655895"/>
                      <a:gd name="connsiteX39" fmla="*/ 602591 w 878912"/>
                      <a:gd name="connsiteY39" fmla="*/ 240772 h 1655895"/>
                      <a:gd name="connsiteX40" fmla="*/ 659741 w 878912"/>
                      <a:gd name="connsiteY40" fmla="*/ 209816 h 1655895"/>
                      <a:gd name="connsiteX41" fmla="*/ 697840 w 878912"/>
                      <a:gd name="connsiteY41" fmla="*/ 159809 h 1655895"/>
                      <a:gd name="connsiteX42" fmla="*/ 683552 w 878912"/>
                      <a:gd name="connsiteY42" fmla="*/ 114566 h 1655895"/>
                      <a:gd name="connsiteX43" fmla="*/ 712128 w 878912"/>
                      <a:gd name="connsiteY43" fmla="*/ 126473 h 1655895"/>
                      <a:gd name="connsiteX44" fmla="*/ 699948 w 878912"/>
                      <a:gd name="connsiteY44" fmla="*/ 25348 h 1655895"/>
                      <a:gd name="connsiteX45" fmla="*/ 319221 w 878912"/>
                      <a:gd name="connsiteY45" fmla="*/ 359835 h 1655895"/>
                      <a:gd name="connsiteX46" fmla="*/ 284454 w 878912"/>
                      <a:gd name="connsiteY46" fmla="*/ 379202 h 1655895"/>
                      <a:gd name="connsiteX47" fmla="*/ 695596 w 878912"/>
                      <a:gd name="connsiteY47" fmla="*/ 5413 h 1655895"/>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5 w 877716"/>
                      <a:gd name="connsiteY29" fmla="*/ 476515 h 1674190"/>
                      <a:gd name="connsiteX30" fmla="*/ 584726 w 877716"/>
                      <a:gd name="connsiteY30" fmla="*/ 428889 h 1674190"/>
                      <a:gd name="connsiteX31" fmla="*/ 465664 w 877716"/>
                      <a:gd name="connsiteY31" fmla="*/ 388408 h 1674190"/>
                      <a:gd name="connsiteX32" fmla="*/ 610920 w 877716"/>
                      <a:gd name="connsiteY32" fmla="*/ 409840 h 1674190"/>
                      <a:gd name="connsiteX33" fmla="*/ 601395 w 877716"/>
                      <a:gd name="connsiteY33" fmla="*/ 376503 h 1674190"/>
                      <a:gd name="connsiteX34" fmla="*/ 522812 w 877716"/>
                      <a:gd name="connsiteY34" fmla="*/ 340784 h 1674190"/>
                      <a:gd name="connsiteX35" fmla="*/ 622826 w 877716"/>
                      <a:gd name="connsiteY35" fmla="*/ 309827 h 1674190"/>
                      <a:gd name="connsiteX36" fmla="*/ 553770 w 877716"/>
                      <a:gd name="connsiteY36" fmla="*/ 295541 h 1674190"/>
                      <a:gd name="connsiteX37" fmla="*/ 618063 w 877716"/>
                      <a:gd name="connsiteY37" fmla="*/ 269347 h 1674190"/>
                      <a:gd name="connsiteX38" fmla="*/ 644258 w 877716"/>
                      <a:gd name="connsiteY38" fmla="*/ 240772 h 1674190"/>
                      <a:gd name="connsiteX39" fmla="*/ 601395 w 877716"/>
                      <a:gd name="connsiteY39" fmla="*/ 240772 h 1674190"/>
                      <a:gd name="connsiteX40" fmla="*/ 658545 w 877716"/>
                      <a:gd name="connsiteY40" fmla="*/ 209816 h 1674190"/>
                      <a:gd name="connsiteX41" fmla="*/ 696644 w 877716"/>
                      <a:gd name="connsiteY41" fmla="*/ 159809 h 1674190"/>
                      <a:gd name="connsiteX42" fmla="*/ 682356 w 877716"/>
                      <a:gd name="connsiteY42" fmla="*/ 114566 h 1674190"/>
                      <a:gd name="connsiteX43" fmla="*/ 710932 w 877716"/>
                      <a:gd name="connsiteY43" fmla="*/ 126473 h 1674190"/>
                      <a:gd name="connsiteX44" fmla="*/ 698752 w 877716"/>
                      <a:gd name="connsiteY44" fmla="*/ 25348 h 1674190"/>
                      <a:gd name="connsiteX45" fmla="*/ 318025 w 877716"/>
                      <a:gd name="connsiteY45" fmla="*/ 359835 h 1674190"/>
                      <a:gd name="connsiteX46" fmla="*/ 283258 w 877716"/>
                      <a:gd name="connsiteY46" fmla="*/ 379202 h 1674190"/>
                      <a:gd name="connsiteX47" fmla="*/ 694400 w 877716"/>
                      <a:gd name="connsiteY47"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5 w 877716"/>
                      <a:gd name="connsiteY29" fmla="*/ 476515 h 1674190"/>
                      <a:gd name="connsiteX30" fmla="*/ 584726 w 877716"/>
                      <a:gd name="connsiteY30" fmla="*/ 428889 h 1674190"/>
                      <a:gd name="connsiteX31" fmla="*/ 465664 w 877716"/>
                      <a:gd name="connsiteY31" fmla="*/ 388408 h 1674190"/>
                      <a:gd name="connsiteX32" fmla="*/ 601395 w 877716"/>
                      <a:gd name="connsiteY32" fmla="*/ 376503 h 1674190"/>
                      <a:gd name="connsiteX33" fmla="*/ 522812 w 877716"/>
                      <a:gd name="connsiteY33" fmla="*/ 340784 h 1674190"/>
                      <a:gd name="connsiteX34" fmla="*/ 622826 w 877716"/>
                      <a:gd name="connsiteY34" fmla="*/ 309827 h 1674190"/>
                      <a:gd name="connsiteX35" fmla="*/ 553770 w 877716"/>
                      <a:gd name="connsiteY35" fmla="*/ 295541 h 1674190"/>
                      <a:gd name="connsiteX36" fmla="*/ 618063 w 877716"/>
                      <a:gd name="connsiteY36" fmla="*/ 269347 h 1674190"/>
                      <a:gd name="connsiteX37" fmla="*/ 644258 w 877716"/>
                      <a:gd name="connsiteY37" fmla="*/ 240772 h 1674190"/>
                      <a:gd name="connsiteX38" fmla="*/ 601395 w 877716"/>
                      <a:gd name="connsiteY38" fmla="*/ 240772 h 1674190"/>
                      <a:gd name="connsiteX39" fmla="*/ 658545 w 877716"/>
                      <a:gd name="connsiteY39" fmla="*/ 209816 h 1674190"/>
                      <a:gd name="connsiteX40" fmla="*/ 696644 w 877716"/>
                      <a:gd name="connsiteY40" fmla="*/ 159809 h 1674190"/>
                      <a:gd name="connsiteX41" fmla="*/ 682356 w 877716"/>
                      <a:gd name="connsiteY41" fmla="*/ 114566 h 1674190"/>
                      <a:gd name="connsiteX42" fmla="*/ 710932 w 877716"/>
                      <a:gd name="connsiteY42" fmla="*/ 126473 h 1674190"/>
                      <a:gd name="connsiteX43" fmla="*/ 698752 w 877716"/>
                      <a:gd name="connsiteY43" fmla="*/ 25348 h 1674190"/>
                      <a:gd name="connsiteX44" fmla="*/ 318025 w 877716"/>
                      <a:gd name="connsiteY44" fmla="*/ 359835 h 1674190"/>
                      <a:gd name="connsiteX45" fmla="*/ 283258 w 877716"/>
                      <a:gd name="connsiteY45" fmla="*/ 379202 h 1674190"/>
                      <a:gd name="connsiteX46" fmla="*/ 694400 w 877716"/>
                      <a:gd name="connsiteY46"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68070 w 877716"/>
                      <a:gd name="connsiteY17" fmla="*/ 257441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68070 w 877716"/>
                      <a:gd name="connsiteY17" fmla="*/ 257441 h 1674190"/>
                      <a:gd name="connsiteX18" fmla="*/ 613299 w 877716"/>
                      <a:gd name="connsiteY18" fmla="*/ 466992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77595 w 877704"/>
                      <a:gd name="connsiteY17" fmla="*/ 259822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65713 w 877704"/>
                      <a:gd name="connsiteY12" fmla="*/ 309828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77595 w 877704"/>
                      <a:gd name="connsiteY17" fmla="*/ 259822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689"/>
                      <a:gd name="connsiteY0" fmla="*/ 5413 h 1674190"/>
                      <a:gd name="connsiteX1" fmla="*/ 467362 w 877689"/>
                      <a:gd name="connsiteY1" fmla="*/ 169858 h 1674190"/>
                      <a:gd name="connsiteX2" fmla="*/ 262577 w 877689"/>
                      <a:gd name="connsiteY2" fmla="*/ 343076 h 1674190"/>
                      <a:gd name="connsiteX3" fmla="*/ 261012 w 877689"/>
                      <a:gd name="connsiteY3" fmla="*/ 663659 h 1674190"/>
                      <a:gd name="connsiteX4" fmla="*/ 259446 w 877689"/>
                      <a:gd name="connsiteY4" fmla="*/ 1033433 h 1674190"/>
                      <a:gd name="connsiteX5" fmla="*/ 174537 w 877689"/>
                      <a:gd name="connsiteY5" fmla="*/ 1241212 h 1674190"/>
                      <a:gd name="connsiteX6" fmla="*/ 10301 w 877689"/>
                      <a:gd name="connsiteY6" fmla="*/ 1625071 h 1674190"/>
                      <a:gd name="connsiteX7" fmla="*/ 501244 w 877689"/>
                      <a:gd name="connsiteY7" fmla="*/ 1639905 h 1674190"/>
                      <a:gd name="connsiteX8" fmla="*/ 647115 w 877689"/>
                      <a:gd name="connsiteY8" fmla="*/ 1262102 h 1674190"/>
                      <a:gd name="connsiteX9" fmla="*/ 783660 w 877689"/>
                      <a:gd name="connsiteY9" fmla="*/ 963288 h 1674190"/>
                      <a:gd name="connsiteX10" fmla="*/ 801962 w 877689"/>
                      <a:gd name="connsiteY10" fmla="*/ 690533 h 1674190"/>
                      <a:gd name="connsiteX11" fmla="*/ 811625 w 877689"/>
                      <a:gd name="connsiteY11" fmla="*/ 522690 h 1674190"/>
                      <a:gd name="connsiteX12" fmla="*/ 865713 w 877689"/>
                      <a:gd name="connsiteY12" fmla="*/ 309828 h 1674190"/>
                      <a:gd name="connsiteX13" fmla="*/ 877620 w 877689"/>
                      <a:gd name="connsiteY13" fmla="*/ 183622 h 1674190"/>
                      <a:gd name="connsiteX14" fmla="*/ 829789 w 877689"/>
                      <a:gd name="connsiteY14" fmla="*/ 262520 h 1674190"/>
                      <a:gd name="connsiteX15" fmla="*/ 729982 w 877689"/>
                      <a:gd name="connsiteY15" fmla="*/ 243154 h 1674190"/>
                      <a:gd name="connsiteX16" fmla="*/ 732364 w 877689"/>
                      <a:gd name="connsiteY16" fmla="*/ 131233 h 1674190"/>
                      <a:gd name="connsiteX17" fmla="*/ 677595 w 877689"/>
                      <a:gd name="connsiteY17" fmla="*/ 259822 h 1674190"/>
                      <a:gd name="connsiteX18" fmla="*/ 613299 w 877689"/>
                      <a:gd name="connsiteY18" fmla="*/ 466992 h 1674190"/>
                      <a:gd name="connsiteX19" fmla="*/ 453758 w 877689"/>
                      <a:gd name="connsiteY19" fmla="*/ 757502 h 1674190"/>
                      <a:gd name="connsiteX20" fmla="*/ 496618 w 877689"/>
                      <a:gd name="connsiteY20" fmla="*/ 695589 h 1674190"/>
                      <a:gd name="connsiteX21" fmla="*/ 470425 w 877689"/>
                      <a:gd name="connsiteY21" fmla="*/ 676540 h 1674190"/>
                      <a:gd name="connsiteX22" fmla="*/ 551387 w 877689"/>
                      <a:gd name="connsiteY22" fmla="*/ 614628 h 1674190"/>
                      <a:gd name="connsiteX23" fmla="*/ 491857 w 877689"/>
                      <a:gd name="connsiteY23" fmla="*/ 600341 h 1674190"/>
                      <a:gd name="connsiteX24" fmla="*/ 472806 w 877689"/>
                      <a:gd name="connsiteY24" fmla="*/ 567003 h 1674190"/>
                      <a:gd name="connsiteX25" fmla="*/ 553769 w 877689"/>
                      <a:gd name="connsiteY25" fmla="*/ 543191 h 1674190"/>
                      <a:gd name="connsiteX26" fmla="*/ 482332 w 877689"/>
                      <a:gd name="connsiteY26" fmla="*/ 531285 h 1674190"/>
                      <a:gd name="connsiteX27" fmla="*/ 575199 w 877689"/>
                      <a:gd name="connsiteY27" fmla="*/ 521759 h 1674190"/>
                      <a:gd name="connsiteX28" fmla="*/ 432325 w 877689"/>
                      <a:gd name="connsiteY28" fmla="*/ 493186 h 1674190"/>
                      <a:gd name="connsiteX29" fmla="*/ 584726 w 877689"/>
                      <a:gd name="connsiteY29" fmla="*/ 428889 h 1674190"/>
                      <a:gd name="connsiteX30" fmla="*/ 465664 w 877689"/>
                      <a:gd name="connsiteY30" fmla="*/ 388408 h 1674190"/>
                      <a:gd name="connsiteX31" fmla="*/ 601395 w 877689"/>
                      <a:gd name="connsiteY31" fmla="*/ 376503 h 1674190"/>
                      <a:gd name="connsiteX32" fmla="*/ 522812 w 877689"/>
                      <a:gd name="connsiteY32" fmla="*/ 340784 h 1674190"/>
                      <a:gd name="connsiteX33" fmla="*/ 622826 w 877689"/>
                      <a:gd name="connsiteY33" fmla="*/ 309827 h 1674190"/>
                      <a:gd name="connsiteX34" fmla="*/ 553770 w 877689"/>
                      <a:gd name="connsiteY34" fmla="*/ 295541 h 1674190"/>
                      <a:gd name="connsiteX35" fmla="*/ 618063 w 877689"/>
                      <a:gd name="connsiteY35" fmla="*/ 269347 h 1674190"/>
                      <a:gd name="connsiteX36" fmla="*/ 644258 w 877689"/>
                      <a:gd name="connsiteY36" fmla="*/ 240772 h 1674190"/>
                      <a:gd name="connsiteX37" fmla="*/ 601395 w 877689"/>
                      <a:gd name="connsiteY37" fmla="*/ 240772 h 1674190"/>
                      <a:gd name="connsiteX38" fmla="*/ 658545 w 877689"/>
                      <a:gd name="connsiteY38" fmla="*/ 209816 h 1674190"/>
                      <a:gd name="connsiteX39" fmla="*/ 696644 w 877689"/>
                      <a:gd name="connsiteY39" fmla="*/ 159809 h 1674190"/>
                      <a:gd name="connsiteX40" fmla="*/ 682356 w 877689"/>
                      <a:gd name="connsiteY40" fmla="*/ 114566 h 1674190"/>
                      <a:gd name="connsiteX41" fmla="*/ 710932 w 877689"/>
                      <a:gd name="connsiteY41" fmla="*/ 126473 h 1674190"/>
                      <a:gd name="connsiteX42" fmla="*/ 698752 w 877689"/>
                      <a:gd name="connsiteY42" fmla="*/ 25348 h 1674190"/>
                      <a:gd name="connsiteX43" fmla="*/ 318025 w 877689"/>
                      <a:gd name="connsiteY43" fmla="*/ 359835 h 1674190"/>
                      <a:gd name="connsiteX44" fmla="*/ 283258 w 877689"/>
                      <a:gd name="connsiteY44" fmla="*/ 379202 h 1674190"/>
                      <a:gd name="connsiteX45" fmla="*/ 694400 w 877689"/>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432325 w 877683"/>
                      <a:gd name="connsiteY28" fmla="*/ 493186 h 1674190"/>
                      <a:gd name="connsiteX29" fmla="*/ 584726 w 877683"/>
                      <a:gd name="connsiteY29" fmla="*/ 428889 h 1674190"/>
                      <a:gd name="connsiteX30" fmla="*/ 465664 w 877683"/>
                      <a:gd name="connsiteY30" fmla="*/ 388408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465664 w 877683"/>
                      <a:gd name="connsiteY30" fmla="*/ 388408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77570 w 877683"/>
                      <a:gd name="connsiteY28" fmla="*/ 440796 h 1674190"/>
                      <a:gd name="connsiteX29" fmla="*/ 377556 w 877683"/>
                      <a:gd name="connsiteY29" fmla="*/ 426511 h 1674190"/>
                      <a:gd name="connsiteX30" fmla="*/ 584726 w 877683"/>
                      <a:gd name="connsiteY30" fmla="*/ 428889 h 1674190"/>
                      <a:gd name="connsiteX31" fmla="*/ 525195 w 877683"/>
                      <a:gd name="connsiteY31" fmla="*/ 400315 h 1674190"/>
                      <a:gd name="connsiteX32" fmla="*/ 601395 w 877683"/>
                      <a:gd name="connsiteY32" fmla="*/ 376503 h 1674190"/>
                      <a:gd name="connsiteX33" fmla="*/ 551387 w 877683"/>
                      <a:gd name="connsiteY33" fmla="*/ 347928 h 1674190"/>
                      <a:gd name="connsiteX34" fmla="*/ 622826 w 877683"/>
                      <a:gd name="connsiteY34" fmla="*/ 309827 h 1674190"/>
                      <a:gd name="connsiteX35" fmla="*/ 553770 w 877683"/>
                      <a:gd name="connsiteY35" fmla="*/ 295541 h 1674190"/>
                      <a:gd name="connsiteX36" fmla="*/ 618063 w 877683"/>
                      <a:gd name="connsiteY36" fmla="*/ 269347 h 1674190"/>
                      <a:gd name="connsiteX37" fmla="*/ 644258 w 877683"/>
                      <a:gd name="connsiteY37" fmla="*/ 240772 h 1674190"/>
                      <a:gd name="connsiteX38" fmla="*/ 601395 w 877683"/>
                      <a:gd name="connsiteY38" fmla="*/ 240772 h 1674190"/>
                      <a:gd name="connsiteX39" fmla="*/ 658545 w 877683"/>
                      <a:gd name="connsiteY39" fmla="*/ 209816 h 1674190"/>
                      <a:gd name="connsiteX40" fmla="*/ 696644 w 877683"/>
                      <a:gd name="connsiteY40" fmla="*/ 159809 h 1674190"/>
                      <a:gd name="connsiteX41" fmla="*/ 682356 w 877683"/>
                      <a:gd name="connsiteY41" fmla="*/ 114566 h 1674190"/>
                      <a:gd name="connsiteX42" fmla="*/ 710932 w 877683"/>
                      <a:gd name="connsiteY42" fmla="*/ 126473 h 1674190"/>
                      <a:gd name="connsiteX43" fmla="*/ 698752 w 877683"/>
                      <a:gd name="connsiteY43" fmla="*/ 25348 h 1674190"/>
                      <a:gd name="connsiteX44" fmla="*/ 318025 w 877683"/>
                      <a:gd name="connsiteY44" fmla="*/ 359835 h 1674190"/>
                      <a:gd name="connsiteX45" fmla="*/ 283258 w 877683"/>
                      <a:gd name="connsiteY45" fmla="*/ 379202 h 1674190"/>
                      <a:gd name="connsiteX46" fmla="*/ 694400 w 877683"/>
                      <a:gd name="connsiteY46"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77570 w 877683"/>
                      <a:gd name="connsiteY28" fmla="*/ 440796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418037 w 877683"/>
                      <a:gd name="connsiteY29" fmla="*/ 438417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83660 w 877683"/>
                      <a:gd name="connsiteY10" fmla="*/ 963288 h 1674190"/>
                      <a:gd name="connsiteX11" fmla="*/ 801962 w 877683"/>
                      <a:gd name="connsiteY11" fmla="*/ 690533 h 1674190"/>
                      <a:gd name="connsiteX12" fmla="*/ 811625 w 877683"/>
                      <a:gd name="connsiteY12" fmla="*/ 522690 h 1674190"/>
                      <a:gd name="connsiteX13" fmla="*/ 865713 w 877683"/>
                      <a:gd name="connsiteY13" fmla="*/ 309828 h 1674190"/>
                      <a:gd name="connsiteX14" fmla="*/ 877620 w 877683"/>
                      <a:gd name="connsiteY14" fmla="*/ 183622 h 1674190"/>
                      <a:gd name="connsiteX15" fmla="*/ 829789 w 877683"/>
                      <a:gd name="connsiteY15" fmla="*/ 262520 h 1674190"/>
                      <a:gd name="connsiteX16" fmla="*/ 729982 w 877683"/>
                      <a:gd name="connsiteY16" fmla="*/ 243154 h 1674190"/>
                      <a:gd name="connsiteX17" fmla="*/ 732364 w 877683"/>
                      <a:gd name="connsiteY17" fmla="*/ 131233 h 1674190"/>
                      <a:gd name="connsiteX18" fmla="*/ 677595 w 877683"/>
                      <a:gd name="connsiteY18" fmla="*/ 259822 h 1674190"/>
                      <a:gd name="connsiteX19" fmla="*/ 613299 w 877683"/>
                      <a:gd name="connsiteY19" fmla="*/ 466992 h 1674190"/>
                      <a:gd name="connsiteX20" fmla="*/ 453758 w 877683"/>
                      <a:gd name="connsiteY20" fmla="*/ 757502 h 1674190"/>
                      <a:gd name="connsiteX21" fmla="*/ 496618 w 877683"/>
                      <a:gd name="connsiteY21" fmla="*/ 695589 h 1674190"/>
                      <a:gd name="connsiteX22" fmla="*/ 484712 w 877683"/>
                      <a:gd name="connsiteY22" fmla="*/ 657490 h 1674190"/>
                      <a:gd name="connsiteX23" fmla="*/ 551387 w 877683"/>
                      <a:gd name="connsiteY23" fmla="*/ 614628 h 1674190"/>
                      <a:gd name="connsiteX24" fmla="*/ 491857 w 877683"/>
                      <a:gd name="connsiteY24" fmla="*/ 600341 h 1674190"/>
                      <a:gd name="connsiteX25" fmla="*/ 494238 w 877683"/>
                      <a:gd name="connsiteY25" fmla="*/ 569384 h 1674190"/>
                      <a:gd name="connsiteX26" fmla="*/ 553769 w 877683"/>
                      <a:gd name="connsiteY26" fmla="*/ 543191 h 1674190"/>
                      <a:gd name="connsiteX27" fmla="*/ 506144 w 877683"/>
                      <a:gd name="connsiteY27" fmla="*/ 533666 h 1674190"/>
                      <a:gd name="connsiteX28" fmla="*/ 575199 w 877683"/>
                      <a:gd name="connsiteY28" fmla="*/ 521759 h 1674190"/>
                      <a:gd name="connsiteX29" fmla="*/ 489476 w 877683"/>
                      <a:gd name="connsiteY29" fmla="*/ 433652 h 1674190"/>
                      <a:gd name="connsiteX30" fmla="*/ 418037 w 877683"/>
                      <a:gd name="connsiteY30" fmla="*/ 438417 h 1674190"/>
                      <a:gd name="connsiteX31" fmla="*/ 487095 w 877683"/>
                      <a:gd name="connsiteY31" fmla="*/ 416983 h 1674190"/>
                      <a:gd name="connsiteX32" fmla="*/ 584726 w 877683"/>
                      <a:gd name="connsiteY32" fmla="*/ 428889 h 1674190"/>
                      <a:gd name="connsiteX33" fmla="*/ 525195 w 877683"/>
                      <a:gd name="connsiteY33" fmla="*/ 400315 h 1674190"/>
                      <a:gd name="connsiteX34" fmla="*/ 601395 w 877683"/>
                      <a:gd name="connsiteY34" fmla="*/ 376503 h 1674190"/>
                      <a:gd name="connsiteX35" fmla="*/ 551387 w 877683"/>
                      <a:gd name="connsiteY35" fmla="*/ 347928 h 1674190"/>
                      <a:gd name="connsiteX36" fmla="*/ 622826 w 877683"/>
                      <a:gd name="connsiteY36" fmla="*/ 309827 h 1674190"/>
                      <a:gd name="connsiteX37" fmla="*/ 553770 w 877683"/>
                      <a:gd name="connsiteY37" fmla="*/ 295541 h 1674190"/>
                      <a:gd name="connsiteX38" fmla="*/ 618063 w 877683"/>
                      <a:gd name="connsiteY38" fmla="*/ 269347 h 1674190"/>
                      <a:gd name="connsiteX39" fmla="*/ 644258 w 877683"/>
                      <a:gd name="connsiteY39" fmla="*/ 240772 h 1674190"/>
                      <a:gd name="connsiteX40" fmla="*/ 601395 w 877683"/>
                      <a:gd name="connsiteY40" fmla="*/ 240772 h 1674190"/>
                      <a:gd name="connsiteX41" fmla="*/ 658545 w 877683"/>
                      <a:gd name="connsiteY41" fmla="*/ 209816 h 1674190"/>
                      <a:gd name="connsiteX42" fmla="*/ 696644 w 877683"/>
                      <a:gd name="connsiteY42" fmla="*/ 159809 h 1674190"/>
                      <a:gd name="connsiteX43" fmla="*/ 682356 w 877683"/>
                      <a:gd name="connsiteY43" fmla="*/ 114566 h 1674190"/>
                      <a:gd name="connsiteX44" fmla="*/ 710932 w 877683"/>
                      <a:gd name="connsiteY44" fmla="*/ 126473 h 1674190"/>
                      <a:gd name="connsiteX45" fmla="*/ 698752 w 877683"/>
                      <a:gd name="connsiteY45" fmla="*/ 25348 h 1674190"/>
                      <a:gd name="connsiteX46" fmla="*/ 318025 w 877683"/>
                      <a:gd name="connsiteY46" fmla="*/ 359835 h 1674190"/>
                      <a:gd name="connsiteX47" fmla="*/ 283258 w 877683"/>
                      <a:gd name="connsiteY47" fmla="*/ 379202 h 1674190"/>
                      <a:gd name="connsiteX48" fmla="*/ 694400 w 877683"/>
                      <a:gd name="connsiteY48"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737127 w 877683"/>
                      <a:gd name="connsiteY12" fmla="*/ 1062302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59847 w 877683"/>
                      <a:gd name="connsiteY11" fmla="*/ 996625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59847 w 877683"/>
                      <a:gd name="connsiteY11" fmla="*/ 996625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53796 w 877683"/>
                      <a:gd name="connsiteY10" fmla="*/ 1002770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3796 w 877683"/>
                      <a:gd name="connsiteY10" fmla="*/ 1002770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28964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28964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57539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57539 h 1674190"/>
                      <a:gd name="connsiteX11" fmla="*/ 634733 w 877683"/>
                      <a:gd name="connsiteY11" fmla="*/ 1036109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524 w 877807"/>
                      <a:gd name="connsiteY0" fmla="*/ 5413 h 1674190"/>
                      <a:gd name="connsiteX1" fmla="*/ 467486 w 877807"/>
                      <a:gd name="connsiteY1" fmla="*/ 169858 h 1674190"/>
                      <a:gd name="connsiteX2" fmla="*/ 262701 w 877807"/>
                      <a:gd name="connsiteY2" fmla="*/ 343076 h 1674190"/>
                      <a:gd name="connsiteX3" fmla="*/ 261136 w 877807"/>
                      <a:gd name="connsiteY3" fmla="*/ 663659 h 1674190"/>
                      <a:gd name="connsiteX4" fmla="*/ 276016 w 877807"/>
                      <a:gd name="connsiteY4" fmla="*/ 1033433 h 1674190"/>
                      <a:gd name="connsiteX5" fmla="*/ 174661 w 877807"/>
                      <a:gd name="connsiteY5" fmla="*/ 1241212 h 1674190"/>
                      <a:gd name="connsiteX6" fmla="*/ 10425 w 877807"/>
                      <a:gd name="connsiteY6" fmla="*/ 1625071 h 1674190"/>
                      <a:gd name="connsiteX7" fmla="*/ 501368 w 877807"/>
                      <a:gd name="connsiteY7" fmla="*/ 1639905 h 1674190"/>
                      <a:gd name="connsiteX8" fmla="*/ 647239 w 877807"/>
                      <a:gd name="connsiteY8" fmla="*/ 1262102 h 1674190"/>
                      <a:gd name="connsiteX9" fmla="*/ 720582 w 877807"/>
                      <a:gd name="connsiteY9" fmla="*/ 1117071 h 1674190"/>
                      <a:gd name="connsiteX10" fmla="*/ 751539 w 877807"/>
                      <a:gd name="connsiteY10" fmla="*/ 1057539 h 1674190"/>
                      <a:gd name="connsiteX11" fmla="*/ 634857 w 877807"/>
                      <a:gd name="connsiteY11" fmla="*/ 1036109 h 1674190"/>
                      <a:gd name="connsiteX12" fmla="*/ 802086 w 877807"/>
                      <a:gd name="connsiteY12" fmla="*/ 690533 h 1674190"/>
                      <a:gd name="connsiteX13" fmla="*/ 811749 w 877807"/>
                      <a:gd name="connsiteY13" fmla="*/ 522690 h 1674190"/>
                      <a:gd name="connsiteX14" fmla="*/ 865837 w 877807"/>
                      <a:gd name="connsiteY14" fmla="*/ 309828 h 1674190"/>
                      <a:gd name="connsiteX15" fmla="*/ 877744 w 877807"/>
                      <a:gd name="connsiteY15" fmla="*/ 183622 h 1674190"/>
                      <a:gd name="connsiteX16" fmla="*/ 829913 w 877807"/>
                      <a:gd name="connsiteY16" fmla="*/ 262520 h 1674190"/>
                      <a:gd name="connsiteX17" fmla="*/ 730106 w 877807"/>
                      <a:gd name="connsiteY17" fmla="*/ 243154 h 1674190"/>
                      <a:gd name="connsiteX18" fmla="*/ 732488 w 877807"/>
                      <a:gd name="connsiteY18" fmla="*/ 131233 h 1674190"/>
                      <a:gd name="connsiteX19" fmla="*/ 677719 w 877807"/>
                      <a:gd name="connsiteY19" fmla="*/ 259822 h 1674190"/>
                      <a:gd name="connsiteX20" fmla="*/ 613423 w 877807"/>
                      <a:gd name="connsiteY20" fmla="*/ 466992 h 1674190"/>
                      <a:gd name="connsiteX21" fmla="*/ 453882 w 877807"/>
                      <a:gd name="connsiteY21" fmla="*/ 757502 h 1674190"/>
                      <a:gd name="connsiteX22" fmla="*/ 496742 w 877807"/>
                      <a:gd name="connsiteY22" fmla="*/ 695589 h 1674190"/>
                      <a:gd name="connsiteX23" fmla="*/ 484836 w 877807"/>
                      <a:gd name="connsiteY23" fmla="*/ 657490 h 1674190"/>
                      <a:gd name="connsiteX24" fmla="*/ 551511 w 877807"/>
                      <a:gd name="connsiteY24" fmla="*/ 614628 h 1674190"/>
                      <a:gd name="connsiteX25" fmla="*/ 491981 w 877807"/>
                      <a:gd name="connsiteY25" fmla="*/ 600341 h 1674190"/>
                      <a:gd name="connsiteX26" fmla="*/ 494362 w 877807"/>
                      <a:gd name="connsiteY26" fmla="*/ 569384 h 1674190"/>
                      <a:gd name="connsiteX27" fmla="*/ 553893 w 877807"/>
                      <a:gd name="connsiteY27" fmla="*/ 543191 h 1674190"/>
                      <a:gd name="connsiteX28" fmla="*/ 506268 w 877807"/>
                      <a:gd name="connsiteY28" fmla="*/ 533666 h 1674190"/>
                      <a:gd name="connsiteX29" fmla="*/ 575323 w 877807"/>
                      <a:gd name="connsiteY29" fmla="*/ 521759 h 1674190"/>
                      <a:gd name="connsiteX30" fmla="*/ 489600 w 877807"/>
                      <a:gd name="connsiteY30" fmla="*/ 433652 h 1674190"/>
                      <a:gd name="connsiteX31" fmla="*/ 418161 w 877807"/>
                      <a:gd name="connsiteY31" fmla="*/ 438417 h 1674190"/>
                      <a:gd name="connsiteX32" fmla="*/ 487219 w 877807"/>
                      <a:gd name="connsiteY32" fmla="*/ 416983 h 1674190"/>
                      <a:gd name="connsiteX33" fmla="*/ 584850 w 877807"/>
                      <a:gd name="connsiteY33" fmla="*/ 428889 h 1674190"/>
                      <a:gd name="connsiteX34" fmla="*/ 525319 w 877807"/>
                      <a:gd name="connsiteY34" fmla="*/ 400315 h 1674190"/>
                      <a:gd name="connsiteX35" fmla="*/ 601519 w 877807"/>
                      <a:gd name="connsiteY35" fmla="*/ 376503 h 1674190"/>
                      <a:gd name="connsiteX36" fmla="*/ 551511 w 877807"/>
                      <a:gd name="connsiteY36" fmla="*/ 347928 h 1674190"/>
                      <a:gd name="connsiteX37" fmla="*/ 622950 w 877807"/>
                      <a:gd name="connsiteY37" fmla="*/ 309827 h 1674190"/>
                      <a:gd name="connsiteX38" fmla="*/ 553894 w 877807"/>
                      <a:gd name="connsiteY38" fmla="*/ 295541 h 1674190"/>
                      <a:gd name="connsiteX39" fmla="*/ 618187 w 877807"/>
                      <a:gd name="connsiteY39" fmla="*/ 269347 h 1674190"/>
                      <a:gd name="connsiteX40" fmla="*/ 644382 w 877807"/>
                      <a:gd name="connsiteY40" fmla="*/ 240772 h 1674190"/>
                      <a:gd name="connsiteX41" fmla="*/ 601519 w 877807"/>
                      <a:gd name="connsiteY41" fmla="*/ 240772 h 1674190"/>
                      <a:gd name="connsiteX42" fmla="*/ 658669 w 877807"/>
                      <a:gd name="connsiteY42" fmla="*/ 209816 h 1674190"/>
                      <a:gd name="connsiteX43" fmla="*/ 696768 w 877807"/>
                      <a:gd name="connsiteY43" fmla="*/ 159809 h 1674190"/>
                      <a:gd name="connsiteX44" fmla="*/ 682480 w 877807"/>
                      <a:gd name="connsiteY44" fmla="*/ 114566 h 1674190"/>
                      <a:gd name="connsiteX45" fmla="*/ 711056 w 877807"/>
                      <a:gd name="connsiteY45" fmla="*/ 126473 h 1674190"/>
                      <a:gd name="connsiteX46" fmla="*/ 698876 w 877807"/>
                      <a:gd name="connsiteY46" fmla="*/ 25348 h 1674190"/>
                      <a:gd name="connsiteX47" fmla="*/ 318149 w 877807"/>
                      <a:gd name="connsiteY47" fmla="*/ 359835 h 1674190"/>
                      <a:gd name="connsiteX48" fmla="*/ 283382 w 877807"/>
                      <a:gd name="connsiteY48" fmla="*/ 379202 h 1674190"/>
                      <a:gd name="connsiteX49" fmla="*/ 694524 w 877807"/>
                      <a:gd name="connsiteY49" fmla="*/ 5413 h 1674190"/>
                      <a:gd name="connsiteX0" fmla="*/ 692471 w 875754"/>
                      <a:gd name="connsiteY0" fmla="*/ 5413 h 1673795"/>
                      <a:gd name="connsiteX1" fmla="*/ 465433 w 875754"/>
                      <a:gd name="connsiteY1" fmla="*/ 169858 h 1673795"/>
                      <a:gd name="connsiteX2" fmla="*/ 260648 w 875754"/>
                      <a:gd name="connsiteY2" fmla="*/ 343076 h 1673795"/>
                      <a:gd name="connsiteX3" fmla="*/ 259083 w 875754"/>
                      <a:gd name="connsiteY3" fmla="*/ 663659 h 1673795"/>
                      <a:gd name="connsiteX4" fmla="*/ 273963 w 875754"/>
                      <a:gd name="connsiteY4" fmla="*/ 1033433 h 1673795"/>
                      <a:gd name="connsiteX5" fmla="*/ 195633 w 875754"/>
                      <a:gd name="connsiteY5" fmla="*/ 1247791 h 1673795"/>
                      <a:gd name="connsiteX6" fmla="*/ 8372 w 875754"/>
                      <a:gd name="connsiteY6" fmla="*/ 1625071 h 1673795"/>
                      <a:gd name="connsiteX7" fmla="*/ 499315 w 875754"/>
                      <a:gd name="connsiteY7" fmla="*/ 1639905 h 1673795"/>
                      <a:gd name="connsiteX8" fmla="*/ 645186 w 875754"/>
                      <a:gd name="connsiteY8" fmla="*/ 1262102 h 1673795"/>
                      <a:gd name="connsiteX9" fmla="*/ 718529 w 875754"/>
                      <a:gd name="connsiteY9" fmla="*/ 1117071 h 1673795"/>
                      <a:gd name="connsiteX10" fmla="*/ 749486 w 875754"/>
                      <a:gd name="connsiteY10" fmla="*/ 1057539 h 1673795"/>
                      <a:gd name="connsiteX11" fmla="*/ 632804 w 875754"/>
                      <a:gd name="connsiteY11" fmla="*/ 1036109 h 1673795"/>
                      <a:gd name="connsiteX12" fmla="*/ 800033 w 875754"/>
                      <a:gd name="connsiteY12" fmla="*/ 690533 h 1673795"/>
                      <a:gd name="connsiteX13" fmla="*/ 809696 w 875754"/>
                      <a:gd name="connsiteY13" fmla="*/ 522690 h 1673795"/>
                      <a:gd name="connsiteX14" fmla="*/ 863784 w 875754"/>
                      <a:gd name="connsiteY14" fmla="*/ 309828 h 1673795"/>
                      <a:gd name="connsiteX15" fmla="*/ 875691 w 875754"/>
                      <a:gd name="connsiteY15" fmla="*/ 183622 h 1673795"/>
                      <a:gd name="connsiteX16" fmla="*/ 827860 w 875754"/>
                      <a:gd name="connsiteY16" fmla="*/ 262520 h 1673795"/>
                      <a:gd name="connsiteX17" fmla="*/ 728053 w 875754"/>
                      <a:gd name="connsiteY17" fmla="*/ 243154 h 1673795"/>
                      <a:gd name="connsiteX18" fmla="*/ 730435 w 875754"/>
                      <a:gd name="connsiteY18" fmla="*/ 131233 h 1673795"/>
                      <a:gd name="connsiteX19" fmla="*/ 675666 w 875754"/>
                      <a:gd name="connsiteY19" fmla="*/ 259822 h 1673795"/>
                      <a:gd name="connsiteX20" fmla="*/ 611370 w 875754"/>
                      <a:gd name="connsiteY20" fmla="*/ 466992 h 1673795"/>
                      <a:gd name="connsiteX21" fmla="*/ 451829 w 875754"/>
                      <a:gd name="connsiteY21" fmla="*/ 757502 h 1673795"/>
                      <a:gd name="connsiteX22" fmla="*/ 494689 w 875754"/>
                      <a:gd name="connsiteY22" fmla="*/ 695589 h 1673795"/>
                      <a:gd name="connsiteX23" fmla="*/ 482783 w 875754"/>
                      <a:gd name="connsiteY23" fmla="*/ 657490 h 1673795"/>
                      <a:gd name="connsiteX24" fmla="*/ 549458 w 875754"/>
                      <a:gd name="connsiteY24" fmla="*/ 614628 h 1673795"/>
                      <a:gd name="connsiteX25" fmla="*/ 489928 w 875754"/>
                      <a:gd name="connsiteY25" fmla="*/ 600341 h 1673795"/>
                      <a:gd name="connsiteX26" fmla="*/ 492309 w 875754"/>
                      <a:gd name="connsiteY26" fmla="*/ 569384 h 1673795"/>
                      <a:gd name="connsiteX27" fmla="*/ 551840 w 875754"/>
                      <a:gd name="connsiteY27" fmla="*/ 543191 h 1673795"/>
                      <a:gd name="connsiteX28" fmla="*/ 504215 w 875754"/>
                      <a:gd name="connsiteY28" fmla="*/ 533666 h 1673795"/>
                      <a:gd name="connsiteX29" fmla="*/ 573270 w 875754"/>
                      <a:gd name="connsiteY29" fmla="*/ 521759 h 1673795"/>
                      <a:gd name="connsiteX30" fmla="*/ 487547 w 875754"/>
                      <a:gd name="connsiteY30" fmla="*/ 433652 h 1673795"/>
                      <a:gd name="connsiteX31" fmla="*/ 416108 w 875754"/>
                      <a:gd name="connsiteY31" fmla="*/ 438417 h 1673795"/>
                      <a:gd name="connsiteX32" fmla="*/ 485166 w 875754"/>
                      <a:gd name="connsiteY32" fmla="*/ 416983 h 1673795"/>
                      <a:gd name="connsiteX33" fmla="*/ 582797 w 875754"/>
                      <a:gd name="connsiteY33" fmla="*/ 428889 h 1673795"/>
                      <a:gd name="connsiteX34" fmla="*/ 523266 w 875754"/>
                      <a:gd name="connsiteY34" fmla="*/ 400315 h 1673795"/>
                      <a:gd name="connsiteX35" fmla="*/ 599466 w 875754"/>
                      <a:gd name="connsiteY35" fmla="*/ 376503 h 1673795"/>
                      <a:gd name="connsiteX36" fmla="*/ 549458 w 875754"/>
                      <a:gd name="connsiteY36" fmla="*/ 347928 h 1673795"/>
                      <a:gd name="connsiteX37" fmla="*/ 620897 w 875754"/>
                      <a:gd name="connsiteY37" fmla="*/ 309827 h 1673795"/>
                      <a:gd name="connsiteX38" fmla="*/ 551841 w 875754"/>
                      <a:gd name="connsiteY38" fmla="*/ 295541 h 1673795"/>
                      <a:gd name="connsiteX39" fmla="*/ 616134 w 875754"/>
                      <a:gd name="connsiteY39" fmla="*/ 269347 h 1673795"/>
                      <a:gd name="connsiteX40" fmla="*/ 642329 w 875754"/>
                      <a:gd name="connsiteY40" fmla="*/ 240772 h 1673795"/>
                      <a:gd name="connsiteX41" fmla="*/ 599466 w 875754"/>
                      <a:gd name="connsiteY41" fmla="*/ 240772 h 1673795"/>
                      <a:gd name="connsiteX42" fmla="*/ 656616 w 875754"/>
                      <a:gd name="connsiteY42" fmla="*/ 209816 h 1673795"/>
                      <a:gd name="connsiteX43" fmla="*/ 694715 w 875754"/>
                      <a:gd name="connsiteY43" fmla="*/ 159809 h 1673795"/>
                      <a:gd name="connsiteX44" fmla="*/ 680427 w 875754"/>
                      <a:gd name="connsiteY44" fmla="*/ 114566 h 1673795"/>
                      <a:gd name="connsiteX45" fmla="*/ 709003 w 875754"/>
                      <a:gd name="connsiteY45" fmla="*/ 126473 h 1673795"/>
                      <a:gd name="connsiteX46" fmla="*/ 696823 w 875754"/>
                      <a:gd name="connsiteY46" fmla="*/ 25348 h 1673795"/>
                      <a:gd name="connsiteX47" fmla="*/ 316096 w 875754"/>
                      <a:gd name="connsiteY47" fmla="*/ 359835 h 1673795"/>
                      <a:gd name="connsiteX48" fmla="*/ 281329 w 875754"/>
                      <a:gd name="connsiteY48" fmla="*/ 379202 h 1673795"/>
                      <a:gd name="connsiteX49" fmla="*/ 692471 w 875754"/>
                      <a:gd name="connsiteY49" fmla="*/ 5413 h 1673795"/>
                      <a:gd name="connsiteX0" fmla="*/ 692471 w 875754"/>
                      <a:gd name="connsiteY0" fmla="*/ 5413 h 1673795"/>
                      <a:gd name="connsiteX1" fmla="*/ 465433 w 875754"/>
                      <a:gd name="connsiteY1" fmla="*/ 169858 h 1673795"/>
                      <a:gd name="connsiteX2" fmla="*/ 260648 w 875754"/>
                      <a:gd name="connsiteY2" fmla="*/ 343076 h 1673795"/>
                      <a:gd name="connsiteX3" fmla="*/ 275529 w 875754"/>
                      <a:gd name="connsiteY3" fmla="*/ 670238 h 1673795"/>
                      <a:gd name="connsiteX4" fmla="*/ 273963 w 875754"/>
                      <a:gd name="connsiteY4" fmla="*/ 1033433 h 1673795"/>
                      <a:gd name="connsiteX5" fmla="*/ 195633 w 875754"/>
                      <a:gd name="connsiteY5" fmla="*/ 1247791 h 1673795"/>
                      <a:gd name="connsiteX6" fmla="*/ 8372 w 875754"/>
                      <a:gd name="connsiteY6" fmla="*/ 1625071 h 1673795"/>
                      <a:gd name="connsiteX7" fmla="*/ 499315 w 875754"/>
                      <a:gd name="connsiteY7" fmla="*/ 1639905 h 1673795"/>
                      <a:gd name="connsiteX8" fmla="*/ 645186 w 875754"/>
                      <a:gd name="connsiteY8" fmla="*/ 1262102 h 1673795"/>
                      <a:gd name="connsiteX9" fmla="*/ 718529 w 875754"/>
                      <a:gd name="connsiteY9" fmla="*/ 1117071 h 1673795"/>
                      <a:gd name="connsiteX10" fmla="*/ 749486 w 875754"/>
                      <a:gd name="connsiteY10" fmla="*/ 1057539 h 1673795"/>
                      <a:gd name="connsiteX11" fmla="*/ 632804 w 875754"/>
                      <a:gd name="connsiteY11" fmla="*/ 1036109 h 1673795"/>
                      <a:gd name="connsiteX12" fmla="*/ 800033 w 875754"/>
                      <a:gd name="connsiteY12" fmla="*/ 690533 h 1673795"/>
                      <a:gd name="connsiteX13" fmla="*/ 809696 w 875754"/>
                      <a:gd name="connsiteY13" fmla="*/ 522690 h 1673795"/>
                      <a:gd name="connsiteX14" fmla="*/ 863784 w 875754"/>
                      <a:gd name="connsiteY14" fmla="*/ 309828 h 1673795"/>
                      <a:gd name="connsiteX15" fmla="*/ 875691 w 875754"/>
                      <a:gd name="connsiteY15" fmla="*/ 183622 h 1673795"/>
                      <a:gd name="connsiteX16" fmla="*/ 827860 w 875754"/>
                      <a:gd name="connsiteY16" fmla="*/ 262520 h 1673795"/>
                      <a:gd name="connsiteX17" fmla="*/ 728053 w 875754"/>
                      <a:gd name="connsiteY17" fmla="*/ 243154 h 1673795"/>
                      <a:gd name="connsiteX18" fmla="*/ 730435 w 875754"/>
                      <a:gd name="connsiteY18" fmla="*/ 131233 h 1673795"/>
                      <a:gd name="connsiteX19" fmla="*/ 675666 w 875754"/>
                      <a:gd name="connsiteY19" fmla="*/ 259822 h 1673795"/>
                      <a:gd name="connsiteX20" fmla="*/ 611370 w 875754"/>
                      <a:gd name="connsiteY20" fmla="*/ 466992 h 1673795"/>
                      <a:gd name="connsiteX21" fmla="*/ 451829 w 875754"/>
                      <a:gd name="connsiteY21" fmla="*/ 757502 h 1673795"/>
                      <a:gd name="connsiteX22" fmla="*/ 494689 w 875754"/>
                      <a:gd name="connsiteY22" fmla="*/ 695589 h 1673795"/>
                      <a:gd name="connsiteX23" fmla="*/ 482783 w 875754"/>
                      <a:gd name="connsiteY23" fmla="*/ 657490 h 1673795"/>
                      <a:gd name="connsiteX24" fmla="*/ 549458 w 875754"/>
                      <a:gd name="connsiteY24" fmla="*/ 614628 h 1673795"/>
                      <a:gd name="connsiteX25" fmla="*/ 489928 w 875754"/>
                      <a:gd name="connsiteY25" fmla="*/ 600341 h 1673795"/>
                      <a:gd name="connsiteX26" fmla="*/ 492309 w 875754"/>
                      <a:gd name="connsiteY26" fmla="*/ 569384 h 1673795"/>
                      <a:gd name="connsiteX27" fmla="*/ 551840 w 875754"/>
                      <a:gd name="connsiteY27" fmla="*/ 543191 h 1673795"/>
                      <a:gd name="connsiteX28" fmla="*/ 504215 w 875754"/>
                      <a:gd name="connsiteY28" fmla="*/ 533666 h 1673795"/>
                      <a:gd name="connsiteX29" fmla="*/ 573270 w 875754"/>
                      <a:gd name="connsiteY29" fmla="*/ 521759 h 1673795"/>
                      <a:gd name="connsiteX30" fmla="*/ 487547 w 875754"/>
                      <a:gd name="connsiteY30" fmla="*/ 433652 h 1673795"/>
                      <a:gd name="connsiteX31" fmla="*/ 416108 w 875754"/>
                      <a:gd name="connsiteY31" fmla="*/ 438417 h 1673795"/>
                      <a:gd name="connsiteX32" fmla="*/ 485166 w 875754"/>
                      <a:gd name="connsiteY32" fmla="*/ 416983 h 1673795"/>
                      <a:gd name="connsiteX33" fmla="*/ 582797 w 875754"/>
                      <a:gd name="connsiteY33" fmla="*/ 428889 h 1673795"/>
                      <a:gd name="connsiteX34" fmla="*/ 523266 w 875754"/>
                      <a:gd name="connsiteY34" fmla="*/ 400315 h 1673795"/>
                      <a:gd name="connsiteX35" fmla="*/ 599466 w 875754"/>
                      <a:gd name="connsiteY35" fmla="*/ 376503 h 1673795"/>
                      <a:gd name="connsiteX36" fmla="*/ 549458 w 875754"/>
                      <a:gd name="connsiteY36" fmla="*/ 347928 h 1673795"/>
                      <a:gd name="connsiteX37" fmla="*/ 620897 w 875754"/>
                      <a:gd name="connsiteY37" fmla="*/ 309827 h 1673795"/>
                      <a:gd name="connsiteX38" fmla="*/ 551841 w 875754"/>
                      <a:gd name="connsiteY38" fmla="*/ 295541 h 1673795"/>
                      <a:gd name="connsiteX39" fmla="*/ 616134 w 875754"/>
                      <a:gd name="connsiteY39" fmla="*/ 269347 h 1673795"/>
                      <a:gd name="connsiteX40" fmla="*/ 642329 w 875754"/>
                      <a:gd name="connsiteY40" fmla="*/ 240772 h 1673795"/>
                      <a:gd name="connsiteX41" fmla="*/ 599466 w 875754"/>
                      <a:gd name="connsiteY41" fmla="*/ 240772 h 1673795"/>
                      <a:gd name="connsiteX42" fmla="*/ 656616 w 875754"/>
                      <a:gd name="connsiteY42" fmla="*/ 209816 h 1673795"/>
                      <a:gd name="connsiteX43" fmla="*/ 694715 w 875754"/>
                      <a:gd name="connsiteY43" fmla="*/ 159809 h 1673795"/>
                      <a:gd name="connsiteX44" fmla="*/ 680427 w 875754"/>
                      <a:gd name="connsiteY44" fmla="*/ 114566 h 1673795"/>
                      <a:gd name="connsiteX45" fmla="*/ 709003 w 875754"/>
                      <a:gd name="connsiteY45" fmla="*/ 126473 h 1673795"/>
                      <a:gd name="connsiteX46" fmla="*/ 696823 w 875754"/>
                      <a:gd name="connsiteY46" fmla="*/ 25348 h 1673795"/>
                      <a:gd name="connsiteX47" fmla="*/ 316096 w 875754"/>
                      <a:gd name="connsiteY47" fmla="*/ 359835 h 1673795"/>
                      <a:gd name="connsiteX48" fmla="*/ 281329 w 875754"/>
                      <a:gd name="connsiteY48" fmla="*/ 379202 h 1673795"/>
                      <a:gd name="connsiteX49" fmla="*/ 692471 w 875754"/>
                      <a:gd name="connsiteY49" fmla="*/ 5413 h 1673795"/>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45186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28740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28740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4370 h 1672752"/>
                      <a:gd name="connsiteX1" fmla="*/ 465433 w 875754"/>
                      <a:gd name="connsiteY1" fmla="*/ 168815 h 1672752"/>
                      <a:gd name="connsiteX2" fmla="*/ 270516 w 875754"/>
                      <a:gd name="connsiteY2" fmla="*/ 345322 h 1672752"/>
                      <a:gd name="connsiteX3" fmla="*/ 275529 w 875754"/>
                      <a:gd name="connsiteY3" fmla="*/ 669195 h 1672752"/>
                      <a:gd name="connsiteX4" fmla="*/ 273963 w 875754"/>
                      <a:gd name="connsiteY4" fmla="*/ 1032390 h 1672752"/>
                      <a:gd name="connsiteX5" fmla="*/ 195633 w 875754"/>
                      <a:gd name="connsiteY5" fmla="*/ 1246748 h 1672752"/>
                      <a:gd name="connsiteX6" fmla="*/ 8372 w 875754"/>
                      <a:gd name="connsiteY6" fmla="*/ 1624028 h 1672752"/>
                      <a:gd name="connsiteX7" fmla="*/ 499315 w 875754"/>
                      <a:gd name="connsiteY7" fmla="*/ 1638862 h 1672752"/>
                      <a:gd name="connsiteX8" fmla="*/ 628740 w 875754"/>
                      <a:gd name="connsiteY8" fmla="*/ 1261059 h 1672752"/>
                      <a:gd name="connsiteX9" fmla="*/ 718529 w 875754"/>
                      <a:gd name="connsiteY9" fmla="*/ 1116028 h 1672752"/>
                      <a:gd name="connsiteX10" fmla="*/ 749486 w 875754"/>
                      <a:gd name="connsiteY10" fmla="*/ 1056496 h 1672752"/>
                      <a:gd name="connsiteX11" fmla="*/ 632804 w 875754"/>
                      <a:gd name="connsiteY11" fmla="*/ 1035066 h 1672752"/>
                      <a:gd name="connsiteX12" fmla="*/ 800033 w 875754"/>
                      <a:gd name="connsiteY12" fmla="*/ 689490 h 1672752"/>
                      <a:gd name="connsiteX13" fmla="*/ 809696 w 875754"/>
                      <a:gd name="connsiteY13" fmla="*/ 521647 h 1672752"/>
                      <a:gd name="connsiteX14" fmla="*/ 863784 w 875754"/>
                      <a:gd name="connsiteY14" fmla="*/ 308785 h 1672752"/>
                      <a:gd name="connsiteX15" fmla="*/ 875691 w 875754"/>
                      <a:gd name="connsiteY15" fmla="*/ 182579 h 1672752"/>
                      <a:gd name="connsiteX16" fmla="*/ 827860 w 875754"/>
                      <a:gd name="connsiteY16" fmla="*/ 261477 h 1672752"/>
                      <a:gd name="connsiteX17" fmla="*/ 728053 w 875754"/>
                      <a:gd name="connsiteY17" fmla="*/ 242111 h 1672752"/>
                      <a:gd name="connsiteX18" fmla="*/ 730435 w 875754"/>
                      <a:gd name="connsiteY18" fmla="*/ 130190 h 1672752"/>
                      <a:gd name="connsiteX19" fmla="*/ 675666 w 875754"/>
                      <a:gd name="connsiteY19" fmla="*/ 258779 h 1672752"/>
                      <a:gd name="connsiteX20" fmla="*/ 611370 w 875754"/>
                      <a:gd name="connsiteY20" fmla="*/ 465949 h 1672752"/>
                      <a:gd name="connsiteX21" fmla="*/ 451829 w 875754"/>
                      <a:gd name="connsiteY21" fmla="*/ 756459 h 1672752"/>
                      <a:gd name="connsiteX22" fmla="*/ 494689 w 875754"/>
                      <a:gd name="connsiteY22" fmla="*/ 694546 h 1672752"/>
                      <a:gd name="connsiteX23" fmla="*/ 482783 w 875754"/>
                      <a:gd name="connsiteY23" fmla="*/ 656447 h 1672752"/>
                      <a:gd name="connsiteX24" fmla="*/ 549458 w 875754"/>
                      <a:gd name="connsiteY24" fmla="*/ 613585 h 1672752"/>
                      <a:gd name="connsiteX25" fmla="*/ 489928 w 875754"/>
                      <a:gd name="connsiteY25" fmla="*/ 599298 h 1672752"/>
                      <a:gd name="connsiteX26" fmla="*/ 492309 w 875754"/>
                      <a:gd name="connsiteY26" fmla="*/ 568341 h 1672752"/>
                      <a:gd name="connsiteX27" fmla="*/ 551840 w 875754"/>
                      <a:gd name="connsiteY27" fmla="*/ 542148 h 1672752"/>
                      <a:gd name="connsiteX28" fmla="*/ 504215 w 875754"/>
                      <a:gd name="connsiteY28" fmla="*/ 532623 h 1672752"/>
                      <a:gd name="connsiteX29" fmla="*/ 573270 w 875754"/>
                      <a:gd name="connsiteY29" fmla="*/ 520716 h 1672752"/>
                      <a:gd name="connsiteX30" fmla="*/ 487547 w 875754"/>
                      <a:gd name="connsiteY30" fmla="*/ 432609 h 1672752"/>
                      <a:gd name="connsiteX31" fmla="*/ 416108 w 875754"/>
                      <a:gd name="connsiteY31" fmla="*/ 437374 h 1672752"/>
                      <a:gd name="connsiteX32" fmla="*/ 485166 w 875754"/>
                      <a:gd name="connsiteY32" fmla="*/ 415940 h 1672752"/>
                      <a:gd name="connsiteX33" fmla="*/ 582797 w 875754"/>
                      <a:gd name="connsiteY33" fmla="*/ 427846 h 1672752"/>
                      <a:gd name="connsiteX34" fmla="*/ 523266 w 875754"/>
                      <a:gd name="connsiteY34" fmla="*/ 399272 h 1672752"/>
                      <a:gd name="connsiteX35" fmla="*/ 599466 w 875754"/>
                      <a:gd name="connsiteY35" fmla="*/ 375460 h 1672752"/>
                      <a:gd name="connsiteX36" fmla="*/ 549458 w 875754"/>
                      <a:gd name="connsiteY36" fmla="*/ 346885 h 1672752"/>
                      <a:gd name="connsiteX37" fmla="*/ 620897 w 875754"/>
                      <a:gd name="connsiteY37" fmla="*/ 308784 h 1672752"/>
                      <a:gd name="connsiteX38" fmla="*/ 551841 w 875754"/>
                      <a:gd name="connsiteY38" fmla="*/ 294498 h 1672752"/>
                      <a:gd name="connsiteX39" fmla="*/ 616134 w 875754"/>
                      <a:gd name="connsiteY39" fmla="*/ 268304 h 1672752"/>
                      <a:gd name="connsiteX40" fmla="*/ 642329 w 875754"/>
                      <a:gd name="connsiteY40" fmla="*/ 239729 h 1672752"/>
                      <a:gd name="connsiteX41" fmla="*/ 599466 w 875754"/>
                      <a:gd name="connsiteY41" fmla="*/ 239729 h 1672752"/>
                      <a:gd name="connsiteX42" fmla="*/ 656616 w 875754"/>
                      <a:gd name="connsiteY42" fmla="*/ 208773 h 1672752"/>
                      <a:gd name="connsiteX43" fmla="*/ 694715 w 875754"/>
                      <a:gd name="connsiteY43" fmla="*/ 158766 h 1672752"/>
                      <a:gd name="connsiteX44" fmla="*/ 680427 w 875754"/>
                      <a:gd name="connsiteY44" fmla="*/ 113523 h 1672752"/>
                      <a:gd name="connsiteX45" fmla="*/ 709003 w 875754"/>
                      <a:gd name="connsiteY45" fmla="*/ 125430 h 1672752"/>
                      <a:gd name="connsiteX46" fmla="*/ 696823 w 875754"/>
                      <a:gd name="connsiteY46" fmla="*/ 24305 h 1672752"/>
                      <a:gd name="connsiteX47" fmla="*/ 316096 w 875754"/>
                      <a:gd name="connsiteY47" fmla="*/ 358792 h 1672752"/>
                      <a:gd name="connsiteX48" fmla="*/ 299691 w 875754"/>
                      <a:gd name="connsiteY48" fmla="*/ 352453 h 1672752"/>
                      <a:gd name="connsiteX49" fmla="*/ 692471 w 875754"/>
                      <a:gd name="connsiteY49" fmla="*/ 4370 h 1672752"/>
                      <a:gd name="connsiteX0" fmla="*/ 692471 w 875754"/>
                      <a:gd name="connsiteY0" fmla="*/ 5602 h 1673984"/>
                      <a:gd name="connsiteX1" fmla="*/ 463052 w 875754"/>
                      <a:gd name="connsiteY1" fmla="*/ 153379 h 1673984"/>
                      <a:gd name="connsiteX2" fmla="*/ 270516 w 875754"/>
                      <a:gd name="connsiteY2" fmla="*/ 346554 h 1673984"/>
                      <a:gd name="connsiteX3" fmla="*/ 275529 w 875754"/>
                      <a:gd name="connsiteY3" fmla="*/ 670427 h 1673984"/>
                      <a:gd name="connsiteX4" fmla="*/ 273963 w 875754"/>
                      <a:gd name="connsiteY4" fmla="*/ 1033622 h 1673984"/>
                      <a:gd name="connsiteX5" fmla="*/ 195633 w 875754"/>
                      <a:gd name="connsiteY5" fmla="*/ 1247980 h 1673984"/>
                      <a:gd name="connsiteX6" fmla="*/ 8372 w 875754"/>
                      <a:gd name="connsiteY6" fmla="*/ 1625260 h 1673984"/>
                      <a:gd name="connsiteX7" fmla="*/ 499315 w 875754"/>
                      <a:gd name="connsiteY7" fmla="*/ 1640094 h 1673984"/>
                      <a:gd name="connsiteX8" fmla="*/ 628740 w 875754"/>
                      <a:gd name="connsiteY8" fmla="*/ 1262291 h 1673984"/>
                      <a:gd name="connsiteX9" fmla="*/ 718529 w 875754"/>
                      <a:gd name="connsiteY9" fmla="*/ 1117260 h 1673984"/>
                      <a:gd name="connsiteX10" fmla="*/ 749486 w 875754"/>
                      <a:gd name="connsiteY10" fmla="*/ 1057728 h 1673984"/>
                      <a:gd name="connsiteX11" fmla="*/ 632804 w 875754"/>
                      <a:gd name="connsiteY11" fmla="*/ 1036298 h 1673984"/>
                      <a:gd name="connsiteX12" fmla="*/ 800033 w 875754"/>
                      <a:gd name="connsiteY12" fmla="*/ 690722 h 1673984"/>
                      <a:gd name="connsiteX13" fmla="*/ 809696 w 875754"/>
                      <a:gd name="connsiteY13" fmla="*/ 522879 h 1673984"/>
                      <a:gd name="connsiteX14" fmla="*/ 863784 w 875754"/>
                      <a:gd name="connsiteY14" fmla="*/ 310017 h 1673984"/>
                      <a:gd name="connsiteX15" fmla="*/ 875691 w 875754"/>
                      <a:gd name="connsiteY15" fmla="*/ 183811 h 1673984"/>
                      <a:gd name="connsiteX16" fmla="*/ 827860 w 875754"/>
                      <a:gd name="connsiteY16" fmla="*/ 262709 h 1673984"/>
                      <a:gd name="connsiteX17" fmla="*/ 728053 w 875754"/>
                      <a:gd name="connsiteY17" fmla="*/ 243343 h 1673984"/>
                      <a:gd name="connsiteX18" fmla="*/ 730435 w 875754"/>
                      <a:gd name="connsiteY18" fmla="*/ 131422 h 1673984"/>
                      <a:gd name="connsiteX19" fmla="*/ 675666 w 875754"/>
                      <a:gd name="connsiteY19" fmla="*/ 260011 h 1673984"/>
                      <a:gd name="connsiteX20" fmla="*/ 611370 w 875754"/>
                      <a:gd name="connsiteY20" fmla="*/ 467181 h 1673984"/>
                      <a:gd name="connsiteX21" fmla="*/ 451829 w 875754"/>
                      <a:gd name="connsiteY21" fmla="*/ 757691 h 1673984"/>
                      <a:gd name="connsiteX22" fmla="*/ 494689 w 875754"/>
                      <a:gd name="connsiteY22" fmla="*/ 695778 h 1673984"/>
                      <a:gd name="connsiteX23" fmla="*/ 482783 w 875754"/>
                      <a:gd name="connsiteY23" fmla="*/ 657679 h 1673984"/>
                      <a:gd name="connsiteX24" fmla="*/ 549458 w 875754"/>
                      <a:gd name="connsiteY24" fmla="*/ 614817 h 1673984"/>
                      <a:gd name="connsiteX25" fmla="*/ 489928 w 875754"/>
                      <a:gd name="connsiteY25" fmla="*/ 600530 h 1673984"/>
                      <a:gd name="connsiteX26" fmla="*/ 492309 w 875754"/>
                      <a:gd name="connsiteY26" fmla="*/ 569573 h 1673984"/>
                      <a:gd name="connsiteX27" fmla="*/ 551840 w 875754"/>
                      <a:gd name="connsiteY27" fmla="*/ 543380 h 1673984"/>
                      <a:gd name="connsiteX28" fmla="*/ 504215 w 875754"/>
                      <a:gd name="connsiteY28" fmla="*/ 533855 h 1673984"/>
                      <a:gd name="connsiteX29" fmla="*/ 573270 w 875754"/>
                      <a:gd name="connsiteY29" fmla="*/ 521948 h 1673984"/>
                      <a:gd name="connsiteX30" fmla="*/ 487547 w 875754"/>
                      <a:gd name="connsiteY30" fmla="*/ 433841 h 1673984"/>
                      <a:gd name="connsiteX31" fmla="*/ 416108 w 875754"/>
                      <a:gd name="connsiteY31" fmla="*/ 438606 h 1673984"/>
                      <a:gd name="connsiteX32" fmla="*/ 485166 w 875754"/>
                      <a:gd name="connsiteY32" fmla="*/ 417172 h 1673984"/>
                      <a:gd name="connsiteX33" fmla="*/ 582797 w 875754"/>
                      <a:gd name="connsiteY33" fmla="*/ 429078 h 1673984"/>
                      <a:gd name="connsiteX34" fmla="*/ 523266 w 875754"/>
                      <a:gd name="connsiteY34" fmla="*/ 400504 h 1673984"/>
                      <a:gd name="connsiteX35" fmla="*/ 599466 w 875754"/>
                      <a:gd name="connsiteY35" fmla="*/ 376692 h 1673984"/>
                      <a:gd name="connsiteX36" fmla="*/ 549458 w 875754"/>
                      <a:gd name="connsiteY36" fmla="*/ 348117 h 1673984"/>
                      <a:gd name="connsiteX37" fmla="*/ 620897 w 875754"/>
                      <a:gd name="connsiteY37" fmla="*/ 310016 h 1673984"/>
                      <a:gd name="connsiteX38" fmla="*/ 551841 w 875754"/>
                      <a:gd name="connsiteY38" fmla="*/ 295730 h 1673984"/>
                      <a:gd name="connsiteX39" fmla="*/ 616134 w 875754"/>
                      <a:gd name="connsiteY39" fmla="*/ 269536 h 1673984"/>
                      <a:gd name="connsiteX40" fmla="*/ 642329 w 875754"/>
                      <a:gd name="connsiteY40" fmla="*/ 240961 h 1673984"/>
                      <a:gd name="connsiteX41" fmla="*/ 599466 w 875754"/>
                      <a:gd name="connsiteY41" fmla="*/ 240961 h 1673984"/>
                      <a:gd name="connsiteX42" fmla="*/ 656616 w 875754"/>
                      <a:gd name="connsiteY42" fmla="*/ 210005 h 1673984"/>
                      <a:gd name="connsiteX43" fmla="*/ 694715 w 875754"/>
                      <a:gd name="connsiteY43" fmla="*/ 159998 h 1673984"/>
                      <a:gd name="connsiteX44" fmla="*/ 680427 w 875754"/>
                      <a:gd name="connsiteY44" fmla="*/ 114755 h 1673984"/>
                      <a:gd name="connsiteX45" fmla="*/ 709003 w 875754"/>
                      <a:gd name="connsiteY45" fmla="*/ 126662 h 1673984"/>
                      <a:gd name="connsiteX46" fmla="*/ 696823 w 875754"/>
                      <a:gd name="connsiteY46" fmla="*/ 25537 h 1673984"/>
                      <a:gd name="connsiteX47" fmla="*/ 316096 w 875754"/>
                      <a:gd name="connsiteY47" fmla="*/ 360024 h 1673984"/>
                      <a:gd name="connsiteX48" fmla="*/ 299691 w 875754"/>
                      <a:gd name="connsiteY48" fmla="*/ 353685 h 1673984"/>
                      <a:gd name="connsiteX49" fmla="*/ 692471 w 875754"/>
                      <a:gd name="connsiteY49" fmla="*/ 5602 h 1673984"/>
                      <a:gd name="connsiteX0" fmla="*/ 692471 w 875754"/>
                      <a:gd name="connsiteY0" fmla="*/ 5602 h 1673984"/>
                      <a:gd name="connsiteX1" fmla="*/ 463052 w 875754"/>
                      <a:gd name="connsiteY1" fmla="*/ 153379 h 1673984"/>
                      <a:gd name="connsiteX2" fmla="*/ 270516 w 875754"/>
                      <a:gd name="connsiteY2" fmla="*/ 346554 h 1673984"/>
                      <a:gd name="connsiteX3" fmla="*/ 275529 w 875754"/>
                      <a:gd name="connsiteY3" fmla="*/ 670427 h 1673984"/>
                      <a:gd name="connsiteX4" fmla="*/ 273963 w 875754"/>
                      <a:gd name="connsiteY4" fmla="*/ 1033622 h 1673984"/>
                      <a:gd name="connsiteX5" fmla="*/ 195633 w 875754"/>
                      <a:gd name="connsiteY5" fmla="*/ 1247980 h 1673984"/>
                      <a:gd name="connsiteX6" fmla="*/ 8372 w 875754"/>
                      <a:gd name="connsiteY6" fmla="*/ 1625260 h 1673984"/>
                      <a:gd name="connsiteX7" fmla="*/ 499315 w 875754"/>
                      <a:gd name="connsiteY7" fmla="*/ 1640094 h 1673984"/>
                      <a:gd name="connsiteX8" fmla="*/ 628740 w 875754"/>
                      <a:gd name="connsiteY8" fmla="*/ 1262291 h 1673984"/>
                      <a:gd name="connsiteX9" fmla="*/ 718529 w 875754"/>
                      <a:gd name="connsiteY9" fmla="*/ 1117260 h 1673984"/>
                      <a:gd name="connsiteX10" fmla="*/ 749486 w 875754"/>
                      <a:gd name="connsiteY10" fmla="*/ 1057728 h 1673984"/>
                      <a:gd name="connsiteX11" fmla="*/ 632804 w 875754"/>
                      <a:gd name="connsiteY11" fmla="*/ 1036298 h 1673984"/>
                      <a:gd name="connsiteX12" fmla="*/ 800033 w 875754"/>
                      <a:gd name="connsiteY12" fmla="*/ 690722 h 1673984"/>
                      <a:gd name="connsiteX13" fmla="*/ 809696 w 875754"/>
                      <a:gd name="connsiteY13" fmla="*/ 522879 h 1673984"/>
                      <a:gd name="connsiteX14" fmla="*/ 863784 w 875754"/>
                      <a:gd name="connsiteY14" fmla="*/ 310017 h 1673984"/>
                      <a:gd name="connsiteX15" fmla="*/ 875691 w 875754"/>
                      <a:gd name="connsiteY15" fmla="*/ 183811 h 1673984"/>
                      <a:gd name="connsiteX16" fmla="*/ 827860 w 875754"/>
                      <a:gd name="connsiteY16" fmla="*/ 262709 h 1673984"/>
                      <a:gd name="connsiteX17" fmla="*/ 728053 w 875754"/>
                      <a:gd name="connsiteY17" fmla="*/ 243343 h 1673984"/>
                      <a:gd name="connsiteX18" fmla="*/ 730435 w 875754"/>
                      <a:gd name="connsiteY18" fmla="*/ 131422 h 1673984"/>
                      <a:gd name="connsiteX19" fmla="*/ 675666 w 875754"/>
                      <a:gd name="connsiteY19" fmla="*/ 260011 h 1673984"/>
                      <a:gd name="connsiteX20" fmla="*/ 611370 w 875754"/>
                      <a:gd name="connsiteY20" fmla="*/ 467181 h 1673984"/>
                      <a:gd name="connsiteX21" fmla="*/ 451829 w 875754"/>
                      <a:gd name="connsiteY21" fmla="*/ 757691 h 1673984"/>
                      <a:gd name="connsiteX22" fmla="*/ 494689 w 875754"/>
                      <a:gd name="connsiteY22" fmla="*/ 695778 h 1673984"/>
                      <a:gd name="connsiteX23" fmla="*/ 482783 w 875754"/>
                      <a:gd name="connsiteY23" fmla="*/ 657679 h 1673984"/>
                      <a:gd name="connsiteX24" fmla="*/ 549458 w 875754"/>
                      <a:gd name="connsiteY24" fmla="*/ 614817 h 1673984"/>
                      <a:gd name="connsiteX25" fmla="*/ 489928 w 875754"/>
                      <a:gd name="connsiteY25" fmla="*/ 600530 h 1673984"/>
                      <a:gd name="connsiteX26" fmla="*/ 492309 w 875754"/>
                      <a:gd name="connsiteY26" fmla="*/ 569573 h 1673984"/>
                      <a:gd name="connsiteX27" fmla="*/ 551840 w 875754"/>
                      <a:gd name="connsiteY27" fmla="*/ 543380 h 1673984"/>
                      <a:gd name="connsiteX28" fmla="*/ 504215 w 875754"/>
                      <a:gd name="connsiteY28" fmla="*/ 533855 h 1673984"/>
                      <a:gd name="connsiteX29" fmla="*/ 573270 w 875754"/>
                      <a:gd name="connsiteY29" fmla="*/ 521948 h 1673984"/>
                      <a:gd name="connsiteX30" fmla="*/ 487547 w 875754"/>
                      <a:gd name="connsiteY30" fmla="*/ 433841 h 1673984"/>
                      <a:gd name="connsiteX31" fmla="*/ 416108 w 875754"/>
                      <a:gd name="connsiteY31" fmla="*/ 438606 h 1673984"/>
                      <a:gd name="connsiteX32" fmla="*/ 485166 w 875754"/>
                      <a:gd name="connsiteY32" fmla="*/ 417172 h 1673984"/>
                      <a:gd name="connsiteX33" fmla="*/ 582797 w 875754"/>
                      <a:gd name="connsiteY33" fmla="*/ 429078 h 1673984"/>
                      <a:gd name="connsiteX34" fmla="*/ 523266 w 875754"/>
                      <a:gd name="connsiteY34" fmla="*/ 400504 h 1673984"/>
                      <a:gd name="connsiteX35" fmla="*/ 599466 w 875754"/>
                      <a:gd name="connsiteY35" fmla="*/ 376692 h 1673984"/>
                      <a:gd name="connsiteX36" fmla="*/ 549458 w 875754"/>
                      <a:gd name="connsiteY36" fmla="*/ 348117 h 1673984"/>
                      <a:gd name="connsiteX37" fmla="*/ 620897 w 875754"/>
                      <a:gd name="connsiteY37" fmla="*/ 310016 h 1673984"/>
                      <a:gd name="connsiteX38" fmla="*/ 551841 w 875754"/>
                      <a:gd name="connsiteY38" fmla="*/ 295730 h 1673984"/>
                      <a:gd name="connsiteX39" fmla="*/ 616134 w 875754"/>
                      <a:gd name="connsiteY39" fmla="*/ 269536 h 1673984"/>
                      <a:gd name="connsiteX40" fmla="*/ 642329 w 875754"/>
                      <a:gd name="connsiteY40" fmla="*/ 240961 h 1673984"/>
                      <a:gd name="connsiteX41" fmla="*/ 599466 w 875754"/>
                      <a:gd name="connsiteY41" fmla="*/ 240961 h 1673984"/>
                      <a:gd name="connsiteX42" fmla="*/ 656616 w 875754"/>
                      <a:gd name="connsiteY42" fmla="*/ 210005 h 1673984"/>
                      <a:gd name="connsiteX43" fmla="*/ 694715 w 875754"/>
                      <a:gd name="connsiteY43" fmla="*/ 159998 h 1673984"/>
                      <a:gd name="connsiteX44" fmla="*/ 680427 w 875754"/>
                      <a:gd name="connsiteY44" fmla="*/ 114755 h 1673984"/>
                      <a:gd name="connsiteX45" fmla="*/ 709003 w 875754"/>
                      <a:gd name="connsiteY45" fmla="*/ 126662 h 1673984"/>
                      <a:gd name="connsiteX46" fmla="*/ 696823 w 875754"/>
                      <a:gd name="connsiteY46" fmla="*/ 25537 h 1673984"/>
                      <a:gd name="connsiteX47" fmla="*/ 316096 w 875754"/>
                      <a:gd name="connsiteY47" fmla="*/ 360024 h 1673984"/>
                      <a:gd name="connsiteX48" fmla="*/ 299691 w 875754"/>
                      <a:gd name="connsiteY48" fmla="*/ 353685 h 1673984"/>
                      <a:gd name="connsiteX49" fmla="*/ 692471 w 875754"/>
                      <a:gd name="connsiteY49" fmla="*/ 5602 h 1673984"/>
                      <a:gd name="connsiteX0" fmla="*/ 692471 w 875754"/>
                      <a:gd name="connsiteY0" fmla="*/ 4696 h 1673078"/>
                      <a:gd name="connsiteX1" fmla="*/ 465433 w 875754"/>
                      <a:gd name="connsiteY1" fmla="*/ 164379 h 1673078"/>
                      <a:gd name="connsiteX2" fmla="*/ 270516 w 875754"/>
                      <a:gd name="connsiteY2" fmla="*/ 345648 h 1673078"/>
                      <a:gd name="connsiteX3" fmla="*/ 275529 w 875754"/>
                      <a:gd name="connsiteY3" fmla="*/ 669521 h 1673078"/>
                      <a:gd name="connsiteX4" fmla="*/ 273963 w 875754"/>
                      <a:gd name="connsiteY4" fmla="*/ 1032716 h 1673078"/>
                      <a:gd name="connsiteX5" fmla="*/ 195633 w 875754"/>
                      <a:gd name="connsiteY5" fmla="*/ 1247074 h 1673078"/>
                      <a:gd name="connsiteX6" fmla="*/ 8372 w 875754"/>
                      <a:gd name="connsiteY6" fmla="*/ 1624354 h 1673078"/>
                      <a:gd name="connsiteX7" fmla="*/ 499315 w 875754"/>
                      <a:gd name="connsiteY7" fmla="*/ 1639188 h 1673078"/>
                      <a:gd name="connsiteX8" fmla="*/ 628740 w 875754"/>
                      <a:gd name="connsiteY8" fmla="*/ 1261385 h 1673078"/>
                      <a:gd name="connsiteX9" fmla="*/ 718529 w 875754"/>
                      <a:gd name="connsiteY9" fmla="*/ 1116354 h 1673078"/>
                      <a:gd name="connsiteX10" fmla="*/ 749486 w 875754"/>
                      <a:gd name="connsiteY10" fmla="*/ 1056822 h 1673078"/>
                      <a:gd name="connsiteX11" fmla="*/ 632804 w 875754"/>
                      <a:gd name="connsiteY11" fmla="*/ 1035392 h 1673078"/>
                      <a:gd name="connsiteX12" fmla="*/ 800033 w 875754"/>
                      <a:gd name="connsiteY12" fmla="*/ 689816 h 1673078"/>
                      <a:gd name="connsiteX13" fmla="*/ 809696 w 875754"/>
                      <a:gd name="connsiteY13" fmla="*/ 521973 h 1673078"/>
                      <a:gd name="connsiteX14" fmla="*/ 863784 w 875754"/>
                      <a:gd name="connsiteY14" fmla="*/ 309111 h 1673078"/>
                      <a:gd name="connsiteX15" fmla="*/ 875691 w 875754"/>
                      <a:gd name="connsiteY15" fmla="*/ 182905 h 1673078"/>
                      <a:gd name="connsiteX16" fmla="*/ 827860 w 875754"/>
                      <a:gd name="connsiteY16" fmla="*/ 261803 h 1673078"/>
                      <a:gd name="connsiteX17" fmla="*/ 728053 w 875754"/>
                      <a:gd name="connsiteY17" fmla="*/ 242437 h 1673078"/>
                      <a:gd name="connsiteX18" fmla="*/ 730435 w 875754"/>
                      <a:gd name="connsiteY18" fmla="*/ 130516 h 1673078"/>
                      <a:gd name="connsiteX19" fmla="*/ 675666 w 875754"/>
                      <a:gd name="connsiteY19" fmla="*/ 259105 h 1673078"/>
                      <a:gd name="connsiteX20" fmla="*/ 611370 w 875754"/>
                      <a:gd name="connsiteY20" fmla="*/ 466275 h 1673078"/>
                      <a:gd name="connsiteX21" fmla="*/ 451829 w 875754"/>
                      <a:gd name="connsiteY21" fmla="*/ 756785 h 1673078"/>
                      <a:gd name="connsiteX22" fmla="*/ 494689 w 875754"/>
                      <a:gd name="connsiteY22" fmla="*/ 694872 h 1673078"/>
                      <a:gd name="connsiteX23" fmla="*/ 482783 w 875754"/>
                      <a:gd name="connsiteY23" fmla="*/ 656773 h 1673078"/>
                      <a:gd name="connsiteX24" fmla="*/ 549458 w 875754"/>
                      <a:gd name="connsiteY24" fmla="*/ 613911 h 1673078"/>
                      <a:gd name="connsiteX25" fmla="*/ 489928 w 875754"/>
                      <a:gd name="connsiteY25" fmla="*/ 599624 h 1673078"/>
                      <a:gd name="connsiteX26" fmla="*/ 492309 w 875754"/>
                      <a:gd name="connsiteY26" fmla="*/ 568667 h 1673078"/>
                      <a:gd name="connsiteX27" fmla="*/ 551840 w 875754"/>
                      <a:gd name="connsiteY27" fmla="*/ 542474 h 1673078"/>
                      <a:gd name="connsiteX28" fmla="*/ 504215 w 875754"/>
                      <a:gd name="connsiteY28" fmla="*/ 532949 h 1673078"/>
                      <a:gd name="connsiteX29" fmla="*/ 573270 w 875754"/>
                      <a:gd name="connsiteY29" fmla="*/ 521042 h 1673078"/>
                      <a:gd name="connsiteX30" fmla="*/ 487547 w 875754"/>
                      <a:gd name="connsiteY30" fmla="*/ 432935 h 1673078"/>
                      <a:gd name="connsiteX31" fmla="*/ 416108 w 875754"/>
                      <a:gd name="connsiteY31" fmla="*/ 437700 h 1673078"/>
                      <a:gd name="connsiteX32" fmla="*/ 485166 w 875754"/>
                      <a:gd name="connsiteY32" fmla="*/ 416266 h 1673078"/>
                      <a:gd name="connsiteX33" fmla="*/ 582797 w 875754"/>
                      <a:gd name="connsiteY33" fmla="*/ 428172 h 1673078"/>
                      <a:gd name="connsiteX34" fmla="*/ 523266 w 875754"/>
                      <a:gd name="connsiteY34" fmla="*/ 399598 h 1673078"/>
                      <a:gd name="connsiteX35" fmla="*/ 599466 w 875754"/>
                      <a:gd name="connsiteY35" fmla="*/ 375786 h 1673078"/>
                      <a:gd name="connsiteX36" fmla="*/ 549458 w 875754"/>
                      <a:gd name="connsiteY36" fmla="*/ 347211 h 1673078"/>
                      <a:gd name="connsiteX37" fmla="*/ 620897 w 875754"/>
                      <a:gd name="connsiteY37" fmla="*/ 309110 h 1673078"/>
                      <a:gd name="connsiteX38" fmla="*/ 551841 w 875754"/>
                      <a:gd name="connsiteY38" fmla="*/ 294824 h 1673078"/>
                      <a:gd name="connsiteX39" fmla="*/ 616134 w 875754"/>
                      <a:gd name="connsiteY39" fmla="*/ 268630 h 1673078"/>
                      <a:gd name="connsiteX40" fmla="*/ 642329 w 875754"/>
                      <a:gd name="connsiteY40" fmla="*/ 240055 h 1673078"/>
                      <a:gd name="connsiteX41" fmla="*/ 599466 w 875754"/>
                      <a:gd name="connsiteY41" fmla="*/ 240055 h 1673078"/>
                      <a:gd name="connsiteX42" fmla="*/ 656616 w 875754"/>
                      <a:gd name="connsiteY42" fmla="*/ 209099 h 1673078"/>
                      <a:gd name="connsiteX43" fmla="*/ 694715 w 875754"/>
                      <a:gd name="connsiteY43" fmla="*/ 159092 h 1673078"/>
                      <a:gd name="connsiteX44" fmla="*/ 680427 w 875754"/>
                      <a:gd name="connsiteY44" fmla="*/ 113849 h 1673078"/>
                      <a:gd name="connsiteX45" fmla="*/ 709003 w 875754"/>
                      <a:gd name="connsiteY45" fmla="*/ 125756 h 1673078"/>
                      <a:gd name="connsiteX46" fmla="*/ 696823 w 875754"/>
                      <a:gd name="connsiteY46" fmla="*/ 24631 h 1673078"/>
                      <a:gd name="connsiteX47" fmla="*/ 316096 w 875754"/>
                      <a:gd name="connsiteY47" fmla="*/ 359118 h 1673078"/>
                      <a:gd name="connsiteX48" fmla="*/ 299691 w 875754"/>
                      <a:gd name="connsiteY48" fmla="*/ 352779 h 1673078"/>
                      <a:gd name="connsiteX49" fmla="*/ 692471 w 875754"/>
                      <a:gd name="connsiteY49" fmla="*/ 4696 h 1673078"/>
                      <a:gd name="connsiteX0" fmla="*/ 599603 w 875754"/>
                      <a:gd name="connsiteY0" fmla="*/ 55448 h 1650011"/>
                      <a:gd name="connsiteX1" fmla="*/ 465433 w 875754"/>
                      <a:gd name="connsiteY1" fmla="*/ 141312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65433 w 875754"/>
                      <a:gd name="connsiteY1" fmla="*/ 141312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299691 w 875754"/>
                      <a:gd name="connsiteY0" fmla="*/ 329712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0" fmla="*/ 299691 w 875754"/>
                      <a:gd name="connsiteY0" fmla="*/ 329712 h 1650011"/>
                      <a:gd name="connsiteX1" fmla="*/ 270516 w 875754"/>
                      <a:gd name="connsiteY1" fmla="*/ 32258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47" fmla="*/ 299691 w 875754"/>
                      <a:gd name="connsiteY47" fmla="*/ 329712 h 1650011"/>
                      <a:gd name="connsiteX0" fmla="*/ 316096 w 875754"/>
                      <a:gd name="connsiteY0" fmla="*/ 336051 h 1650011"/>
                      <a:gd name="connsiteX1" fmla="*/ 270516 w 875754"/>
                      <a:gd name="connsiteY1" fmla="*/ 32258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58610 w 875754"/>
                      <a:gd name="connsiteY1" fmla="*/ 39401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2898 w 875754"/>
                      <a:gd name="connsiteY1" fmla="*/ 453549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5529 w 875754"/>
                      <a:gd name="connsiteY1" fmla="*/ 646454 h 1650011"/>
                      <a:gd name="connsiteX2" fmla="*/ 273963 w 875754"/>
                      <a:gd name="connsiteY2" fmla="*/ 1009649 h 1650011"/>
                      <a:gd name="connsiteX3" fmla="*/ 195633 w 875754"/>
                      <a:gd name="connsiteY3" fmla="*/ 1224007 h 1650011"/>
                      <a:gd name="connsiteX4" fmla="*/ 8372 w 875754"/>
                      <a:gd name="connsiteY4" fmla="*/ 1601287 h 1650011"/>
                      <a:gd name="connsiteX5" fmla="*/ 499315 w 875754"/>
                      <a:gd name="connsiteY5" fmla="*/ 1616121 h 1650011"/>
                      <a:gd name="connsiteX6" fmla="*/ 628740 w 875754"/>
                      <a:gd name="connsiteY6" fmla="*/ 1238318 h 1650011"/>
                      <a:gd name="connsiteX7" fmla="*/ 718529 w 875754"/>
                      <a:gd name="connsiteY7" fmla="*/ 1093287 h 1650011"/>
                      <a:gd name="connsiteX8" fmla="*/ 749486 w 875754"/>
                      <a:gd name="connsiteY8" fmla="*/ 1033755 h 1650011"/>
                      <a:gd name="connsiteX9" fmla="*/ 632804 w 875754"/>
                      <a:gd name="connsiteY9" fmla="*/ 1012325 h 1650011"/>
                      <a:gd name="connsiteX10" fmla="*/ 800033 w 875754"/>
                      <a:gd name="connsiteY10" fmla="*/ 666749 h 1650011"/>
                      <a:gd name="connsiteX11" fmla="*/ 809696 w 875754"/>
                      <a:gd name="connsiteY11" fmla="*/ 498906 h 1650011"/>
                      <a:gd name="connsiteX12" fmla="*/ 863784 w 875754"/>
                      <a:gd name="connsiteY12" fmla="*/ 286044 h 1650011"/>
                      <a:gd name="connsiteX13" fmla="*/ 875691 w 875754"/>
                      <a:gd name="connsiteY13" fmla="*/ 159838 h 1650011"/>
                      <a:gd name="connsiteX14" fmla="*/ 827860 w 875754"/>
                      <a:gd name="connsiteY14" fmla="*/ 238736 h 1650011"/>
                      <a:gd name="connsiteX15" fmla="*/ 728053 w 875754"/>
                      <a:gd name="connsiteY15" fmla="*/ 219370 h 1650011"/>
                      <a:gd name="connsiteX16" fmla="*/ 730435 w 875754"/>
                      <a:gd name="connsiteY16" fmla="*/ 107449 h 1650011"/>
                      <a:gd name="connsiteX17" fmla="*/ 675666 w 875754"/>
                      <a:gd name="connsiteY17" fmla="*/ 236038 h 1650011"/>
                      <a:gd name="connsiteX18" fmla="*/ 611370 w 875754"/>
                      <a:gd name="connsiteY18" fmla="*/ 443208 h 1650011"/>
                      <a:gd name="connsiteX19" fmla="*/ 451829 w 875754"/>
                      <a:gd name="connsiteY19" fmla="*/ 733718 h 1650011"/>
                      <a:gd name="connsiteX20" fmla="*/ 494689 w 875754"/>
                      <a:gd name="connsiteY20" fmla="*/ 671805 h 1650011"/>
                      <a:gd name="connsiteX21" fmla="*/ 482783 w 875754"/>
                      <a:gd name="connsiteY21" fmla="*/ 633706 h 1650011"/>
                      <a:gd name="connsiteX22" fmla="*/ 549458 w 875754"/>
                      <a:gd name="connsiteY22" fmla="*/ 590844 h 1650011"/>
                      <a:gd name="connsiteX23" fmla="*/ 489928 w 875754"/>
                      <a:gd name="connsiteY23" fmla="*/ 576557 h 1650011"/>
                      <a:gd name="connsiteX24" fmla="*/ 492309 w 875754"/>
                      <a:gd name="connsiteY24" fmla="*/ 545600 h 1650011"/>
                      <a:gd name="connsiteX25" fmla="*/ 551840 w 875754"/>
                      <a:gd name="connsiteY25" fmla="*/ 519407 h 1650011"/>
                      <a:gd name="connsiteX26" fmla="*/ 504215 w 875754"/>
                      <a:gd name="connsiteY26" fmla="*/ 509882 h 1650011"/>
                      <a:gd name="connsiteX27" fmla="*/ 573270 w 875754"/>
                      <a:gd name="connsiteY27" fmla="*/ 497975 h 1650011"/>
                      <a:gd name="connsiteX28" fmla="*/ 487547 w 875754"/>
                      <a:gd name="connsiteY28" fmla="*/ 409868 h 1650011"/>
                      <a:gd name="connsiteX29" fmla="*/ 416108 w 875754"/>
                      <a:gd name="connsiteY29" fmla="*/ 414633 h 1650011"/>
                      <a:gd name="connsiteX30" fmla="*/ 485166 w 875754"/>
                      <a:gd name="connsiteY30" fmla="*/ 393199 h 1650011"/>
                      <a:gd name="connsiteX31" fmla="*/ 582797 w 875754"/>
                      <a:gd name="connsiteY31" fmla="*/ 405105 h 1650011"/>
                      <a:gd name="connsiteX32" fmla="*/ 523266 w 875754"/>
                      <a:gd name="connsiteY32" fmla="*/ 376531 h 1650011"/>
                      <a:gd name="connsiteX33" fmla="*/ 599466 w 875754"/>
                      <a:gd name="connsiteY33" fmla="*/ 352719 h 1650011"/>
                      <a:gd name="connsiteX34" fmla="*/ 549458 w 875754"/>
                      <a:gd name="connsiteY34" fmla="*/ 324144 h 1650011"/>
                      <a:gd name="connsiteX35" fmla="*/ 620897 w 875754"/>
                      <a:gd name="connsiteY35" fmla="*/ 286043 h 1650011"/>
                      <a:gd name="connsiteX36" fmla="*/ 551841 w 875754"/>
                      <a:gd name="connsiteY36" fmla="*/ 271757 h 1650011"/>
                      <a:gd name="connsiteX37" fmla="*/ 616134 w 875754"/>
                      <a:gd name="connsiteY37" fmla="*/ 245563 h 1650011"/>
                      <a:gd name="connsiteX38" fmla="*/ 642329 w 875754"/>
                      <a:gd name="connsiteY38" fmla="*/ 216988 h 1650011"/>
                      <a:gd name="connsiteX39" fmla="*/ 599466 w 875754"/>
                      <a:gd name="connsiteY39" fmla="*/ 216988 h 1650011"/>
                      <a:gd name="connsiteX40" fmla="*/ 656616 w 875754"/>
                      <a:gd name="connsiteY40" fmla="*/ 186032 h 1650011"/>
                      <a:gd name="connsiteX41" fmla="*/ 694715 w 875754"/>
                      <a:gd name="connsiteY41" fmla="*/ 136025 h 1650011"/>
                      <a:gd name="connsiteX42" fmla="*/ 680427 w 875754"/>
                      <a:gd name="connsiteY42" fmla="*/ 90782 h 1650011"/>
                      <a:gd name="connsiteX43" fmla="*/ 709003 w 875754"/>
                      <a:gd name="connsiteY43" fmla="*/ 102689 h 1650011"/>
                      <a:gd name="connsiteX44" fmla="*/ 696823 w 875754"/>
                      <a:gd name="connsiteY44" fmla="*/ 1564 h 1650011"/>
                      <a:gd name="connsiteX45" fmla="*/ 316096 w 875754"/>
                      <a:gd name="connsiteY45" fmla="*/ 336051 h 1650011"/>
                      <a:gd name="connsiteX0" fmla="*/ 316096 w 875754"/>
                      <a:gd name="connsiteY0" fmla="*/ 336051 h 1650011"/>
                      <a:gd name="connsiteX1" fmla="*/ 275529 w 875754"/>
                      <a:gd name="connsiteY1" fmla="*/ 646454 h 1650011"/>
                      <a:gd name="connsiteX2" fmla="*/ 273963 w 875754"/>
                      <a:gd name="connsiteY2" fmla="*/ 1009649 h 1650011"/>
                      <a:gd name="connsiteX3" fmla="*/ 195633 w 875754"/>
                      <a:gd name="connsiteY3" fmla="*/ 1224007 h 1650011"/>
                      <a:gd name="connsiteX4" fmla="*/ 8372 w 875754"/>
                      <a:gd name="connsiteY4" fmla="*/ 1601287 h 1650011"/>
                      <a:gd name="connsiteX5" fmla="*/ 499315 w 875754"/>
                      <a:gd name="connsiteY5" fmla="*/ 1616121 h 1650011"/>
                      <a:gd name="connsiteX6" fmla="*/ 628740 w 875754"/>
                      <a:gd name="connsiteY6" fmla="*/ 1238318 h 1650011"/>
                      <a:gd name="connsiteX7" fmla="*/ 718529 w 875754"/>
                      <a:gd name="connsiteY7" fmla="*/ 1093287 h 1650011"/>
                      <a:gd name="connsiteX8" fmla="*/ 749486 w 875754"/>
                      <a:gd name="connsiteY8" fmla="*/ 1033755 h 1650011"/>
                      <a:gd name="connsiteX9" fmla="*/ 632804 w 875754"/>
                      <a:gd name="connsiteY9" fmla="*/ 1012325 h 1650011"/>
                      <a:gd name="connsiteX10" fmla="*/ 800033 w 875754"/>
                      <a:gd name="connsiteY10" fmla="*/ 666749 h 1650011"/>
                      <a:gd name="connsiteX11" fmla="*/ 809696 w 875754"/>
                      <a:gd name="connsiteY11" fmla="*/ 498906 h 1650011"/>
                      <a:gd name="connsiteX12" fmla="*/ 863784 w 875754"/>
                      <a:gd name="connsiteY12" fmla="*/ 286044 h 1650011"/>
                      <a:gd name="connsiteX13" fmla="*/ 875691 w 875754"/>
                      <a:gd name="connsiteY13" fmla="*/ 159838 h 1650011"/>
                      <a:gd name="connsiteX14" fmla="*/ 827860 w 875754"/>
                      <a:gd name="connsiteY14" fmla="*/ 238736 h 1650011"/>
                      <a:gd name="connsiteX15" fmla="*/ 728053 w 875754"/>
                      <a:gd name="connsiteY15" fmla="*/ 219370 h 1650011"/>
                      <a:gd name="connsiteX16" fmla="*/ 730435 w 875754"/>
                      <a:gd name="connsiteY16" fmla="*/ 107449 h 1650011"/>
                      <a:gd name="connsiteX17" fmla="*/ 675666 w 875754"/>
                      <a:gd name="connsiteY17" fmla="*/ 236038 h 1650011"/>
                      <a:gd name="connsiteX18" fmla="*/ 611370 w 875754"/>
                      <a:gd name="connsiteY18" fmla="*/ 443208 h 1650011"/>
                      <a:gd name="connsiteX19" fmla="*/ 451829 w 875754"/>
                      <a:gd name="connsiteY19" fmla="*/ 733718 h 1650011"/>
                      <a:gd name="connsiteX20" fmla="*/ 494689 w 875754"/>
                      <a:gd name="connsiteY20" fmla="*/ 671805 h 1650011"/>
                      <a:gd name="connsiteX21" fmla="*/ 482783 w 875754"/>
                      <a:gd name="connsiteY21" fmla="*/ 633706 h 1650011"/>
                      <a:gd name="connsiteX22" fmla="*/ 549458 w 875754"/>
                      <a:gd name="connsiteY22" fmla="*/ 590844 h 1650011"/>
                      <a:gd name="connsiteX23" fmla="*/ 489928 w 875754"/>
                      <a:gd name="connsiteY23" fmla="*/ 576557 h 1650011"/>
                      <a:gd name="connsiteX24" fmla="*/ 492309 w 875754"/>
                      <a:gd name="connsiteY24" fmla="*/ 545600 h 1650011"/>
                      <a:gd name="connsiteX25" fmla="*/ 551840 w 875754"/>
                      <a:gd name="connsiteY25" fmla="*/ 519407 h 1650011"/>
                      <a:gd name="connsiteX26" fmla="*/ 504215 w 875754"/>
                      <a:gd name="connsiteY26" fmla="*/ 509882 h 1650011"/>
                      <a:gd name="connsiteX27" fmla="*/ 573270 w 875754"/>
                      <a:gd name="connsiteY27" fmla="*/ 497975 h 1650011"/>
                      <a:gd name="connsiteX28" fmla="*/ 487547 w 875754"/>
                      <a:gd name="connsiteY28" fmla="*/ 409868 h 1650011"/>
                      <a:gd name="connsiteX29" fmla="*/ 416108 w 875754"/>
                      <a:gd name="connsiteY29" fmla="*/ 414633 h 1650011"/>
                      <a:gd name="connsiteX30" fmla="*/ 485166 w 875754"/>
                      <a:gd name="connsiteY30" fmla="*/ 393199 h 1650011"/>
                      <a:gd name="connsiteX31" fmla="*/ 582797 w 875754"/>
                      <a:gd name="connsiteY31" fmla="*/ 405105 h 1650011"/>
                      <a:gd name="connsiteX32" fmla="*/ 523266 w 875754"/>
                      <a:gd name="connsiteY32" fmla="*/ 376531 h 1650011"/>
                      <a:gd name="connsiteX33" fmla="*/ 599466 w 875754"/>
                      <a:gd name="connsiteY33" fmla="*/ 352719 h 1650011"/>
                      <a:gd name="connsiteX34" fmla="*/ 549458 w 875754"/>
                      <a:gd name="connsiteY34" fmla="*/ 324144 h 1650011"/>
                      <a:gd name="connsiteX35" fmla="*/ 620897 w 875754"/>
                      <a:gd name="connsiteY35" fmla="*/ 286043 h 1650011"/>
                      <a:gd name="connsiteX36" fmla="*/ 551841 w 875754"/>
                      <a:gd name="connsiteY36" fmla="*/ 271757 h 1650011"/>
                      <a:gd name="connsiteX37" fmla="*/ 616134 w 875754"/>
                      <a:gd name="connsiteY37" fmla="*/ 245563 h 1650011"/>
                      <a:gd name="connsiteX38" fmla="*/ 642329 w 875754"/>
                      <a:gd name="connsiteY38" fmla="*/ 216988 h 1650011"/>
                      <a:gd name="connsiteX39" fmla="*/ 599466 w 875754"/>
                      <a:gd name="connsiteY39" fmla="*/ 216988 h 1650011"/>
                      <a:gd name="connsiteX40" fmla="*/ 656616 w 875754"/>
                      <a:gd name="connsiteY40" fmla="*/ 186032 h 1650011"/>
                      <a:gd name="connsiteX41" fmla="*/ 694715 w 875754"/>
                      <a:gd name="connsiteY41" fmla="*/ 136025 h 1650011"/>
                      <a:gd name="connsiteX42" fmla="*/ 680427 w 875754"/>
                      <a:gd name="connsiteY42" fmla="*/ 90782 h 1650011"/>
                      <a:gd name="connsiteX43" fmla="*/ 709003 w 875754"/>
                      <a:gd name="connsiteY43" fmla="*/ 102689 h 1650011"/>
                      <a:gd name="connsiteX44" fmla="*/ 696823 w 875754"/>
                      <a:gd name="connsiteY44" fmla="*/ 1564 h 1650011"/>
                      <a:gd name="connsiteX45" fmla="*/ 316096 w 875754"/>
                      <a:gd name="connsiteY45" fmla="*/ 336051 h 1650011"/>
                      <a:gd name="connsiteX0" fmla="*/ 316096 w 875754"/>
                      <a:gd name="connsiteY0" fmla="*/ 336051 h 1650011"/>
                      <a:gd name="connsiteX1" fmla="*/ 285140 w 875754"/>
                      <a:gd name="connsiteY1" fmla="*/ 419393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189890 w 875754"/>
                      <a:gd name="connsiteY1" fmla="*/ 41701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189890 w 875754"/>
                      <a:gd name="connsiteY1" fmla="*/ 41701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128683 w 688341"/>
                      <a:gd name="connsiteY0" fmla="*/ 336051 h 1616137"/>
                      <a:gd name="connsiteX1" fmla="*/ 85821 w 688341"/>
                      <a:gd name="connsiteY1" fmla="*/ 426535 h 1616137"/>
                      <a:gd name="connsiteX2" fmla="*/ 88116 w 688341"/>
                      <a:gd name="connsiteY2" fmla="*/ 646454 h 1616137"/>
                      <a:gd name="connsiteX3" fmla="*/ 86550 w 688341"/>
                      <a:gd name="connsiteY3" fmla="*/ 1009649 h 1616137"/>
                      <a:gd name="connsiteX4" fmla="*/ 8220 w 688341"/>
                      <a:gd name="connsiteY4" fmla="*/ 1224007 h 1616137"/>
                      <a:gd name="connsiteX5" fmla="*/ 311902 w 688341"/>
                      <a:gd name="connsiteY5" fmla="*/ 1616121 h 1616137"/>
                      <a:gd name="connsiteX6" fmla="*/ 441327 w 688341"/>
                      <a:gd name="connsiteY6" fmla="*/ 1238318 h 1616137"/>
                      <a:gd name="connsiteX7" fmla="*/ 531116 w 688341"/>
                      <a:gd name="connsiteY7" fmla="*/ 1093287 h 1616137"/>
                      <a:gd name="connsiteX8" fmla="*/ 562073 w 688341"/>
                      <a:gd name="connsiteY8" fmla="*/ 1033755 h 1616137"/>
                      <a:gd name="connsiteX9" fmla="*/ 445391 w 688341"/>
                      <a:gd name="connsiteY9" fmla="*/ 1012325 h 1616137"/>
                      <a:gd name="connsiteX10" fmla="*/ 612620 w 688341"/>
                      <a:gd name="connsiteY10" fmla="*/ 666749 h 1616137"/>
                      <a:gd name="connsiteX11" fmla="*/ 622283 w 688341"/>
                      <a:gd name="connsiteY11" fmla="*/ 498906 h 1616137"/>
                      <a:gd name="connsiteX12" fmla="*/ 676371 w 688341"/>
                      <a:gd name="connsiteY12" fmla="*/ 286044 h 1616137"/>
                      <a:gd name="connsiteX13" fmla="*/ 688278 w 688341"/>
                      <a:gd name="connsiteY13" fmla="*/ 159838 h 1616137"/>
                      <a:gd name="connsiteX14" fmla="*/ 640447 w 688341"/>
                      <a:gd name="connsiteY14" fmla="*/ 238736 h 1616137"/>
                      <a:gd name="connsiteX15" fmla="*/ 540640 w 688341"/>
                      <a:gd name="connsiteY15" fmla="*/ 219370 h 1616137"/>
                      <a:gd name="connsiteX16" fmla="*/ 543022 w 688341"/>
                      <a:gd name="connsiteY16" fmla="*/ 107449 h 1616137"/>
                      <a:gd name="connsiteX17" fmla="*/ 488253 w 688341"/>
                      <a:gd name="connsiteY17" fmla="*/ 236038 h 1616137"/>
                      <a:gd name="connsiteX18" fmla="*/ 423957 w 688341"/>
                      <a:gd name="connsiteY18" fmla="*/ 443208 h 1616137"/>
                      <a:gd name="connsiteX19" fmla="*/ 264416 w 688341"/>
                      <a:gd name="connsiteY19" fmla="*/ 733718 h 1616137"/>
                      <a:gd name="connsiteX20" fmla="*/ 307276 w 688341"/>
                      <a:gd name="connsiteY20" fmla="*/ 671805 h 1616137"/>
                      <a:gd name="connsiteX21" fmla="*/ 295370 w 688341"/>
                      <a:gd name="connsiteY21" fmla="*/ 633706 h 1616137"/>
                      <a:gd name="connsiteX22" fmla="*/ 362045 w 688341"/>
                      <a:gd name="connsiteY22" fmla="*/ 590844 h 1616137"/>
                      <a:gd name="connsiteX23" fmla="*/ 302515 w 688341"/>
                      <a:gd name="connsiteY23" fmla="*/ 576557 h 1616137"/>
                      <a:gd name="connsiteX24" fmla="*/ 304896 w 688341"/>
                      <a:gd name="connsiteY24" fmla="*/ 545600 h 1616137"/>
                      <a:gd name="connsiteX25" fmla="*/ 364427 w 688341"/>
                      <a:gd name="connsiteY25" fmla="*/ 519407 h 1616137"/>
                      <a:gd name="connsiteX26" fmla="*/ 316802 w 688341"/>
                      <a:gd name="connsiteY26" fmla="*/ 509882 h 1616137"/>
                      <a:gd name="connsiteX27" fmla="*/ 385857 w 688341"/>
                      <a:gd name="connsiteY27" fmla="*/ 497975 h 1616137"/>
                      <a:gd name="connsiteX28" fmla="*/ 300134 w 688341"/>
                      <a:gd name="connsiteY28" fmla="*/ 409868 h 1616137"/>
                      <a:gd name="connsiteX29" fmla="*/ 228695 w 688341"/>
                      <a:gd name="connsiteY29" fmla="*/ 414633 h 1616137"/>
                      <a:gd name="connsiteX30" fmla="*/ 297753 w 688341"/>
                      <a:gd name="connsiteY30" fmla="*/ 393199 h 1616137"/>
                      <a:gd name="connsiteX31" fmla="*/ 395384 w 688341"/>
                      <a:gd name="connsiteY31" fmla="*/ 405105 h 1616137"/>
                      <a:gd name="connsiteX32" fmla="*/ 335853 w 688341"/>
                      <a:gd name="connsiteY32" fmla="*/ 376531 h 1616137"/>
                      <a:gd name="connsiteX33" fmla="*/ 412053 w 688341"/>
                      <a:gd name="connsiteY33" fmla="*/ 352719 h 1616137"/>
                      <a:gd name="connsiteX34" fmla="*/ 362045 w 688341"/>
                      <a:gd name="connsiteY34" fmla="*/ 324144 h 1616137"/>
                      <a:gd name="connsiteX35" fmla="*/ 433484 w 688341"/>
                      <a:gd name="connsiteY35" fmla="*/ 286043 h 1616137"/>
                      <a:gd name="connsiteX36" fmla="*/ 364428 w 688341"/>
                      <a:gd name="connsiteY36" fmla="*/ 271757 h 1616137"/>
                      <a:gd name="connsiteX37" fmla="*/ 428721 w 688341"/>
                      <a:gd name="connsiteY37" fmla="*/ 245563 h 1616137"/>
                      <a:gd name="connsiteX38" fmla="*/ 454916 w 688341"/>
                      <a:gd name="connsiteY38" fmla="*/ 216988 h 1616137"/>
                      <a:gd name="connsiteX39" fmla="*/ 412053 w 688341"/>
                      <a:gd name="connsiteY39" fmla="*/ 216988 h 1616137"/>
                      <a:gd name="connsiteX40" fmla="*/ 469203 w 688341"/>
                      <a:gd name="connsiteY40" fmla="*/ 186032 h 1616137"/>
                      <a:gd name="connsiteX41" fmla="*/ 507302 w 688341"/>
                      <a:gd name="connsiteY41" fmla="*/ 136025 h 1616137"/>
                      <a:gd name="connsiteX42" fmla="*/ 493014 w 688341"/>
                      <a:gd name="connsiteY42" fmla="*/ 90782 h 1616137"/>
                      <a:gd name="connsiteX43" fmla="*/ 521590 w 688341"/>
                      <a:gd name="connsiteY43" fmla="*/ 102689 h 1616137"/>
                      <a:gd name="connsiteX44" fmla="*/ 509410 w 688341"/>
                      <a:gd name="connsiteY44" fmla="*/ 1564 h 1616137"/>
                      <a:gd name="connsiteX45" fmla="*/ 128683 w 688341"/>
                      <a:gd name="connsiteY45" fmla="*/ 336051 h 1616137"/>
                      <a:gd name="connsiteX0" fmla="*/ 136335 w 695993"/>
                      <a:gd name="connsiteY0" fmla="*/ 336051 h 1253862"/>
                      <a:gd name="connsiteX1" fmla="*/ 93473 w 695993"/>
                      <a:gd name="connsiteY1" fmla="*/ 426535 h 1253862"/>
                      <a:gd name="connsiteX2" fmla="*/ 95768 w 695993"/>
                      <a:gd name="connsiteY2" fmla="*/ 646454 h 1253862"/>
                      <a:gd name="connsiteX3" fmla="*/ 94202 w 695993"/>
                      <a:gd name="connsiteY3" fmla="*/ 1009649 h 1253862"/>
                      <a:gd name="connsiteX4" fmla="*/ 15872 w 695993"/>
                      <a:gd name="connsiteY4" fmla="*/ 1224007 h 1253862"/>
                      <a:gd name="connsiteX5" fmla="*/ 448979 w 695993"/>
                      <a:gd name="connsiteY5" fmla="*/ 1238318 h 1253862"/>
                      <a:gd name="connsiteX6" fmla="*/ 538768 w 695993"/>
                      <a:gd name="connsiteY6" fmla="*/ 1093287 h 1253862"/>
                      <a:gd name="connsiteX7" fmla="*/ 569725 w 695993"/>
                      <a:gd name="connsiteY7" fmla="*/ 1033755 h 1253862"/>
                      <a:gd name="connsiteX8" fmla="*/ 453043 w 695993"/>
                      <a:gd name="connsiteY8" fmla="*/ 1012325 h 1253862"/>
                      <a:gd name="connsiteX9" fmla="*/ 620272 w 695993"/>
                      <a:gd name="connsiteY9" fmla="*/ 666749 h 1253862"/>
                      <a:gd name="connsiteX10" fmla="*/ 629935 w 695993"/>
                      <a:gd name="connsiteY10" fmla="*/ 498906 h 1253862"/>
                      <a:gd name="connsiteX11" fmla="*/ 684023 w 695993"/>
                      <a:gd name="connsiteY11" fmla="*/ 286044 h 1253862"/>
                      <a:gd name="connsiteX12" fmla="*/ 695930 w 695993"/>
                      <a:gd name="connsiteY12" fmla="*/ 159838 h 1253862"/>
                      <a:gd name="connsiteX13" fmla="*/ 648099 w 695993"/>
                      <a:gd name="connsiteY13" fmla="*/ 238736 h 1253862"/>
                      <a:gd name="connsiteX14" fmla="*/ 548292 w 695993"/>
                      <a:gd name="connsiteY14" fmla="*/ 219370 h 1253862"/>
                      <a:gd name="connsiteX15" fmla="*/ 550674 w 695993"/>
                      <a:gd name="connsiteY15" fmla="*/ 107449 h 1253862"/>
                      <a:gd name="connsiteX16" fmla="*/ 495905 w 695993"/>
                      <a:gd name="connsiteY16" fmla="*/ 236038 h 1253862"/>
                      <a:gd name="connsiteX17" fmla="*/ 431609 w 695993"/>
                      <a:gd name="connsiteY17" fmla="*/ 443208 h 1253862"/>
                      <a:gd name="connsiteX18" fmla="*/ 272068 w 695993"/>
                      <a:gd name="connsiteY18" fmla="*/ 733718 h 1253862"/>
                      <a:gd name="connsiteX19" fmla="*/ 314928 w 695993"/>
                      <a:gd name="connsiteY19" fmla="*/ 671805 h 1253862"/>
                      <a:gd name="connsiteX20" fmla="*/ 303022 w 695993"/>
                      <a:gd name="connsiteY20" fmla="*/ 633706 h 1253862"/>
                      <a:gd name="connsiteX21" fmla="*/ 369697 w 695993"/>
                      <a:gd name="connsiteY21" fmla="*/ 590844 h 1253862"/>
                      <a:gd name="connsiteX22" fmla="*/ 310167 w 695993"/>
                      <a:gd name="connsiteY22" fmla="*/ 576557 h 1253862"/>
                      <a:gd name="connsiteX23" fmla="*/ 312548 w 695993"/>
                      <a:gd name="connsiteY23" fmla="*/ 545600 h 1253862"/>
                      <a:gd name="connsiteX24" fmla="*/ 372079 w 695993"/>
                      <a:gd name="connsiteY24" fmla="*/ 519407 h 1253862"/>
                      <a:gd name="connsiteX25" fmla="*/ 324454 w 695993"/>
                      <a:gd name="connsiteY25" fmla="*/ 509882 h 1253862"/>
                      <a:gd name="connsiteX26" fmla="*/ 393509 w 695993"/>
                      <a:gd name="connsiteY26" fmla="*/ 497975 h 1253862"/>
                      <a:gd name="connsiteX27" fmla="*/ 307786 w 695993"/>
                      <a:gd name="connsiteY27" fmla="*/ 409868 h 1253862"/>
                      <a:gd name="connsiteX28" fmla="*/ 236347 w 695993"/>
                      <a:gd name="connsiteY28" fmla="*/ 414633 h 1253862"/>
                      <a:gd name="connsiteX29" fmla="*/ 305405 w 695993"/>
                      <a:gd name="connsiteY29" fmla="*/ 393199 h 1253862"/>
                      <a:gd name="connsiteX30" fmla="*/ 403036 w 695993"/>
                      <a:gd name="connsiteY30" fmla="*/ 405105 h 1253862"/>
                      <a:gd name="connsiteX31" fmla="*/ 343505 w 695993"/>
                      <a:gd name="connsiteY31" fmla="*/ 376531 h 1253862"/>
                      <a:gd name="connsiteX32" fmla="*/ 419705 w 695993"/>
                      <a:gd name="connsiteY32" fmla="*/ 352719 h 1253862"/>
                      <a:gd name="connsiteX33" fmla="*/ 369697 w 695993"/>
                      <a:gd name="connsiteY33" fmla="*/ 324144 h 1253862"/>
                      <a:gd name="connsiteX34" fmla="*/ 441136 w 695993"/>
                      <a:gd name="connsiteY34" fmla="*/ 286043 h 1253862"/>
                      <a:gd name="connsiteX35" fmla="*/ 372080 w 695993"/>
                      <a:gd name="connsiteY35" fmla="*/ 271757 h 1253862"/>
                      <a:gd name="connsiteX36" fmla="*/ 436373 w 695993"/>
                      <a:gd name="connsiteY36" fmla="*/ 245563 h 1253862"/>
                      <a:gd name="connsiteX37" fmla="*/ 462568 w 695993"/>
                      <a:gd name="connsiteY37" fmla="*/ 216988 h 1253862"/>
                      <a:gd name="connsiteX38" fmla="*/ 419705 w 695993"/>
                      <a:gd name="connsiteY38" fmla="*/ 216988 h 1253862"/>
                      <a:gd name="connsiteX39" fmla="*/ 476855 w 695993"/>
                      <a:gd name="connsiteY39" fmla="*/ 186032 h 1253862"/>
                      <a:gd name="connsiteX40" fmla="*/ 514954 w 695993"/>
                      <a:gd name="connsiteY40" fmla="*/ 136025 h 1253862"/>
                      <a:gd name="connsiteX41" fmla="*/ 500666 w 695993"/>
                      <a:gd name="connsiteY41" fmla="*/ 90782 h 1253862"/>
                      <a:gd name="connsiteX42" fmla="*/ 529242 w 695993"/>
                      <a:gd name="connsiteY42" fmla="*/ 102689 h 1253862"/>
                      <a:gd name="connsiteX43" fmla="*/ 517062 w 695993"/>
                      <a:gd name="connsiteY43" fmla="*/ 1564 h 1253862"/>
                      <a:gd name="connsiteX44" fmla="*/ 136335 w 695993"/>
                      <a:gd name="connsiteY44" fmla="*/ 336051 h 1253862"/>
                      <a:gd name="connsiteX0" fmla="*/ 136335 w 695993"/>
                      <a:gd name="connsiteY0" fmla="*/ 336051 h 1253864"/>
                      <a:gd name="connsiteX1" fmla="*/ 130040 w 695993"/>
                      <a:gd name="connsiteY1" fmla="*/ 438841 h 1253864"/>
                      <a:gd name="connsiteX2" fmla="*/ 95768 w 695993"/>
                      <a:gd name="connsiteY2" fmla="*/ 646454 h 1253864"/>
                      <a:gd name="connsiteX3" fmla="*/ 94202 w 695993"/>
                      <a:gd name="connsiteY3" fmla="*/ 1009649 h 1253864"/>
                      <a:gd name="connsiteX4" fmla="*/ 15872 w 695993"/>
                      <a:gd name="connsiteY4" fmla="*/ 1224007 h 1253864"/>
                      <a:gd name="connsiteX5" fmla="*/ 448979 w 695993"/>
                      <a:gd name="connsiteY5" fmla="*/ 1238318 h 1253864"/>
                      <a:gd name="connsiteX6" fmla="*/ 538768 w 695993"/>
                      <a:gd name="connsiteY6" fmla="*/ 1093287 h 1253864"/>
                      <a:gd name="connsiteX7" fmla="*/ 569725 w 695993"/>
                      <a:gd name="connsiteY7" fmla="*/ 1033755 h 1253864"/>
                      <a:gd name="connsiteX8" fmla="*/ 453043 w 695993"/>
                      <a:gd name="connsiteY8" fmla="*/ 1012325 h 1253864"/>
                      <a:gd name="connsiteX9" fmla="*/ 620272 w 695993"/>
                      <a:gd name="connsiteY9" fmla="*/ 666749 h 1253864"/>
                      <a:gd name="connsiteX10" fmla="*/ 629935 w 695993"/>
                      <a:gd name="connsiteY10" fmla="*/ 498906 h 1253864"/>
                      <a:gd name="connsiteX11" fmla="*/ 684023 w 695993"/>
                      <a:gd name="connsiteY11" fmla="*/ 286044 h 1253864"/>
                      <a:gd name="connsiteX12" fmla="*/ 695930 w 695993"/>
                      <a:gd name="connsiteY12" fmla="*/ 159838 h 1253864"/>
                      <a:gd name="connsiteX13" fmla="*/ 648099 w 695993"/>
                      <a:gd name="connsiteY13" fmla="*/ 238736 h 1253864"/>
                      <a:gd name="connsiteX14" fmla="*/ 548292 w 695993"/>
                      <a:gd name="connsiteY14" fmla="*/ 219370 h 1253864"/>
                      <a:gd name="connsiteX15" fmla="*/ 550674 w 695993"/>
                      <a:gd name="connsiteY15" fmla="*/ 107449 h 1253864"/>
                      <a:gd name="connsiteX16" fmla="*/ 495905 w 695993"/>
                      <a:gd name="connsiteY16" fmla="*/ 236038 h 1253864"/>
                      <a:gd name="connsiteX17" fmla="*/ 431609 w 695993"/>
                      <a:gd name="connsiteY17" fmla="*/ 443208 h 1253864"/>
                      <a:gd name="connsiteX18" fmla="*/ 272068 w 695993"/>
                      <a:gd name="connsiteY18" fmla="*/ 733718 h 1253864"/>
                      <a:gd name="connsiteX19" fmla="*/ 314928 w 695993"/>
                      <a:gd name="connsiteY19" fmla="*/ 671805 h 1253864"/>
                      <a:gd name="connsiteX20" fmla="*/ 303022 w 695993"/>
                      <a:gd name="connsiteY20" fmla="*/ 633706 h 1253864"/>
                      <a:gd name="connsiteX21" fmla="*/ 369697 w 695993"/>
                      <a:gd name="connsiteY21" fmla="*/ 590844 h 1253864"/>
                      <a:gd name="connsiteX22" fmla="*/ 310167 w 695993"/>
                      <a:gd name="connsiteY22" fmla="*/ 576557 h 1253864"/>
                      <a:gd name="connsiteX23" fmla="*/ 312548 w 695993"/>
                      <a:gd name="connsiteY23" fmla="*/ 545600 h 1253864"/>
                      <a:gd name="connsiteX24" fmla="*/ 372079 w 695993"/>
                      <a:gd name="connsiteY24" fmla="*/ 519407 h 1253864"/>
                      <a:gd name="connsiteX25" fmla="*/ 324454 w 695993"/>
                      <a:gd name="connsiteY25" fmla="*/ 509882 h 1253864"/>
                      <a:gd name="connsiteX26" fmla="*/ 393509 w 695993"/>
                      <a:gd name="connsiteY26" fmla="*/ 497975 h 1253864"/>
                      <a:gd name="connsiteX27" fmla="*/ 307786 w 695993"/>
                      <a:gd name="connsiteY27" fmla="*/ 409868 h 1253864"/>
                      <a:gd name="connsiteX28" fmla="*/ 236347 w 695993"/>
                      <a:gd name="connsiteY28" fmla="*/ 414633 h 1253864"/>
                      <a:gd name="connsiteX29" fmla="*/ 305405 w 695993"/>
                      <a:gd name="connsiteY29" fmla="*/ 393199 h 1253864"/>
                      <a:gd name="connsiteX30" fmla="*/ 403036 w 695993"/>
                      <a:gd name="connsiteY30" fmla="*/ 405105 h 1253864"/>
                      <a:gd name="connsiteX31" fmla="*/ 343505 w 695993"/>
                      <a:gd name="connsiteY31" fmla="*/ 376531 h 1253864"/>
                      <a:gd name="connsiteX32" fmla="*/ 419705 w 695993"/>
                      <a:gd name="connsiteY32" fmla="*/ 352719 h 1253864"/>
                      <a:gd name="connsiteX33" fmla="*/ 369697 w 695993"/>
                      <a:gd name="connsiteY33" fmla="*/ 324144 h 1253864"/>
                      <a:gd name="connsiteX34" fmla="*/ 441136 w 695993"/>
                      <a:gd name="connsiteY34" fmla="*/ 286043 h 1253864"/>
                      <a:gd name="connsiteX35" fmla="*/ 372080 w 695993"/>
                      <a:gd name="connsiteY35" fmla="*/ 271757 h 1253864"/>
                      <a:gd name="connsiteX36" fmla="*/ 436373 w 695993"/>
                      <a:gd name="connsiteY36" fmla="*/ 245563 h 1253864"/>
                      <a:gd name="connsiteX37" fmla="*/ 462568 w 695993"/>
                      <a:gd name="connsiteY37" fmla="*/ 216988 h 1253864"/>
                      <a:gd name="connsiteX38" fmla="*/ 419705 w 695993"/>
                      <a:gd name="connsiteY38" fmla="*/ 216988 h 1253864"/>
                      <a:gd name="connsiteX39" fmla="*/ 476855 w 695993"/>
                      <a:gd name="connsiteY39" fmla="*/ 186032 h 1253864"/>
                      <a:gd name="connsiteX40" fmla="*/ 514954 w 695993"/>
                      <a:gd name="connsiteY40" fmla="*/ 136025 h 1253864"/>
                      <a:gd name="connsiteX41" fmla="*/ 500666 w 695993"/>
                      <a:gd name="connsiteY41" fmla="*/ 90782 h 1253864"/>
                      <a:gd name="connsiteX42" fmla="*/ 529242 w 695993"/>
                      <a:gd name="connsiteY42" fmla="*/ 102689 h 1253864"/>
                      <a:gd name="connsiteX43" fmla="*/ 517062 w 695993"/>
                      <a:gd name="connsiteY43" fmla="*/ 1564 h 1253864"/>
                      <a:gd name="connsiteX44" fmla="*/ 136335 w 695993"/>
                      <a:gd name="connsiteY44" fmla="*/ 336051 h 1253864"/>
                      <a:gd name="connsiteX0" fmla="*/ 136335 w 695993"/>
                      <a:gd name="connsiteY0" fmla="*/ 336051 h 1253862"/>
                      <a:gd name="connsiteX1" fmla="*/ 95768 w 695993"/>
                      <a:gd name="connsiteY1" fmla="*/ 646454 h 1253862"/>
                      <a:gd name="connsiteX2" fmla="*/ 94202 w 695993"/>
                      <a:gd name="connsiteY2" fmla="*/ 1009649 h 1253862"/>
                      <a:gd name="connsiteX3" fmla="*/ 15872 w 695993"/>
                      <a:gd name="connsiteY3" fmla="*/ 1224007 h 1253862"/>
                      <a:gd name="connsiteX4" fmla="*/ 448979 w 695993"/>
                      <a:gd name="connsiteY4" fmla="*/ 1238318 h 1253862"/>
                      <a:gd name="connsiteX5" fmla="*/ 538768 w 695993"/>
                      <a:gd name="connsiteY5" fmla="*/ 1093287 h 1253862"/>
                      <a:gd name="connsiteX6" fmla="*/ 569725 w 695993"/>
                      <a:gd name="connsiteY6" fmla="*/ 1033755 h 1253862"/>
                      <a:gd name="connsiteX7" fmla="*/ 453043 w 695993"/>
                      <a:gd name="connsiteY7" fmla="*/ 1012325 h 1253862"/>
                      <a:gd name="connsiteX8" fmla="*/ 620272 w 695993"/>
                      <a:gd name="connsiteY8" fmla="*/ 666749 h 1253862"/>
                      <a:gd name="connsiteX9" fmla="*/ 629935 w 695993"/>
                      <a:gd name="connsiteY9" fmla="*/ 498906 h 1253862"/>
                      <a:gd name="connsiteX10" fmla="*/ 684023 w 695993"/>
                      <a:gd name="connsiteY10" fmla="*/ 286044 h 1253862"/>
                      <a:gd name="connsiteX11" fmla="*/ 695930 w 695993"/>
                      <a:gd name="connsiteY11" fmla="*/ 159838 h 1253862"/>
                      <a:gd name="connsiteX12" fmla="*/ 648099 w 695993"/>
                      <a:gd name="connsiteY12" fmla="*/ 238736 h 1253862"/>
                      <a:gd name="connsiteX13" fmla="*/ 548292 w 695993"/>
                      <a:gd name="connsiteY13" fmla="*/ 219370 h 1253862"/>
                      <a:gd name="connsiteX14" fmla="*/ 550674 w 695993"/>
                      <a:gd name="connsiteY14" fmla="*/ 107449 h 1253862"/>
                      <a:gd name="connsiteX15" fmla="*/ 495905 w 695993"/>
                      <a:gd name="connsiteY15" fmla="*/ 236038 h 1253862"/>
                      <a:gd name="connsiteX16" fmla="*/ 431609 w 695993"/>
                      <a:gd name="connsiteY16" fmla="*/ 443208 h 1253862"/>
                      <a:gd name="connsiteX17" fmla="*/ 272068 w 695993"/>
                      <a:gd name="connsiteY17" fmla="*/ 733718 h 1253862"/>
                      <a:gd name="connsiteX18" fmla="*/ 314928 w 695993"/>
                      <a:gd name="connsiteY18" fmla="*/ 671805 h 1253862"/>
                      <a:gd name="connsiteX19" fmla="*/ 303022 w 695993"/>
                      <a:gd name="connsiteY19" fmla="*/ 633706 h 1253862"/>
                      <a:gd name="connsiteX20" fmla="*/ 369697 w 695993"/>
                      <a:gd name="connsiteY20" fmla="*/ 590844 h 1253862"/>
                      <a:gd name="connsiteX21" fmla="*/ 310167 w 695993"/>
                      <a:gd name="connsiteY21" fmla="*/ 576557 h 1253862"/>
                      <a:gd name="connsiteX22" fmla="*/ 312548 w 695993"/>
                      <a:gd name="connsiteY22" fmla="*/ 545600 h 1253862"/>
                      <a:gd name="connsiteX23" fmla="*/ 372079 w 695993"/>
                      <a:gd name="connsiteY23" fmla="*/ 519407 h 1253862"/>
                      <a:gd name="connsiteX24" fmla="*/ 324454 w 695993"/>
                      <a:gd name="connsiteY24" fmla="*/ 509882 h 1253862"/>
                      <a:gd name="connsiteX25" fmla="*/ 393509 w 695993"/>
                      <a:gd name="connsiteY25" fmla="*/ 497975 h 1253862"/>
                      <a:gd name="connsiteX26" fmla="*/ 307786 w 695993"/>
                      <a:gd name="connsiteY26" fmla="*/ 409868 h 1253862"/>
                      <a:gd name="connsiteX27" fmla="*/ 236347 w 695993"/>
                      <a:gd name="connsiteY27" fmla="*/ 414633 h 1253862"/>
                      <a:gd name="connsiteX28" fmla="*/ 305405 w 695993"/>
                      <a:gd name="connsiteY28" fmla="*/ 393199 h 1253862"/>
                      <a:gd name="connsiteX29" fmla="*/ 403036 w 695993"/>
                      <a:gd name="connsiteY29" fmla="*/ 405105 h 1253862"/>
                      <a:gd name="connsiteX30" fmla="*/ 343505 w 695993"/>
                      <a:gd name="connsiteY30" fmla="*/ 376531 h 1253862"/>
                      <a:gd name="connsiteX31" fmla="*/ 419705 w 695993"/>
                      <a:gd name="connsiteY31" fmla="*/ 352719 h 1253862"/>
                      <a:gd name="connsiteX32" fmla="*/ 369697 w 695993"/>
                      <a:gd name="connsiteY32" fmla="*/ 324144 h 1253862"/>
                      <a:gd name="connsiteX33" fmla="*/ 441136 w 695993"/>
                      <a:gd name="connsiteY33" fmla="*/ 286043 h 1253862"/>
                      <a:gd name="connsiteX34" fmla="*/ 372080 w 695993"/>
                      <a:gd name="connsiteY34" fmla="*/ 271757 h 1253862"/>
                      <a:gd name="connsiteX35" fmla="*/ 436373 w 695993"/>
                      <a:gd name="connsiteY35" fmla="*/ 245563 h 1253862"/>
                      <a:gd name="connsiteX36" fmla="*/ 462568 w 695993"/>
                      <a:gd name="connsiteY36" fmla="*/ 216988 h 1253862"/>
                      <a:gd name="connsiteX37" fmla="*/ 419705 w 695993"/>
                      <a:gd name="connsiteY37" fmla="*/ 216988 h 1253862"/>
                      <a:gd name="connsiteX38" fmla="*/ 476855 w 695993"/>
                      <a:gd name="connsiteY38" fmla="*/ 186032 h 1253862"/>
                      <a:gd name="connsiteX39" fmla="*/ 514954 w 695993"/>
                      <a:gd name="connsiteY39" fmla="*/ 136025 h 1253862"/>
                      <a:gd name="connsiteX40" fmla="*/ 500666 w 695993"/>
                      <a:gd name="connsiteY40" fmla="*/ 90782 h 1253862"/>
                      <a:gd name="connsiteX41" fmla="*/ 529242 w 695993"/>
                      <a:gd name="connsiteY41" fmla="*/ 102689 h 1253862"/>
                      <a:gd name="connsiteX42" fmla="*/ 517062 w 695993"/>
                      <a:gd name="connsiteY42" fmla="*/ 1564 h 1253862"/>
                      <a:gd name="connsiteX43" fmla="*/ 136335 w 695993"/>
                      <a:gd name="connsiteY43" fmla="*/ 336051 h 1253862"/>
                      <a:gd name="connsiteX0" fmla="*/ 165003 w 695993"/>
                      <a:gd name="connsiteY0" fmla="*/ 291701 h 1253864"/>
                      <a:gd name="connsiteX1" fmla="*/ 95768 w 695993"/>
                      <a:gd name="connsiteY1" fmla="*/ 646454 h 1253864"/>
                      <a:gd name="connsiteX2" fmla="*/ 94202 w 695993"/>
                      <a:gd name="connsiteY2" fmla="*/ 1009649 h 1253864"/>
                      <a:gd name="connsiteX3" fmla="*/ 15872 w 695993"/>
                      <a:gd name="connsiteY3" fmla="*/ 1224007 h 1253864"/>
                      <a:gd name="connsiteX4" fmla="*/ 448979 w 695993"/>
                      <a:gd name="connsiteY4" fmla="*/ 1238318 h 1253864"/>
                      <a:gd name="connsiteX5" fmla="*/ 538768 w 695993"/>
                      <a:gd name="connsiteY5" fmla="*/ 1093287 h 1253864"/>
                      <a:gd name="connsiteX6" fmla="*/ 569725 w 695993"/>
                      <a:gd name="connsiteY6" fmla="*/ 1033755 h 1253864"/>
                      <a:gd name="connsiteX7" fmla="*/ 453043 w 695993"/>
                      <a:gd name="connsiteY7" fmla="*/ 1012325 h 1253864"/>
                      <a:gd name="connsiteX8" fmla="*/ 620272 w 695993"/>
                      <a:gd name="connsiteY8" fmla="*/ 666749 h 1253864"/>
                      <a:gd name="connsiteX9" fmla="*/ 629935 w 695993"/>
                      <a:gd name="connsiteY9" fmla="*/ 498906 h 1253864"/>
                      <a:gd name="connsiteX10" fmla="*/ 684023 w 695993"/>
                      <a:gd name="connsiteY10" fmla="*/ 286044 h 1253864"/>
                      <a:gd name="connsiteX11" fmla="*/ 695930 w 695993"/>
                      <a:gd name="connsiteY11" fmla="*/ 159838 h 1253864"/>
                      <a:gd name="connsiteX12" fmla="*/ 648099 w 695993"/>
                      <a:gd name="connsiteY12" fmla="*/ 238736 h 1253864"/>
                      <a:gd name="connsiteX13" fmla="*/ 548292 w 695993"/>
                      <a:gd name="connsiteY13" fmla="*/ 219370 h 1253864"/>
                      <a:gd name="connsiteX14" fmla="*/ 550674 w 695993"/>
                      <a:gd name="connsiteY14" fmla="*/ 107449 h 1253864"/>
                      <a:gd name="connsiteX15" fmla="*/ 495905 w 695993"/>
                      <a:gd name="connsiteY15" fmla="*/ 236038 h 1253864"/>
                      <a:gd name="connsiteX16" fmla="*/ 431609 w 695993"/>
                      <a:gd name="connsiteY16" fmla="*/ 443208 h 1253864"/>
                      <a:gd name="connsiteX17" fmla="*/ 272068 w 695993"/>
                      <a:gd name="connsiteY17" fmla="*/ 733718 h 1253864"/>
                      <a:gd name="connsiteX18" fmla="*/ 314928 w 695993"/>
                      <a:gd name="connsiteY18" fmla="*/ 671805 h 1253864"/>
                      <a:gd name="connsiteX19" fmla="*/ 303022 w 695993"/>
                      <a:gd name="connsiteY19" fmla="*/ 633706 h 1253864"/>
                      <a:gd name="connsiteX20" fmla="*/ 369697 w 695993"/>
                      <a:gd name="connsiteY20" fmla="*/ 590844 h 1253864"/>
                      <a:gd name="connsiteX21" fmla="*/ 310167 w 695993"/>
                      <a:gd name="connsiteY21" fmla="*/ 576557 h 1253864"/>
                      <a:gd name="connsiteX22" fmla="*/ 312548 w 695993"/>
                      <a:gd name="connsiteY22" fmla="*/ 545600 h 1253864"/>
                      <a:gd name="connsiteX23" fmla="*/ 372079 w 695993"/>
                      <a:gd name="connsiteY23" fmla="*/ 519407 h 1253864"/>
                      <a:gd name="connsiteX24" fmla="*/ 324454 w 695993"/>
                      <a:gd name="connsiteY24" fmla="*/ 509882 h 1253864"/>
                      <a:gd name="connsiteX25" fmla="*/ 393509 w 695993"/>
                      <a:gd name="connsiteY25" fmla="*/ 497975 h 1253864"/>
                      <a:gd name="connsiteX26" fmla="*/ 307786 w 695993"/>
                      <a:gd name="connsiteY26" fmla="*/ 409868 h 1253864"/>
                      <a:gd name="connsiteX27" fmla="*/ 236347 w 695993"/>
                      <a:gd name="connsiteY27" fmla="*/ 414633 h 1253864"/>
                      <a:gd name="connsiteX28" fmla="*/ 305405 w 695993"/>
                      <a:gd name="connsiteY28" fmla="*/ 393199 h 1253864"/>
                      <a:gd name="connsiteX29" fmla="*/ 403036 w 695993"/>
                      <a:gd name="connsiteY29" fmla="*/ 405105 h 1253864"/>
                      <a:gd name="connsiteX30" fmla="*/ 343505 w 695993"/>
                      <a:gd name="connsiteY30" fmla="*/ 376531 h 1253864"/>
                      <a:gd name="connsiteX31" fmla="*/ 419705 w 695993"/>
                      <a:gd name="connsiteY31" fmla="*/ 352719 h 1253864"/>
                      <a:gd name="connsiteX32" fmla="*/ 369697 w 695993"/>
                      <a:gd name="connsiteY32" fmla="*/ 324144 h 1253864"/>
                      <a:gd name="connsiteX33" fmla="*/ 441136 w 695993"/>
                      <a:gd name="connsiteY33" fmla="*/ 286043 h 1253864"/>
                      <a:gd name="connsiteX34" fmla="*/ 372080 w 695993"/>
                      <a:gd name="connsiteY34" fmla="*/ 271757 h 1253864"/>
                      <a:gd name="connsiteX35" fmla="*/ 436373 w 695993"/>
                      <a:gd name="connsiteY35" fmla="*/ 245563 h 1253864"/>
                      <a:gd name="connsiteX36" fmla="*/ 462568 w 695993"/>
                      <a:gd name="connsiteY36" fmla="*/ 216988 h 1253864"/>
                      <a:gd name="connsiteX37" fmla="*/ 419705 w 695993"/>
                      <a:gd name="connsiteY37" fmla="*/ 216988 h 1253864"/>
                      <a:gd name="connsiteX38" fmla="*/ 476855 w 695993"/>
                      <a:gd name="connsiteY38" fmla="*/ 186032 h 1253864"/>
                      <a:gd name="connsiteX39" fmla="*/ 514954 w 695993"/>
                      <a:gd name="connsiteY39" fmla="*/ 136025 h 1253864"/>
                      <a:gd name="connsiteX40" fmla="*/ 500666 w 695993"/>
                      <a:gd name="connsiteY40" fmla="*/ 90782 h 1253864"/>
                      <a:gd name="connsiteX41" fmla="*/ 529242 w 695993"/>
                      <a:gd name="connsiteY41" fmla="*/ 102689 h 1253864"/>
                      <a:gd name="connsiteX42" fmla="*/ 517062 w 695993"/>
                      <a:gd name="connsiteY42" fmla="*/ 1564 h 1253864"/>
                      <a:gd name="connsiteX43" fmla="*/ 165003 w 695993"/>
                      <a:gd name="connsiteY43" fmla="*/ 291701 h 1253864"/>
                      <a:gd name="connsiteX0" fmla="*/ 165759 w 696749"/>
                      <a:gd name="connsiteY0" fmla="*/ 291701 h 1253862"/>
                      <a:gd name="connsiteX1" fmla="*/ 145964 w 696749"/>
                      <a:gd name="connsiteY1" fmla="*/ 665729 h 1253862"/>
                      <a:gd name="connsiteX2" fmla="*/ 94958 w 696749"/>
                      <a:gd name="connsiteY2" fmla="*/ 1009649 h 1253862"/>
                      <a:gd name="connsiteX3" fmla="*/ 16628 w 696749"/>
                      <a:gd name="connsiteY3" fmla="*/ 1224007 h 1253862"/>
                      <a:gd name="connsiteX4" fmla="*/ 449735 w 696749"/>
                      <a:gd name="connsiteY4" fmla="*/ 1238318 h 1253862"/>
                      <a:gd name="connsiteX5" fmla="*/ 539524 w 696749"/>
                      <a:gd name="connsiteY5" fmla="*/ 1093287 h 1253862"/>
                      <a:gd name="connsiteX6" fmla="*/ 570481 w 696749"/>
                      <a:gd name="connsiteY6" fmla="*/ 1033755 h 1253862"/>
                      <a:gd name="connsiteX7" fmla="*/ 453799 w 696749"/>
                      <a:gd name="connsiteY7" fmla="*/ 1012325 h 1253862"/>
                      <a:gd name="connsiteX8" fmla="*/ 621028 w 696749"/>
                      <a:gd name="connsiteY8" fmla="*/ 666749 h 1253862"/>
                      <a:gd name="connsiteX9" fmla="*/ 630691 w 696749"/>
                      <a:gd name="connsiteY9" fmla="*/ 498906 h 1253862"/>
                      <a:gd name="connsiteX10" fmla="*/ 684779 w 696749"/>
                      <a:gd name="connsiteY10" fmla="*/ 286044 h 1253862"/>
                      <a:gd name="connsiteX11" fmla="*/ 696686 w 696749"/>
                      <a:gd name="connsiteY11" fmla="*/ 159838 h 1253862"/>
                      <a:gd name="connsiteX12" fmla="*/ 648855 w 696749"/>
                      <a:gd name="connsiteY12" fmla="*/ 238736 h 1253862"/>
                      <a:gd name="connsiteX13" fmla="*/ 549048 w 696749"/>
                      <a:gd name="connsiteY13" fmla="*/ 219370 h 1253862"/>
                      <a:gd name="connsiteX14" fmla="*/ 551430 w 696749"/>
                      <a:gd name="connsiteY14" fmla="*/ 107449 h 1253862"/>
                      <a:gd name="connsiteX15" fmla="*/ 496661 w 696749"/>
                      <a:gd name="connsiteY15" fmla="*/ 236038 h 1253862"/>
                      <a:gd name="connsiteX16" fmla="*/ 432365 w 696749"/>
                      <a:gd name="connsiteY16" fmla="*/ 443208 h 1253862"/>
                      <a:gd name="connsiteX17" fmla="*/ 272824 w 696749"/>
                      <a:gd name="connsiteY17" fmla="*/ 733718 h 1253862"/>
                      <a:gd name="connsiteX18" fmla="*/ 315684 w 696749"/>
                      <a:gd name="connsiteY18" fmla="*/ 671805 h 1253862"/>
                      <a:gd name="connsiteX19" fmla="*/ 303778 w 696749"/>
                      <a:gd name="connsiteY19" fmla="*/ 633706 h 1253862"/>
                      <a:gd name="connsiteX20" fmla="*/ 370453 w 696749"/>
                      <a:gd name="connsiteY20" fmla="*/ 590844 h 1253862"/>
                      <a:gd name="connsiteX21" fmla="*/ 310923 w 696749"/>
                      <a:gd name="connsiteY21" fmla="*/ 576557 h 1253862"/>
                      <a:gd name="connsiteX22" fmla="*/ 313304 w 696749"/>
                      <a:gd name="connsiteY22" fmla="*/ 545600 h 1253862"/>
                      <a:gd name="connsiteX23" fmla="*/ 372835 w 696749"/>
                      <a:gd name="connsiteY23" fmla="*/ 519407 h 1253862"/>
                      <a:gd name="connsiteX24" fmla="*/ 325210 w 696749"/>
                      <a:gd name="connsiteY24" fmla="*/ 509882 h 1253862"/>
                      <a:gd name="connsiteX25" fmla="*/ 394265 w 696749"/>
                      <a:gd name="connsiteY25" fmla="*/ 497975 h 1253862"/>
                      <a:gd name="connsiteX26" fmla="*/ 308542 w 696749"/>
                      <a:gd name="connsiteY26" fmla="*/ 409868 h 1253862"/>
                      <a:gd name="connsiteX27" fmla="*/ 237103 w 696749"/>
                      <a:gd name="connsiteY27" fmla="*/ 414633 h 1253862"/>
                      <a:gd name="connsiteX28" fmla="*/ 306161 w 696749"/>
                      <a:gd name="connsiteY28" fmla="*/ 393199 h 1253862"/>
                      <a:gd name="connsiteX29" fmla="*/ 403792 w 696749"/>
                      <a:gd name="connsiteY29" fmla="*/ 405105 h 1253862"/>
                      <a:gd name="connsiteX30" fmla="*/ 344261 w 696749"/>
                      <a:gd name="connsiteY30" fmla="*/ 376531 h 1253862"/>
                      <a:gd name="connsiteX31" fmla="*/ 420461 w 696749"/>
                      <a:gd name="connsiteY31" fmla="*/ 352719 h 1253862"/>
                      <a:gd name="connsiteX32" fmla="*/ 370453 w 696749"/>
                      <a:gd name="connsiteY32" fmla="*/ 324144 h 1253862"/>
                      <a:gd name="connsiteX33" fmla="*/ 441892 w 696749"/>
                      <a:gd name="connsiteY33" fmla="*/ 286043 h 1253862"/>
                      <a:gd name="connsiteX34" fmla="*/ 372836 w 696749"/>
                      <a:gd name="connsiteY34" fmla="*/ 271757 h 1253862"/>
                      <a:gd name="connsiteX35" fmla="*/ 437129 w 696749"/>
                      <a:gd name="connsiteY35" fmla="*/ 245563 h 1253862"/>
                      <a:gd name="connsiteX36" fmla="*/ 463324 w 696749"/>
                      <a:gd name="connsiteY36" fmla="*/ 216988 h 1253862"/>
                      <a:gd name="connsiteX37" fmla="*/ 420461 w 696749"/>
                      <a:gd name="connsiteY37" fmla="*/ 216988 h 1253862"/>
                      <a:gd name="connsiteX38" fmla="*/ 477611 w 696749"/>
                      <a:gd name="connsiteY38" fmla="*/ 186032 h 1253862"/>
                      <a:gd name="connsiteX39" fmla="*/ 515710 w 696749"/>
                      <a:gd name="connsiteY39" fmla="*/ 136025 h 1253862"/>
                      <a:gd name="connsiteX40" fmla="*/ 501422 w 696749"/>
                      <a:gd name="connsiteY40" fmla="*/ 90782 h 1253862"/>
                      <a:gd name="connsiteX41" fmla="*/ 529998 w 696749"/>
                      <a:gd name="connsiteY41" fmla="*/ 102689 h 1253862"/>
                      <a:gd name="connsiteX42" fmla="*/ 517818 w 696749"/>
                      <a:gd name="connsiteY42" fmla="*/ 1564 h 1253862"/>
                      <a:gd name="connsiteX43" fmla="*/ 165759 w 696749"/>
                      <a:gd name="connsiteY43" fmla="*/ 291701 h 1253862"/>
                      <a:gd name="connsiteX0" fmla="*/ 158158 w 689148"/>
                      <a:gd name="connsiteY0" fmla="*/ 291701 h 1252907"/>
                      <a:gd name="connsiteX1" fmla="*/ 138363 w 689148"/>
                      <a:gd name="connsiteY1" fmla="*/ 665729 h 1252907"/>
                      <a:gd name="connsiteX2" fmla="*/ 147620 w 689148"/>
                      <a:gd name="connsiteY2" fmla="*/ 1027297 h 1252907"/>
                      <a:gd name="connsiteX3" fmla="*/ 9027 w 689148"/>
                      <a:gd name="connsiteY3" fmla="*/ 1224007 h 1252907"/>
                      <a:gd name="connsiteX4" fmla="*/ 442134 w 689148"/>
                      <a:gd name="connsiteY4" fmla="*/ 1238318 h 1252907"/>
                      <a:gd name="connsiteX5" fmla="*/ 531923 w 689148"/>
                      <a:gd name="connsiteY5" fmla="*/ 1093287 h 1252907"/>
                      <a:gd name="connsiteX6" fmla="*/ 562880 w 689148"/>
                      <a:gd name="connsiteY6" fmla="*/ 1033755 h 1252907"/>
                      <a:gd name="connsiteX7" fmla="*/ 446198 w 689148"/>
                      <a:gd name="connsiteY7" fmla="*/ 1012325 h 1252907"/>
                      <a:gd name="connsiteX8" fmla="*/ 613427 w 689148"/>
                      <a:gd name="connsiteY8" fmla="*/ 666749 h 1252907"/>
                      <a:gd name="connsiteX9" fmla="*/ 623090 w 689148"/>
                      <a:gd name="connsiteY9" fmla="*/ 498906 h 1252907"/>
                      <a:gd name="connsiteX10" fmla="*/ 677178 w 689148"/>
                      <a:gd name="connsiteY10" fmla="*/ 286044 h 1252907"/>
                      <a:gd name="connsiteX11" fmla="*/ 689085 w 689148"/>
                      <a:gd name="connsiteY11" fmla="*/ 159838 h 1252907"/>
                      <a:gd name="connsiteX12" fmla="*/ 641254 w 689148"/>
                      <a:gd name="connsiteY12" fmla="*/ 238736 h 1252907"/>
                      <a:gd name="connsiteX13" fmla="*/ 541447 w 689148"/>
                      <a:gd name="connsiteY13" fmla="*/ 219370 h 1252907"/>
                      <a:gd name="connsiteX14" fmla="*/ 543829 w 689148"/>
                      <a:gd name="connsiteY14" fmla="*/ 107449 h 1252907"/>
                      <a:gd name="connsiteX15" fmla="*/ 489060 w 689148"/>
                      <a:gd name="connsiteY15" fmla="*/ 236038 h 1252907"/>
                      <a:gd name="connsiteX16" fmla="*/ 424764 w 689148"/>
                      <a:gd name="connsiteY16" fmla="*/ 443208 h 1252907"/>
                      <a:gd name="connsiteX17" fmla="*/ 265223 w 689148"/>
                      <a:gd name="connsiteY17" fmla="*/ 733718 h 1252907"/>
                      <a:gd name="connsiteX18" fmla="*/ 308083 w 689148"/>
                      <a:gd name="connsiteY18" fmla="*/ 671805 h 1252907"/>
                      <a:gd name="connsiteX19" fmla="*/ 296177 w 689148"/>
                      <a:gd name="connsiteY19" fmla="*/ 633706 h 1252907"/>
                      <a:gd name="connsiteX20" fmla="*/ 362852 w 689148"/>
                      <a:gd name="connsiteY20" fmla="*/ 590844 h 1252907"/>
                      <a:gd name="connsiteX21" fmla="*/ 303322 w 689148"/>
                      <a:gd name="connsiteY21" fmla="*/ 576557 h 1252907"/>
                      <a:gd name="connsiteX22" fmla="*/ 305703 w 689148"/>
                      <a:gd name="connsiteY22" fmla="*/ 545600 h 1252907"/>
                      <a:gd name="connsiteX23" fmla="*/ 365234 w 689148"/>
                      <a:gd name="connsiteY23" fmla="*/ 519407 h 1252907"/>
                      <a:gd name="connsiteX24" fmla="*/ 317609 w 689148"/>
                      <a:gd name="connsiteY24" fmla="*/ 509882 h 1252907"/>
                      <a:gd name="connsiteX25" fmla="*/ 386664 w 689148"/>
                      <a:gd name="connsiteY25" fmla="*/ 497975 h 1252907"/>
                      <a:gd name="connsiteX26" fmla="*/ 300941 w 689148"/>
                      <a:gd name="connsiteY26" fmla="*/ 409868 h 1252907"/>
                      <a:gd name="connsiteX27" fmla="*/ 229502 w 689148"/>
                      <a:gd name="connsiteY27" fmla="*/ 414633 h 1252907"/>
                      <a:gd name="connsiteX28" fmla="*/ 298560 w 689148"/>
                      <a:gd name="connsiteY28" fmla="*/ 393199 h 1252907"/>
                      <a:gd name="connsiteX29" fmla="*/ 396191 w 689148"/>
                      <a:gd name="connsiteY29" fmla="*/ 405105 h 1252907"/>
                      <a:gd name="connsiteX30" fmla="*/ 336660 w 689148"/>
                      <a:gd name="connsiteY30" fmla="*/ 376531 h 1252907"/>
                      <a:gd name="connsiteX31" fmla="*/ 412860 w 689148"/>
                      <a:gd name="connsiteY31" fmla="*/ 352719 h 1252907"/>
                      <a:gd name="connsiteX32" fmla="*/ 362852 w 689148"/>
                      <a:gd name="connsiteY32" fmla="*/ 324144 h 1252907"/>
                      <a:gd name="connsiteX33" fmla="*/ 434291 w 689148"/>
                      <a:gd name="connsiteY33" fmla="*/ 286043 h 1252907"/>
                      <a:gd name="connsiteX34" fmla="*/ 365235 w 689148"/>
                      <a:gd name="connsiteY34" fmla="*/ 271757 h 1252907"/>
                      <a:gd name="connsiteX35" fmla="*/ 429528 w 689148"/>
                      <a:gd name="connsiteY35" fmla="*/ 245563 h 1252907"/>
                      <a:gd name="connsiteX36" fmla="*/ 455723 w 689148"/>
                      <a:gd name="connsiteY36" fmla="*/ 216988 h 1252907"/>
                      <a:gd name="connsiteX37" fmla="*/ 412860 w 689148"/>
                      <a:gd name="connsiteY37" fmla="*/ 216988 h 1252907"/>
                      <a:gd name="connsiteX38" fmla="*/ 470010 w 689148"/>
                      <a:gd name="connsiteY38" fmla="*/ 186032 h 1252907"/>
                      <a:gd name="connsiteX39" fmla="*/ 508109 w 689148"/>
                      <a:gd name="connsiteY39" fmla="*/ 136025 h 1252907"/>
                      <a:gd name="connsiteX40" fmla="*/ 493821 w 689148"/>
                      <a:gd name="connsiteY40" fmla="*/ 90782 h 1252907"/>
                      <a:gd name="connsiteX41" fmla="*/ 522397 w 689148"/>
                      <a:gd name="connsiteY41" fmla="*/ 102689 h 1252907"/>
                      <a:gd name="connsiteX42" fmla="*/ 510217 w 689148"/>
                      <a:gd name="connsiteY42" fmla="*/ 1564 h 1252907"/>
                      <a:gd name="connsiteX43" fmla="*/ 158158 w 689148"/>
                      <a:gd name="connsiteY43" fmla="*/ 291701 h 1252907"/>
                      <a:gd name="connsiteX0" fmla="*/ 158158 w 689148"/>
                      <a:gd name="connsiteY0" fmla="*/ 291701 h 1251548"/>
                      <a:gd name="connsiteX1" fmla="*/ 138363 w 689148"/>
                      <a:gd name="connsiteY1" fmla="*/ 665729 h 1251548"/>
                      <a:gd name="connsiteX2" fmla="*/ 147620 w 689148"/>
                      <a:gd name="connsiteY2" fmla="*/ 1027297 h 1251548"/>
                      <a:gd name="connsiteX3" fmla="*/ 9027 w 689148"/>
                      <a:gd name="connsiteY3" fmla="*/ 1224007 h 1251548"/>
                      <a:gd name="connsiteX4" fmla="*/ 442134 w 689148"/>
                      <a:gd name="connsiteY4" fmla="*/ 1238318 h 1251548"/>
                      <a:gd name="connsiteX5" fmla="*/ 519782 w 689148"/>
                      <a:gd name="connsiteY5" fmla="*/ 1112910 h 1251548"/>
                      <a:gd name="connsiteX6" fmla="*/ 562880 w 689148"/>
                      <a:gd name="connsiteY6" fmla="*/ 1033755 h 1251548"/>
                      <a:gd name="connsiteX7" fmla="*/ 446198 w 689148"/>
                      <a:gd name="connsiteY7" fmla="*/ 1012325 h 1251548"/>
                      <a:gd name="connsiteX8" fmla="*/ 613427 w 689148"/>
                      <a:gd name="connsiteY8" fmla="*/ 666749 h 1251548"/>
                      <a:gd name="connsiteX9" fmla="*/ 623090 w 689148"/>
                      <a:gd name="connsiteY9" fmla="*/ 498906 h 1251548"/>
                      <a:gd name="connsiteX10" fmla="*/ 677178 w 689148"/>
                      <a:gd name="connsiteY10" fmla="*/ 286044 h 1251548"/>
                      <a:gd name="connsiteX11" fmla="*/ 689085 w 689148"/>
                      <a:gd name="connsiteY11" fmla="*/ 159838 h 1251548"/>
                      <a:gd name="connsiteX12" fmla="*/ 641254 w 689148"/>
                      <a:gd name="connsiteY12" fmla="*/ 238736 h 1251548"/>
                      <a:gd name="connsiteX13" fmla="*/ 541447 w 689148"/>
                      <a:gd name="connsiteY13" fmla="*/ 219370 h 1251548"/>
                      <a:gd name="connsiteX14" fmla="*/ 543829 w 689148"/>
                      <a:gd name="connsiteY14" fmla="*/ 107449 h 1251548"/>
                      <a:gd name="connsiteX15" fmla="*/ 489060 w 689148"/>
                      <a:gd name="connsiteY15" fmla="*/ 236038 h 1251548"/>
                      <a:gd name="connsiteX16" fmla="*/ 424764 w 689148"/>
                      <a:gd name="connsiteY16" fmla="*/ 443208 h 1251548"/>
                      <a:gd name="connsiteX17" fmla="*/ 265223 w 689148"/>
                      <a:gd name="connsiteY17" fmla="*/ 733718 h 1251548"/>
                      <a:gd name="connsiteX18" fmla="*/ 308083 w 689148"/>
                      <a:gd name="connsiteY18" fmla="*/ 671805 h 1251548"/>
                      <a:gd name="connsiteX19" fmla="*/ 296177 w 689148"/>
                      <a:gd name="connsiteY19" fmla="*/ 633706 h 1251548"/>
                      <a:gd name="connsiteX20" fmla="*/ 362852 w 689148"/>
                      <a:gd name="connsiteY20" fmla="*/ 590844 h 1251548"/>
                      <a:gd name="connsiteX21" fmla="*/ 303322 w 689148"/>
                      <a:gd name="connsiteY21" fmla="*/ 576557 h 1251548"/>
                      <a:gd name="connsiteX22" fmla="*/ 305703 w 689148"/>
                      <a:gd name="connsiteY22" fmla="*/ 545600 h 1251548"/>
                      <a:gd name="connsiteX23" fmla="*/ 365234 w 689148"/>
                      <a:gd name="connsiteY23" fmla="*/ 519407 h 1251548"/>
                      <a:gd name="connsiteX24" fmla="*/ 317609 w 689148"/>
                      <a:gd name="connsiteY24" fmla="*/ 509882 h 1251548"/>
                      <a:gd name="connsiteX25" fmla="*/ 386664 w 689148"/>
                      <a:gd name="connsiteY25" fmla="*/ 497975 h 1251548"/>
                      <a:gd name="connsiteX26" fmla="*/ 300941 w 689148"/>
                      <a:gd name="connsiteY26" fmla="*/ 409868 h 1251548"/>
                      <a:gd name="connsiteX27" fmla="*/ 229502 w 689148"/>
                      <a:gd name="connsiteY27" fmla="*/ 414633 h 1251548"/>
                      <a:gd name="connsiteX28" fmla="*/ 298560 w 689148"/>
                      <a:gd name="connsiteY28" fmla="*/ 393199 h 1251548"/>
                      <a:gd name="connsiteX29" fmla="*/ 396191 w 689148"/>
                      <a:gd name="connsiteY29" fmla="*/ 405105 h 1251548"/>
                      <a:gd name="connsiteX30" fmla="*/ 336660 w 689148"/>
                      <a:gd name="connsiteY30" fmla="*/ 376531 h 1251548"/>
                      <a:gd name="connsiteX31" fmla="*/ 412860 w 689148"/>
                      <a:gd name="connsiteY31" fmla="*/ 352719 h 1251548"/>
                      <a:gd name="connsiteX32" fmla="*/ 362852 w 689148"/>
                      <a:gd name="connsiteY32" fmla="*/ 324144 h 1251548"/>
                      <a:gd name="connsiteX33" fmla="*/ 434291 w 689148"/>
                      <a:gd name="connsiteY33" fmla="*/ 286043 h 1251548"/>
                      <a:gd name="connsiteX34" fmla="*/ 365235 w 689148"/>
                      <a:gd name="connsiteY34" fmla="*/ 271757 h 1251548"/>
                      <a:gd name="connsiteX35" fmla="*/ 429528 w 689148"/>
                      <a:gd name="connsiteY35" fmla="*/ 245563 h 1251548"/>
                      <a:gd name="connsiteX36" fmla="*/ 455723 w 689148"/>
                      <a:gd name="connsiteY36" fmla="*/ 216988 h 1251548"/>
                      <a:gd name="connsiteX37" fmla="*/ 412860 w 689148"/>
                      <a:gd name="connsiteY37" fmla="*/ 216988 h 1251548"/>
                      <a:gd name="connsiteX38" fmla="*/ 470010 w 689148"/>
                      <a:gd name="connsiteY38" fmla="*/ 186032 h 1251548"/>
                      <a:gd name="connsiteX39" fmla="*/ 508109 w 689148"/>
                      <a:gd name="connsiteY39" fmla="*/ 136025 h 1251548"/>
                      <a:gd name="connsiteX40" fmla="*/ 493821 w 689148"/>
                      <a:gd name="connsiteY40" fmla="*/ 90782 h 1251548"/>
                      <a:gd name="connsiteX41" fmla="*/ 522397 w 689148"/>
                      <a:gd name="connsiteY41" fmla="*/ 102689 h 1251548"/>
                      <a:gd name="connsiteX42" fmla="*/ 510217 w 689148"/>
                      <a:gd name="connsiteY42" fmla="*/ 1564 h 1251548"/>
                      <a:gd name="connsiteX43" fmla="*/ 158158 w 689148"/>
                      <a:gd name="connsiteY43" fmla="*/ 291701 h 1251548"/>
                      <a:gd name="connsiteX0" fmla="*/ 158158 w 689148"/>
                      <a:gd name="connsiteY0" fmla="*/ 291701 h 1257115"/>
                      <a:gd name="connsiteX1" fmla="*/ 138363 w 689148"/>
                      <a:gd name="connsiteY1" fmla="*/ 665729 h 1257115"/>
                      <a:gd name="connsiteX2" fmla="*/ 147620 w 689148"/>
                      <a:gd name="connsiteY2" fmla="*/ 1027297 h 1257115"/>
                      <a:gd name="connsiteX3" fmla="*/ 9027 w 689148"/>
                      <a:gd name="connsiteY3" fmla="*/ 1224007 h 1257115"/>
                      <a:gd name="connsiteX4" fmla="*/ 442134 w 689148"/>
                      <a:gd name="connsiteY4" fmla="*/ 1238318 h 1257115"/>
                      <a:gd name="connsiteX5" fmla="*/ 562880 w 689148"/>
                      <a:gd name="connsiteY5" fmla="*/ 1033755 h 1257115"/>
                      <a:gd name="connsiteX6" fmla="*/ 446198 w 689148"/>
                      <a:gd name="connsiteY6" fmla="*/ 1012325 h 1257115"/>
                      <a:gd name="connsiteX7" fmla="*/ 613427 w 689148"/>
                      <a:gd name="connsiteY7" fmla="*/ 666749 h 1257115"/>
                      <a:gd name="connsiteX8" fmla="*/ 623090 w 689148"/>
                      <a:gd name="connsiteY8" fmla="*/ 498906 h 1257115"/>
                      <a:gd name="connsiteX9" fmla="*/ 677178 w 689148"/>
                      <a:gd name="connsiteY9" fmla="*/ 286044 h 1257115"/>
                      <a:gd name="connsiteX10" fmla="*/ 689085 w 689148"/>
                      <a:gd name="connsiteY10" fmla="*/ 159838 h 1257115"/>
                      <a:gd name="connsiteX11" fmla="*/ 641254 w 689148"/>
                      <a:gd name="connsiteY11" fmla="*/ 238736 h 1257115"/>
                      <a:gd name="connsiteX12" fmla="*/ 541447 w 689148"/>
                      <a:gd name="connsiteY12" fmla="*/ 219370 h 1257115"/>
                      <a:gd name="connsiteX13" fmla="*/ 543829 w 689148"/>
                      <a:gd name="connsiteY13" fmla="*/ 107449 h 1257115"/>
                      <a:gd name="connsiteX14" fmla="*/ 489060 w 689148"/>
                      <a:gd name="connsiteY14" fmla="*/ 236038 h 1257115"/>
                      <a:gd name="connsiteX15" fmla="*/ 424764 w 689148"/>
                      <a:gd name="connsiteY15" fmla="*/ 443208 h 1257115"/>
                      <a:gd name="connsiteX16" fmla="*/ 265223 w 689148"/>
                      <a:gd name="connsiteY16" fmla="*/ 733718 h 1257115"/>
                      <a:gd name="connsiteX17" fmla="*/ 308083 w 689148"/>
                      <a:gd name="connsiteY17" fmla="*/ 671805 h 1257115"/>
                      <a:gd name="connsiteX18" fmla="*/ 296177 w 689148"/>
                      <a:gd name="connsiteY18" fmla="*/ 633706 h 1257115"/>
                      <a:gd name="connsiteX19" fmla="*/ 362852 w 689148"/>
                      <a:gd name="connsiteY19" fmla="*/ 590844 h 1257115"/>
                      <a:gd name="connsiteX20" fmla="*/ 303322 w 689148"/>
                      <a:gd name="connsiteY20" fmla="*/ 576557 h 1257115"/>
                      <a:gd name="connsiteX21" fmla="*/ 305703 w 689148"/>
                      <a:gd name="connsiteY21" fmla="*/ 545600 h 1257115"/>
                      <a:gd name="connsiteX22" fmla="*/ 365234 w 689148"/>
                      <a:gd name="connsiteY22" fmla="*/ 519407 h 1257115"/>
                      <a:gd name="connsiteX23" fmla="*/ 317609 w 689148"/>
                      <a:gd name="connsiteY23" fmla="*/ 509882 h 1257115"/>
                      <a:gd name="connsiteX24" fmla="*/ 386664 w 689148"/>
                      <a:gd name="connsiteY24" fmla="*/ 497975 h 1257115"/>
                      <a:gd name="connsiteX25" fmla="*/ 300941 w 689148"/>
                      <a:gd name="connsiteY25" fmla="*/ 409868 h 1257115"/>
                      <a:gd name="connsiteX26" fmla="*/ 229502 w 689148"/>
                      <a:gd name="connsiteY26" fmla="*/ 414633 h 1257115"/>
                      <a:gd name="connsiteX27" fmla="*/ 298560 w 689148"/>
                      <a:gd name="connsiteY27" fmla="*/ 393199 h 1257115"/>
                      <a:gd name="connsiteX28" fmla="*/ 396191 w 689148"/>
                      <a:gd name="connsiteY28" fmla="*/ 405105 h 1257115"/>
                      <a:gd name="connsiteX29" fmla="*/ 336660 w 689148"/>
                      <a:gd name="connsiteY29" fmla="*/ 376531 h 1257115"/>
                      <a:gd name="connsiteX30" fmla="*/ 412860 w 689148"/>
                      <a:gd name="connsiteY30" fmla="*/ 352719 h 1257115"/>
                      <a:gd name="connsiteX31" fmla="*/ 362852 w 689148"/>
                      <a:gd name="connsiteY31" fmla="*/ 324144 h 1257115"/>
                      <a:gd name="connsiteX32" fmla="*/ 434291 w 689148"/>
                      <a:gd name="connsiteY32" fmla="*/ 286043 h 1257115"/>
                      <a:gd name="connsiteX33" fmla="*/ 365235 w 689148"/>
                      <a:gd name="connsiteY33" fmla="*/ 271757 h 1257115"/>
                      <a:gd name="connsiteX34" fmla="*/ 429528 w 689148"/>
                      <a:gd name="connsiteY34" fmla="*/ 245563 h 1257115"/>
                      <a:gd name="connsiteX35" fmla="*/ 455723 w 689148"/>
                      <a:gd name="connsiteY35" fmla="*/ 216988 h 1257115"/>
                      <a:gd name="connsiteX36" fmla="*/ 412860 w 689148"/>
                      <a:gd name="connsiteY36" fmla="*/ 216988 h 1257115"/>
                      <a:gd name="connsiteX37" fmla="*/ 470010 w 689148"/>
                      <a:gd name="connsiteY37" fmla="*/ 186032 h 1257115"/>
                      <a:gd name="connsiteX38" fmla="*/ 508109 w 689148"/>
                      <a:gd name="connsiteY38" fmla="*/ 136025 h 1257115"/>
                      <a:gd name="connsiteX39" fmla="*/ 493821 w 689148"/>
                      <a:gd name="connsiteY39" fmla="*/ 90782 h 1257115"/>
                      <a:gd name="connsiteX40" fmla="*/ 522397 w 689148"/>
                      <a:gd name="connsiteY40" fmla="*/ 102689 h 1257115"/>
                      <a:gd name="connsiteX41" fmla="*/ 510217 w 689148"/>
                      <a:gd name="connsiteY41" fmla="*/ 1564 h 1257115"/>
                      <a:gd name="connsiteX42" fmla="*/ 158158 w 689148"/>
                      <a:gd name="connsiteY42" fmla="*/ 291701 h 1257115"/>
                      <a:gd name="connsiteX0" fmla="*/ 158158 w 689148"/>
                      <a:gd name="connsiteY0" fmla="*/ 291701 h 1253871"/>
                      <a:gd name="connsiteX1" fmla="*/ 138363 w 689148"/>
                      <a:gd name="connsiteY1" fmla="*/ 665729 h 1253871"/>
                      <a:gd name="connsiteX2" fmla="*/ 147620 w 689148"/>
                      <a:gd name="connsiteY2" fmla="*/ 1027297 h 1253871"/>
                      <a:gd name="connsiteX3" fmla="*/ 9027 w 689148"/>
                      <a:gd name="connsiteY3" fmla="*/ 1224007 h 1253871"/>
                      <a:gd name="connsiteX4" fmla="*/ 442134 w 689148"/>
                      <a:gd name="connsiteY4" fmla="*/ 1238318 h 1253871"/>
                      <a:gd name="connsiteX5" fmla="*/ 495303 w 689148"/>
                      <a:gd name="connsiteY5" fmla="*/ 1079498 h 1253871"/>
                      <a:gd name="connsiteX6" fmla="*/ 446198 w 689148"/>
                      <a:gd name="connsiteY6" fmla="*/ 1012325 h 1253871"/>
                      <a:gd name="connsiteX7" fmla="*/ 613427 w 689148"/>
                      <a:gd name="connsiteY7" fmla="*/ 666749 h 1253871"/>
                      <a:gd name="connsiteX8" fmla="*/ 623090 w 689148"/>
                      <a:gd name="connsiteY8" fmla="*/ 498906 h 1253871"/>
                      <a:gd name="connsiteX9" fmla="*/ 677178 w 689148"/>
                      <a:gd name="connsiteY9" fmla="*/ 286044 h 1253871"/>
                      <a:gd name="connsiteX10" fmla="*/ 689085 w 689148"/>
                      <a:gd name="connsiteY10" fmla="*/ 159838 h 1253871"/>
                      <a:gd name="connsiteX11" fmla="*/ 641254 w 689148"/>
                      <a:gd name="connsiteY11" fmla="*/ 238736 h 1253871"/>
                      <a:gd name="connsiteX12" fmla="*/ 541447 w 689148"/>
                      <a:gd name="connsiteY12" fmla="*/ 219370 h 1253871"/>
                      <a:gd name="connsiteX13" fmla="*/ 543829 w 689148"/>
                      <a:gd name="connsiteY13" fmla="*/ 107449 h 1253871"/>
                      <a:gd name="connsiteX14" fmla="*/ 489060 w 689148"/>
                      <a:gd name="connsiteY14" fmla="*/ 236038 h 1253871"/>
                      <a:gd name="connsiteX15" fmla="*/ 424764 w 689148"/>
                      <a:gd name="connsiteY15" fmla="*/ 443208 h 1253871"/>
                      <a:gd name="connsiteX16" fmla="*/ 265223 w 689148"/>
                      <a:gd name="connsiteY16" fmla="*/ 733718 h 1253871"/>
                      <a:gd name="connsiteX17" fmla="*/ 308083 w 689148"/>
                      <a:gd name="connsiteY17" fmla="*/ 671805 h 1253871"/>
                      <a:gd name="connsiteX18" fmla="*/ 296177 w 689148"/>
                      <a:gd name="connsiteY18" fmla="*/ 633706 h 1253871"/>
                      <a:gd name="connsiteX19" fmla="*/ 362852 w 689148"/>
                      <a:gd name="connsiteY19" fmla="*/ 590844 h 1253871"/>
                      <a:gd name="connsiteX20" fmla="*/ 303322 w 689148"/>
                      <a:gd name="connsiteY20" fmla="*/ 576557 h 1253871"/>
                      <a:gd name="connsiteX21" fmla="*/ 305703 w 689148"/>
                      <a:gd name="connsiteY21" fmla="*/ 545600 h 1253871"/>
                      <a:gd name="connsiteX22" fmla="*/ 365234 w 689148"/>
                      <a:gd name="connsiteY22" fmla="*/ 519407 h 1253871"/>
                      <a:gd name="connsiteX23" fmla="*/ 317609 w 689148"/>
                      <a:gd name="connsiteY23" fmla="*/ 509882 h 1253871"/>
                      <a:gd name="connsiteX24" fmla="*/ 386664 w 689148"/>
                      <a:gd name="connsiteY24" fmla="*/ 497975 h 1253871"/>
                      <a:gd name="connsiteX25" fmla="*/ 300941 w 689148"/>
                      <a:gd name="connsiteY25" fmla="*/ 409868 h 1253871"/>
                      <a:gd name="connsiteX26" fmla="*/ 229502 w 689148"/>
                      <a:gd name="connsiteY26" fmla="*/ 414633 h 1253871"/>
                      <a:gd name="connsiteX27" fmla="*/ 298560 w 689148"/>
                      <a:gd name="connsiteY27" fmla="*/ 393199 h 1253871"/>
                      <a:gd name="connsiteX28" fmla="*/ 396191 w 689148"/>
                      <a:gd name="connsiteY28" fmla="*/ 405105 h 1253871"/>
                      <a:gd name="connsiteX29" fmla="*/ 336660 w 689148"/>
                      <a:gd name="connsiteY29" fmla="*/ 376531 h 1253871"/>
                      <a:gd name="connsiteX30" fmla="*/ 412860 w 689148"/>
                      <a:gd name="connsiteY30" fmla="*/ 352719 h 1253871"/>
                      <a:gd name="connsiteX31" fmla="*/ 362852 w 689148"/>
                      <a:gd name="connsiteY31" fmla="*/ 324144 h 1253871"/>
                      <a:gd name="connsiteX32" fmla="*/ 434291 w 689148"/>
                      <a:gd name="connsiteY32" fmla="*/ 286043 h 1253871"/>
                      <a:gd name="connsiteX33" fmla="*/ 365235 w 689148"/>
                      <a:gd name="connsiteY33" fmla="*/ 271757 h 1253871"/>
                      <a:gd name="connsiteX34" fmla="*/ 429528 w 689148"/>
                      <a:gd name="connsiteY34" fmla="*/ 245563 h 1253871"/>
                      <a:gd name="connsiteX35" fmla="*/ 455723 w 689148"/>
                      <a:gd name="connsiteY35" fmla="*/ 216988 h 1253871"/>
                      <a:gd name="connsiteX36" fmla="*/ 412860 w 689148"/>
                      <a:gd name="connsiteY36" fmla="*/ 216988 h 1253871"/>
                      <a:gd name="connsiteX37" fmla="*/ 470010 w 689148"/>
                      <a:gd name="connsiteY37" fmla="*/ 186032 h 1253871"/>
                      <a:gd name="connsiteX38" fmla="*/ 508109 w 689148"/>
                      <a:gd name="connsiteY38" fmla="*/ 136025 h 1253871"/>
                      <a:gd name="connsiteX39" fmla="*/ 493821 w 689148"/>
                      <a:gd name="connsiteY39" fmla="*/ 90782 h 1253871"/>
                      <a:gd name="connsiteX40" fmla="*/ 522397 w 689148"/>
                      <a:gd name="connsiteY40" fmla="*/ 102689 h 1253871"/>
                      <a:gd name="connsiteX41" fmla="*/ 510217 w 689148"/>
                      <a:gd name="connsiteY41" fmla="*/ 1564 h 1253871"/>
                      <a:gd name="connsiteX42" fmla="*/ 158158 w 689148"/>
                      <a:gd name="connsiteY42" fmla="*/ 291701 h 1253871"/>
                      <a:gd name="connsiteX0" fmla="*/ 155868 w 686858"/>
                      <a:gd name="connsiteY0" fmla="*/ 291701 h 1276870"/>
                      <a:gd name="connsiteX1" fmla="*/ 136073 w 686858"/>
                      <a:gd name="connsiteY1" fmla="*/ 665729 h 1276870"/>
                      <a:gd name="connsiteX2" fmla="*/ 145330 w 686858"/>
                      <a:gd name="connsiteY2" fmla="*/ 1027297 h 1276870"/>
                      <a:gd name="connsiteX3" fmla="*/ 6737 w 686858"/>
                      <a:gd name="connsiteY3" fmla="*/ 1224007 h 1276870"/>
                      <a:gd name="connsiteX4" fmla="*/ 390843 w 686858"/>
                      <a:gd name="connsiteY4" fmla="*/ 1267928 h 1276870"/>
                      <a:gd name="connsiteX5" fmla="*/ 493013 w 686858"/>
                      <a:gd name="connsiteY5" fmla="*/ 1079498 h 1276870"/>
                      <a:gd name="connsiteX6" fmla="*/ 443908 w 686858"/>
                      <a:gd name="connsiteY6" fmla="*/ 1012325 h 1276870"/>
                      <a:gd name="connsiteX7" fmla="*/ 611137 w 686858"/>
                      <a:gd name="connsiteY7" fmla="*/ 666749 h 1276870"/>
                      <a:gd name="connsiteX8" fmla="*/ 620800 w 686858"/>
                      <a:gd name="connsiteY8" fmla="*/ 498906 h 1276870"/>
                      <a:gd name="connsiteX9" fmla="*/ 674888 w 686858"/>
                      <a:gd name="connsiteY9" fmla="*/ 286044 h 1276870"/>
                      <a:gd name="connsiteX10" fmla="*/ 686795 w 686858"/>
                      <a:gd name="connsiteY10" fmla="*/ 159838 h 1276870"/>
                      <a:gd name="connsiteX11" fmla="*/ 638964 w 686858"/>
                      <a:gd name="connsiteY11" fmla="*/ 238736 h 1276870"/>
                      <a:gd name="connsiteX12" fmla="*/ 539157 w 686858"/>
                      <a:gd name="connsiteY12" fmla="*/ 219370 h 1276870"/>
                      <a:gd name="connsiteX13" fmla="*/ 541539 w 686858"/>
                      <a:gd name="connsiteY13" fmla="*/ 107449 h 1276870"/>
                      <a:gd name="connsiteX14" fmla="*/ 486770 w 686858"/>
                      <a:gd name="connsiteY14" fmla="*/ 236038 h 1276870"/>
                      <a:gd name="connsiteX15" fmla="*/ 422474 w 686858"/>
                      <a:gd name="connsiteY15" fmla="*/ 443208 h 1276870"/>
                      <a:gd name="connsiteX16" fmla="*/ 262933 w 686858"/>
                      <a:gd name="connsiteY16" fmla="*/ 733718 h 1276870"/>
                      <a:gd name="connsiteX17" fmla="*/ 305793 w 686858"/>
                      <a:gd name="connsiteY17" fmla="*/ 671805 h 1276870"/>
                      <a:gd name="connsiteX18" fmla="*/ 293887 w 686858"/>
                      <a:gd name="connsiteY18" fmla="*/ 633706 h 1276870"/>
                      <a:gd name="connsiteX19" fmla="*/ 360562 w 686858"/>
                      <a:gd name="connsiteY19" fmla="*/ 590844 h 1276870"/>
                      <a:gd name="connsiteX20" fmla="*/ 301032 w 686858"/>
                      <a:gd name="connsiteY20" fmla="*/ 576557 h 1276870"/>
                      <a:gd name="connsiteX21" fmla="*/ 303413 w 686858"/>
                      <a:gd name="connsiteY21" fmla="*/ 545600 h 1276870"/>
                      <a:gd name="connsiteX22" fmla="*/ 362944 w 686858"/>
                      <a:gd name="connsiteY22" fmla="*/ 519407 h 1276870"/>
                      <a:gd name="connsiteX23" fmla="*/ 315319 w 686858"/>
                      <a:gd name="connsiteY23" fmla="*/ 509882 h 1276870"/>
                      <a:gd name="connsiteX24" fmla="*/ 384374 w 686858"/>
                      <a:gd name="connsiteY24" fmla="*/ 497975 h 1276870"/>
                      <a:gd name="connsiteX25" fmla="*/ 298651 w 686858"/>
                      <a:gd name="connsiteY25" fmla="*/ 409868 h 1276870"/>
                      <a:gd name="connsiteX26" fmla="*/ 227212 w 686858"/>
                      <a:gd name="connsiteY26" fmla="*/ 414633 h 1276870"/>
                      <a:gd name="connsiteX27" fmla="*/ 296270 w 686858"/>
                      <a:gd name="connsiteY27" fmla="*/ 393199 h 1276870"/>
                      <a:gd name="connsiteX28" fmla="*/ 393901 w 686858"/>
                      <a:gd name="connsiteY28" fmla="*/ 405105 h 1276870"/>
                      <a:gd name="connsiteX29" fmla="*/ 334370 w 686858"/>
                      <a:gd name="connsiteY29" fmla="*/ 376531 h 1276870"/>
                      <a:gd name="connsiteX30" fmla="*/ 410570 w 686858"/>
                      <a:gd name="connsiteY30" fmla="*/ 352719 h 1276870"/>
                      <a:gd name="connsiteX31" fmla="*/ 360562 w 686858"/>
                      <a:gd name="connsiteY31" fmla="*/ 324144 h 1276870"/>
                      <a:gd name="connsiteX32" fmla="*/ 432001 w 686858"/>
                      <a:gd name="connsiteY32" fmla="*/ 286043 h 1276870"/>
                      <a:gd name="connsiteX33" fmla="*/ 362945 w 686858"/>
                      <a:gd name="connsiteY33" fmla="*/ 271757 h 1276870"/>
                      <a:gd name="connsiteX34" fmla="*/ 427238 w 686858"/>
                      <a:gd name="connsiteY34" fmla="*/ 245563 h 1276870"/>
                      <a:gd name="connsiteX35" fmla="*/ 453433 w 686858"/>
                      <a:gd name="connsiteY35" fmla="*/ 216988 h 1276870"/>
                      <a:gd name="connsiteX36" fmla="*/ 410570 w 686858"/>
                      <a:gd name="connsiteY36" fmla="*/ 216988 h 1276870"/>
                      <a:gd name="connsiteX37" fmla="*/ 467720 w 686858"/>
                      <a:gd name="connsiteY37" fmla="*/ 186032 h 1276870"/>
                      <a:gd name="connsiteX38" fmla="*/ 505819 w 686858"/>
                      <a:gd name="connsiteY38" fmla="*/ 136025 h 1276870"/>
                      <a:gd name="connsiteX39" fmla="*/ 491531 w 686858"/>
                      <a:gd name="connsiteY39" fmla="*/ 90782 h 1276870"/>
                      <a:gd name="connsiteX40" fmla="*/ 520107 w 686858"/>
                      <a:gd name="connsiteY40" fmla="*/ 102689 h 1276870"/>
                      <a:gd name="connsiteX41" fmla="*/ 507927 w 686858"/>
                      <a:gd name="connsiteY41" fmla="*/ 1564 h 1276870"/>
                      <a:gd name="connsiteX42" fmla="*/ 155868 w 686858"/>
                      <a:gd name="connsiteY42" fmla="*/ 291701 h 1276870"/>
                      <a:gd name="connsiteX0" fmla="*/ 155868 w 686858"/>
                      <a:gd name="connsiteY0" fmla="*/ 291701 h 1276872"/>
                      <a:gd name="connsiteX1" fmla="*/ 136073 w 686858"/>
                      <a:gd name="connsiteY1" fmla="*/ 665729 h 1276872"/>
                      <a:gd name="connsiteX2" fmla="*/ 145330 w 686858"/>
                      <a:gd name="connsiteY2" fmla="*/ 1027297 h 1276872"/>
                      <a:gd name="connsiteX3" fmla="*/ 6737 w 686858"/>
                      <a:gd name="connsiteY3" fmla="*/ 1224007 h 1276872"/>
                      <a:gd name="connsiteX4" fmla="*/ 390843 w 686858"/>
                      <a:gd name="connsiteY4" fmla="*/ 1267928 h 1276872"/>
                      <a:gd name="connsiteX5" fmla="*/ 493013 w 686858"/>
                      <a:gd name="connsiteY5" fmla="*/ 1079498 h 1276872"/>
                      <a:gd name="connsiteX6" fmla="*/ 443908 w 686858"/>
                      <a:gd name="connsiteY6" fmla="*/ 1012325 h 1276872"/>
                      <a:gd name="connsiteX7" fmla="*/ 611137 w 686858"/>
                      <a:gd name="connsiteY7" fmla="*/ 666749 h 1276872"/>
                      <a:gd name="connsiteX8" fmla="*/ 620800 w 686858"/>
                      <a:gd name="connsiteY8" fmla="*/ 498906 h 1276872"/>
                      <a:gd name="connsiteX9" fmla="*/ 674888 w 686858"/>
                      <a:gd name="connsiteY9" fmla="*/ 286044 h 1276872"/>
                      <a:gd name="connsiteX10" fmla="*/ 686795 w 686858"/>
                      <a:gd name="connsiteY10" fmla="*/ 159838 h 1276872"/>
                      <a:gd name="connsiteX11" fmla="*/ 638964 w 686858"/>
                      <a:gd name="connsiteY11" fmla="*/ 238736 h 1276872"/>
                      <a:gd name="connsiteX12" fmla="*/ 539157 w 686858"/>
                      <a:gd name="connsiteY12" fmla="*/ 219370 h 1276872"/>
                      <a:gd name="connsiteX13" fmla="*/ 541539 w 686858"/>
                      <a:gd name="connsiteY13" fmla="*/ 107449 h 1276872"/>
                      <a:gd name="connsiteX14" fmla="*/ 486770 w 686858"/>
                      <a:gd name="connsiteY14" fmla="*/ 236038 h 1276872"/>
                      <a:gd name="connsiteX15" fmla="*/ 422474 w 686858"/>
                      <a:gd name="connsiteY15" fmla="*/ 443208 h 1276872"/>
                      <a:gd name="connsiteX16" fmla="*/ 262933 w 686858"/>
                      <a:gd name="connsiteY16" fmla="*/ 733718 h 1276872"/>
                      <a:gd name="connsiteX17" fmla="*/ 305793 w 686858"/>
                      <a:gd name="connsiteY17" fmla="*/ 671805 h 1276872"/>
                      <a:gd name="connsiteX18" fmla="*/ 293887 w 686858"/>
                      <a:gd name="connsiteY18" fmla="*/ 633706 h 1276872"/>
                      <a:gd name="connsiteX19" fmla="*/ 360562 w 686858"/>
                      <a:gd name="connsiteY19" fmla="*/ 590844 h 1276872"/>
                      <a:gd name="connsiteX20" fmla="*/ 301032 w 686858"/>
                      <a:gd name="connsiteY20" fmla="*/ 576557 h 1276872"/>
                      <a:gd name="connsiteX21" fmla="*/ 303413 w 686858"/>
                      <a:gd name="connsiteY21" fmla="*/ 545600 h 1276872"/>
                      <a:gd name="connsiteX22" fmla="*/ 362944 w 686858"/>
                      <a:gd name="connsiteY22" fmla="*/ 519407 h 1276872"/>
                      <a:gd name="connsiteX23" fmla="*/ 315319 w 686858"/>
                      <a:gd name="connsiteY23" fmla="*/ 509882 h 1276872"/>
                      <a:gd name="connsiteX24" fmla="*/ 384374 w 686858"/>
                      <a:gd name="connsiteY24" fmla="*/ 497975 h 1276872"/>
                      <a:gd name="connsiteX25" fmla="*/ 298651 w 686858"/>
                      <a:gd name="connsiteY25" fmla="*/ 409868 h 1276872"/>
                      <a:gd name="connsiteX26" fmla="*/ 227212 w 686858"/>
                      <a:gd name="connsiteY26" fmla="*/ 414633 h 1276872"/>
                      <a:gd name="connsiteX27" fmla="*/ 296270 w 686858"/>
                      <a:gd name="connsiteY27" fmla="*/ 393199 h 1276872"/>
                      <a:gd name="connsiteX28" fmla="*/ 393901 w 686858"/>
                      <a:gd name="connsiteY28" fmla="*/ 405105 h 1276872"/>
                      <a:gd name="connsiteX29" fmla="*/ 334370 w 686858"/>
                      <a:gd name="connsiteY29" fmla="*/ 376531 h 1276872"/>
                      <a:gd name="connsiteX30" fmla="*/ 410570 w 686858"/>
                      <a:gd name="connsiteY30" fmla="*/ 352719 h 1276872"/>
                      <a:gd name="connsiteX31" fmla="*/ 360562 w 686858"/>
                      <a:gd name="connsiteY31" fmla="*/ 324144 h 1276872"/>
                      <a:gd name="connsiteX32" fmla="*/ 432001 w 686858"/>
                      <a:gd name="connsiteY32" fmla="*/ 286043 h 1276872"/>
                      <a:gd name="connsiteX33" fmla="*/ 362945 w 686858"/>
                      <a:gd name="connsiteY33" fmla="*/ 271757 h 1276872"/>
                      <a:gd name="connsiteX34" fmla="*/ 427238 w 686858"/>
                      <a:gd name="connsiteY34" fmla="*/ 245563 h 1276872"/>
                      <a:gd name="connsiteX35" fmla="*/ 453433 w 686858"/>
                      <a:gd name="connsiteY35" fmla="*/ 216988 h 1276872"/>
                      <a:gd name="connsiteX36" fmla="*/ 410570 w 686858"/>
                      <a:gd name="connsiteY36" fmla="*/ 216988 h 1276872"/>
                      <a:gd name="connsiteX37" fmla="*/ 467720 w 686858"/>
                      <a:gd name="connsiteY37" fmla="*/ 186032 h 1276872"/>
                      <a:gd name="connsiteX38" fmla="*/ 505819 w 686858"/>
                      <a:gd name="connsiteY38" fmla="*/ 136025 h 1276872"/>
                      <a:gd name="connsiteX39" fmla="*/ 491531 w 686858"/>
                      <a:gd name="connsiteY39" fmla="*/ 90782 h 1276872"/>
                      <a:gd name="connsiteX40" fmla="*/ 520107 w 686858"/>
                      <a:gd name="connsiteY40" fmla="*/ 102689 h 1276872"/>
                      <a:gd name="connsiteX41" fmla="*/ 507927 w 686858"/>
                      <a:gd name="connsiteY41" fmla="*/ 1564 h 1276872"/>
                      <a:gd name="connsiteX42" fmla="*/ 155868 w 686858"/>
                      <a:gd name="connsiteY42" fmla="*/ 291701 h 1276872"/>
                      <a:gd name="connsiteX0" fmla="*/ 155868 w 686858"/>
                      <a:gd name="connsiteY0" fmla="*/ 291701 h 1276870"/>
                      <a:gd name="connsiteX1" fmla="*/ 136073 w 686858"/>
                      <a:gd name="connsiteY1" fmla="*/ 665729 h 1276870"/>
                      <a:gd name="connsiteX2" fmla="*/ 145330 w 686858"/>
                      <a:gd name="connsiteY2" fmla="*/ 1027297 h 1276870"/>
                      <a:gd name="connsiteX3" fmla="*/ 6737 w 686858"/>
                      <a:gd name="connsiteY3" fmla="*/ 1224007 h 1276870"/>
                      <a:gd name="connsiteX4" fmla="*/ 390843 w 686858"/>
                      <a:gd name="connsiteY4" fmla="*/ 1267928 h 1276870"/>
                      <a:gd name="connsiteX5" fmla="*/ 493013 w 686858"/>
                      <a:gd name="connsiteY5" fmla="*/ 1079498 h 1276870"/>
                      <a:gd name="connsiteX6" fmla="*/ 443908 w 686858"/>
                      <a:gd name="connsiteY6" fmla="*/ 1012325 h 1276870"/>
                      <a:gd name="connsiteX7" fmla="*/ 575591 w 686858"/>
                      <a:gd name="connsiteY7" fmla="*/ 658740 h 1276870"/>
                      <a:gd name="connsiteX8" fmla="*/ 620800 w 686858"/>
                      <a:gd name="connsiteY8" fmla="*/ 498906 h 1276870"/>
                      <a:gd name="connsiteX9" fmla="*/ 674888 w 686858"/>
                      <a:gd name="connsiteY9" fmla="*/ 286044 h 1276870"/>
                      <a:gd name="connsiteX10" fmla="*/ 686795 w 686858"/>
                      <a:gd name="connsiteY10" fmla="*/ 159838 h 1276870"/>
                      <a:gd name="connsiteX11" fmla="*/ 638964 w 686858"/>
                      <a:gd name="connsiteY11" fmla="*/ 238736 h 1276870"/>
                      <a:gd name="connsiteX12" fmla="*/ 539157 w 686858"/>
                      <a:gd name="connsiteY12" fmla="*/ 219370 h 1276870"/>
                      <a:gd name="connsiteX13" fmla="*/ 541539 w 686858"/>
                      <a:gd name="connsiteY13" fmla="*/ 107449 h 1276870"/>
                      <a:gd name="connsiteX14" fmla="*/ 486770 w 686858"/>
                      <a:gd name="connsiteY14" fmla="*/ 236038 h 1276870"/>
                      <a:gd name="connsiteX15" fmla="*/ 422474 w 686858"/>
                      <a:gd name="connsiteY15" fmla="*/ 443208 h 1276870"/>
                      <a:gd name="connsiteX16" fmla="*/ 262933 w 686858"/>
                      <a:gd name="connsiteY16" fmla="*/ 733718 h 1276870"/>
                      <a:gd name="connsiteX17" fmla="*/ 305793 w 686858"/>
                      <a:gd name="connsiteY17" fmla="*/ 671805 h 1276870"/>
                      <a:gd name="connsiteX18" fmla="*/ 293887 w 686858"/>
                      <a:gd name="connsiteY18" fmla="*/ 633706 h 1276870"/>
                      <a:gd name="connsiteX19" fmla="*/ 360562 w 686858"/>
                      <a:gd name="connsiteY19" fmla="*/ 590844 h 1276870"/>
                      <a:gd name="connsiteX20" fmla="*/ 301032 w 686858"/>
                      <a:gd name="connsiteY20" fmla="*/ 576557 h 1276870"/>
                      <a:gd name="connsiteX21" fmla="*/ 303413 w 686858"/>
                      <a:gd name="connsiteY21" fmla="*/ 545600 h 1276870"/>
                      <a:gd name="connsiteX22" fmla="*/ 362944 w 686858"/>
                      <a:gd name="connsiteY22" fmla="*/ 519407 h 1276870"/>
                      <a:gd name="connsiteX23" fmla="*/ 315319 w 686858"/>
                      <a:gd name="connsiteY23" fmla="*/ 509882 h 1276870"/>
                      <a:gd name="connsiteX24" fmla="*/ 384374 w 686858"/>
                      <a:gd name="connsiteY24" fmla="*/ 497975 h 1276870"/>
                      <a:gd name="connsiteX25" fmla="*/ 298651 w 686858"/>
                      <a:gd name="connsiteY25" fmla="*/ 409868 h 1276870"/>
                      <a:gd name="connsiteX26" fmla="*/ 227212 w 686858"/>
                      <a:gd name="connsiteY26" fmla="*/ 414633 h 1276870"/>
                      <a:gd name="connsiteX27" fmla="*/ 296270 w 686858"/>
                      <a:gd name="connsiteY27" fmla="*/ 393199 h 1276870"/>
                      <a:gd name="connsiteX28" fmla="*/ 393901 w 686858"/>
                      <a:gd name="connsiteY28" fmla="*/ 405105 h 1276870"/>
                      <a:gd name="connsiteX29" fmla="*/ 334370 w 686858"/>
                      <a:gd name="connsiteY29" fmla="*/ 376531 h 1276870"/>
                      <a:gd name="connsiteX30" fmla="*/ 410570 w 686858"/>
                      <a:gd name="connsiteY30" fmla="*/ 352719 h 1276870"/>
                      <a:gd name="connsiteX31" fmla="*/ 360562 w 686858"/>
                      <a:gd name="connsiteY31" fmla="*/ 324144 h 1276870"/>
                      <a:gd name="connsiteX32" fmla="*/ 432001 w 686858"/>
                      <a:gd name="connsiteY32" fmla="*/ 286043 h 1276870"/>
                      <a:gd name="connsiteX33" fmla="*/ 362945 w 686858"/>
                      <a:gd name="connsiteY33" fmla="*/ 271757 h 1276870"/>
                      <a:gd name="connsiteX34" fmla="*/ 427238 w 686858"/>
                      <a:gd name="connsiteY34" fmla="*/ 245563 h 1276870"/>
                      <a:gd name="connsiteX35" fmla="*/ 453433 w 686858"/>
                      <a:gd name="connsiteY35" fmla="*/ 216988 h 1276870"/>
                      <a:gd name="connsiteX36" fmla="*/ 410570 w 686858"/>
                      <a:gd name="connsiteY36" fmla="*/ 216988 h 1276870"/>
                      <a:gd name="connsiteX37" fmla="*/ 467720 w 686858"/>
                      <a:gd name="connsiteY37" fmla="*/ 186032 h 1276870"/>
                      <a:gd name="connsiteX38" fmla="*/ 505819 w 686858"/>
                      <a:gd name="connsiteY38" fmla="*/ 136025 h 1276870"/>
                      <a:gd name="connsiteX39" fmla="*/ 491531 w 686858"/>
                      <a:gd name="connsiteY39" fmla="*/ 90782 h 1276870"/>
                      <a:gd name="connsiteX40" fmla="*/ 520107 w 686858"/>
                      <a:gd name="connsiteY40" fmla="*/ 102689 h 1276870"/>
                      <a:gd name="connsiteX41" fmla="*/ 507927 w 686858"/>
                      <a:gd name="connsiteY41" fmla="*/ 1564 h 1276870"/>
                      <a:gd name="connsiteX42" fmla="*/ 155868 w 686858"/>
                      <a:gd name="connsiteY42" fmla="*/ 291701 h 1276870"/>
                      <a:gd name="connsiteX0" fmla="*/ 155868 w 686858"/>
                      <a:gd name="connsiteY0" fmla="*/ 291701 h 1276872"/>
                      <a:gd name="connsiteX1" fmla="*/ 136073 w 686858"/>
                      <a:gd name="connsiteY1" fmla="*/ 665729 h 1276872"/>
                      <a:gd name="connsiteX2" fmla="*/ 145330 w 686858"/>
                      <a:gd name="connsiteY2" fmla="*/ 1027297 h 1276872"/>
                      <a:gd name="connsiteX3" fmla="*/ 6737 w 686858"/>
                      <a:gd name="connsiteY3" fmla="*/ 1224007 h 1276872"/>
                      <a:gd name="connsiteX4" fmla="*/ 390843 w 686858"/>
                      <a:gd name="connsiteY4" fmla="*/ 1267928 h 1276872"/>
                      <a:gd name="connsiteX5" fmla="*/ 493013 w 686858"/>
                      <a:gd name="connsiteY5" fmla="*/ 1079498 h 1276872"/>
                      <a:gd name="connsiteX6" fmla="*/ 443908 w 686858"/>
                      <a:gd name="connsiteY6" fmla="*/ 1012325 h 1276872"/>
                      <a:gd name="connsiteX7" fmla="*/ 575591 w 686858"/>
                      <a:gd name="connsiteY7" fmla="*/ 658740 h 1276872"/>
                      <a:gd name="connsiteX8" fmla="*/ 545324 w 686858"/>
                      <a:gd name="connsiteY8" fmla="*/ 487991 h 1276872"/>
                      <a:gd name="connsiteX9" fmla="*/ 674888 w 686858"/>
                      <a:gd name="connsiteY9" fmla="*/ 286044 h 1276872"/>
                      <a:gd name="connsiteX10" fmla="*/ 686795 w 686858"/>
                      <a:gd name="connsiteY10" fmla="*/ 159838 h 1276872"/>
                      <a:gd name="connsiteX11" fmla="*/ 638964 w 686858"/>
                      <a:gd name="connsiteY11" fmla="*/ 238736 h 1276872"/>
                      <a:gd name="connsiteX12" fmla="*/ 539157 w 686858"/>
                      <a:gd name="connsiteY12" fmla="*/ 219370 h 1276872"/>
                      <a:gd name="connsiteX13" fmla="*/ 541539 w 686858"/>
                      <a:gd name="connsiteY13" fmla="*/ 107449 h 1276872"/>
                      <a:gd name="connsiteX14" fmla="*/ 486770 w 686858"/>
                      <a:gd name="connsiteY14" fmla="*/ 236038 h 1276872"/>
                      <a:gd name="connsiteX15" fmla="*/ 422474 w 686858"/>
                      <a:gd name="connsiteY15" fmla="*/ 443208 h 1276872"/>
                      <a:gd name="connsiteX16" fmla="*/ 262933 w 686858"/>
                      <a:gd name="connsiteY16" fmla="*/ 733718 h 1276872"/>
                      <a:gd name="connsiteX17" fmla="*/ 305793 w 686858"/>
                      <a:gd name="connsiteY17" fmla="*/ 671805 h 1276872"/>
                      <a:gd name="connsiteX18" fmla="*/ 293887 w 686858"/>
                      <a:gd name="connsiteY18" fmla="*/ 633706 h 1276872"/>
                      <a:gd name="connsiteX19" fmla="*/ 360562 w 686858"/>
                      <a:gd name="connsiteY19" fmla="*/ 590844 h 1276872"/>
                      <a:gd name="connsiteX20" fmla="*/ 301032 w 686858"/>
                      <a:gd name="connsiteY20" fmla="*/ 576557 h 1276872"/>
                      <a:gd name="connsiteX21" fmla="*/ 303413 w 686858"/>
                      <a:gd name="connsiteY21" fmla="*/ 545600 h 1276872"/>
                      <a:gd name="connsiteX22" fmla="*/ 362944 w 686858"/>
                      <a:gd name="connsiteY22" fmla="*/ 519407 h 1276872"/>
                      <a:gd name="connsiteX23" fmla="*/ 315319 w 686858"/>
                      <a:gd name="connsiteY23" fmla="*/ 509882 h 1276872"/>
                      <a:gd name="connsiteX24" fmla="*/ 384374 w 686858"/>
                      <a:gd name="connsiteY24" fmla="*/ 497975 h 1276872"/>
                      <a:gd name="connsiteX25" fmla="*/ 298651 w 686858"/>
                      <a:gd name="connsiteY25" fmla="*/ 409868 h 1276872"/>
                      <a:gd name="connsiteX26" fmla="*/ 227212 w 686858"/>
                      <a:gd name="connsiteY26" fmla="*/ 414633 h 1276872"/>
                      <a:gd name="connsiteX27" fmla="*/ 296270 w 686858"/>
                      <a:gd name="connsiteY27" fmla="*/ 393199 h 1276872"/>
                      <a:gd name="connsiteX28" fmla="*/ 393901 w 686858"/>
                      <a:gd name="connsiteY28" fmla="*/ 405105 h 1276872"/>
                      <a:gd name="connsiteX29" fmla="*/ 334370 w 686858"/>
                      <a:gd name="connsiteY29" fmla="*/ 376531 h 1276872"/>
                      <a:gd name="connsiteX30" fmla="*/ 410570 w 686858"/>
                      <a:gd name="connsiteY30" fmla="*/ 352719 h 1276872"/>
                      <a:gd name="connsiteX31" fmla="*/ 360562 w 686858"/>
                      <a:gd name="connsiteY31" fmla="*/ 324144 h 1276872"/>
                      <a:gd name="connsiteX32" fmla="*/ 432001 w 686858"/>
                      <a:gd name="connsiteY32" fmla="*/ 286043 h 1276872"/>
                      <a:gd name="connsiteX33" fmla="*/ 362945 w 686858"/>
                      <a:gd name="connsiteY33" fmla="*/ 271757 h 1276872"/>
                      <a:gd name="connsiteX34" fmla="*/ 427238 w 686858"/>
                      <a:gd name="connsiteY34" fmla="*/ 245563 h 1276872"/>
                      <a:gd name="connsiteX35" fmla="*/ 453433 w 686858"/>
                      <a:gd name="connsiteY35" fmla="*/ 216988 h 1276872"/>
                      <a:gd name="connsiteX36" fmla="*/ 410570 w 686858"/>
                      <a:gd name="connsiteY36" fmla="*/ 216988 h 1276872"/>
                      <a:gd name="connsiteX37" fmla="*/ 467720 w 686858"/>
                      <a:gd name="connsiteY37" fmla="*/ 186032 h 1276872"/>
                      <a:gd name="connsiteX38" fmla="*/ 505819 w 686858"/>
                      <a:gd name="connsiteY38" fmla="*/ 136025 h 1276872"/>
                      <a:gd name="connsiteX39" fmla="*/ 491531 w 686858"/>
                      <a:gd name="connsiteY39" fmla="*/ 90782 h 1276872"/>
                      <a:gd name="connsiteX40" fmla="*/ 520107 w 686858"/>
                      <a:gd name="connsiteY40" fmla="*/ 102689 h 1276872"/>
                      <a:gd name="connsiteX41" fmla="*/ 507927 w 686858"/>
                      <a:gd name="connsiteY41" fmla="*/ 1564 h 1276872"/>
                      <a:gd name="connsiteX42" fmla="*/ 155868 w 686858"/>
                      <a:gd name="connsiteY42" fmla="*/ 291701 h 1276872"/>
                      <a:gd name="connsiteX0" fmla="*/ 155868 w 686858"/>
                      <a:gd name="connsiteY0" fmla="*/ 291701 h 1276870"/>
                      <a:gd name="connsiteX1" fmla="*/ 136073 w 686858"/>
                      <a:gd name="connsiteY1" fmla="*/ 665729 h 1276870"/>
                      <a:gd name="connsiteX2" fmla="*/ 145330 w 686858"/>
                      <a:gd name="connsiteY2" fmla="*/ 1027297 h 1276870"/>
                      <a:gd name="connsiteX3" fmla="*/ 6737 w 686858"/>
                      <a:gd name="connsiteY3" fmla="*/ 1224007 h 1276870"/>
                      <a:gd name="connsiteX4" fmla="*/ 390843 w 686858"/>
                      <a:gd name="connsiteY4" fmla="*/ 1267928 h 1276870"/>
                      <a:gd name="connsiteX5" fmla="*/ 493013 w 686858"/>
                      <a:gd name="connsiteY5" fmla="*/ 1079498 h 1276870"/>
                      <a:gd name="connsiteX6" fmla="*/ 443908 w 686858"/>
                      <a:gd name="connsiteY6" fmla="*/ 1012325 h 1276870"/>
                      <a:gd name="connsiteX7" fmla="*/ 575591 w 686858"/>
                      <a:gd name="connsiteY7" fmla="*/ 658740 h 1276870"/>
                      <a:gd name="connsiteX8" fmla="*/ 562587 w 686858"/>
                      <a:gd name="connsiteY8" fmla="*/ 489849 h 1276870"/>
                      <a:gd name="connsiteX9" fmla="*/ 674888 w 686858"/>
                      <a:gd name="connsiteY9" fmla="*/ 286044 h 1276870"/>
                      <a:gd name="connsiteX10" fmla="*/ 686795 w 686858"/>
                      <a:gd name="connsiteY10" fmla="*/ 159838 h 1276870"/>
                      <a:gd name="connsiteX11" fmla="*/ 638964 w 686858"/>
                      <a:gd name="connsiteY11" fmla="*/ 238736 h 1276870"/>
                      <a:gd name="connsiteX12" fmla="*/ 539157 w 686858"/>
                      <a:gd name="connsiteY12" fmla="*/ 219370 h 1276870"/>
                      <a:gd name="connsiteX13" fmla="*/ 541539 w 686858"/>
                      <a:gd name="connsiteY13" fmla="*/ 107449 h 1276870"/>
                      <a:gd name="connsiteX14" fmla="*/ 486770 w 686858"/>
                      <a:gd name="connsiteY14" fmla="*/ 236038 h 1276870"/>
                      <a:gd name="connsiteX15" fmla="*/ 422474 w 686858"/>
                      <a:gd name="connsiteY15" fmla="*/ 443208 h 1276870"/>
                      <a:gd name="connsiteX16" fmla="*/ 262933 w 686858"/>
                      <a:gd name="connsiteY16" fmla="*/ 733718 h 1276870"/>
                      <a:gd name="connsiteX17" fmla="*/ 305793 w 686858"/>
                      <a:gd name="connsiteY17" fmla="*/ 671805 h 1276870"/>
                      <a:gd name="connsiteX18" fmla="*/ 293887 w 686858"/>
                      <a:gd name="connsiteY18" fmla="*/ 633706 h 1276870"/>
                      <a:gd name="connsiteX19" fmla="*/ 360562 w 686858"/>
                      <a:gd name="connsiteY19" fmla="*/ 590844 h 1276870"/>
                      <a:gd name="connsiteX20" fmla="*/ 301032 w 686858"/>
                      <a:gd name="connsiteY20" fmla="*/ 576557 h 1276870"/>
                      <a:gd name="connsiteX21" fmla="*/ 303413 w 686858"/>
                      <a:gd name="connsiteY21" fmla="*/ 545600 h 1276870"/>
                      <a:gd name="connsiteX22" fmla="*/ 362944 w 686858"/>
                      <a:gd name="connsiteY22" fmla="*/ 519407 h 1276870"/>
                      <a:gd name="connsiteX23" fmla="*/ 315319 w 686858"/>
                      <a:gd name="connsiteY23" fmla="*/ 509882 h 1276870"/>
                      <a:gd name="connsiteX24" fmla="*/ 384374 w 686858"/>
                      <a:gd name="connsiteY24" fmla="*/ 497975 h 1276870"/>
                      <a:gd name="connsiteX25" fmla="*/ 298651 w 686858"/>
                      <a:gd name="connsiteY25" fmla="*/ 409868 h 1276870"/>
                      <a:gd name="connsiteX26" fmla="*/ 227212 w 686858"/>
                      <a:gd name="connsiteY26" fmla="*/ 414633 h 1276870"/>
                      <a:gd name="connsiteX27" fmla="*/ 296270 w 686858"/>
                      <a:gd name="connsiteY27" fmla="*/ 393199 h 1276870"/>
                      <a:gd name="connsiteX28" fmla="*/ 393901 w 686858"/>
                      <a:gd name="connsiteY28" fmla="*/ 405105 h 1276870"/>
                      <a:gd name="connsiteX29" fmla="*/ 334370 w 686858"/>
                      <a:gd name="connsiteY29" fmla="*/ 376531 h 1276870"/>
                      <a:gd name="connsiteX30" fmla="*/ 410570 w 686858"/>
                      <a:gd name="connsiteY30" fmla="*/ 352719 h 1276870"/>
                      <a:gd name="connsiteX31" fmla="*/ 360562 w 686858"/>
                      <a:gd name="connsiteY31" fmla="*/ 324144 h 1276870"/>
                      <a:gd name="connsiteX32" fmla="*/ 432001 w 686858"/>
                      <a:gd name="connsiteY32" fmla="*/ 286043 h 1276870"/>
                      <a:gd name="connsiteX33" fmla="*/ 362945 w 686858"/>
                      <a:gd name="connsiteY33" fmla="*/ 271757 h 1276870"/>
                      <a:gd name="connsiteX34" fmla="*/ 427238 w 686858"/>
                      <a:gd name="connsiteY34" fmla="*/ 245563 h 1276870"/>
                      <a:gd name="connsiteX35" fmla="*/ 453433 w 686858"/>
                      <a:gd name="connsiteY35" fmla="*/ 216988 h 1276870"/>
                      <a:gd name="connsiteX36" fmla="*/ 410570 w 686858"/>
                      <a:gd name="connsiteY36" fmla="*/ 216988 h 1276870"/>
                      <a:gd name="connsiteX37" fmla="*/ 467720 w 686858"/>
                      <a:gd name="connsiteY37" fmla="*/ 186032 h 1276870"/>
                      <a:gd name="connsiteX38" fmla="*/ 505819 w 686858"/>
                      <a:gd name="connsiteY38" fmla="*/ 136025 h 1276870"/>
                      <a:gd name="connsiteX39" fmla="*/ 491531 w 686858"/>
                      <a:gd name="connsiteY39" fmla="*/ 90782 h 1276870"/>
                      <a:gd name="connsiteX40" fmla="*/ 520107 w 686858"/>
                      <a:gd name="connsiteY40" fmla="*/ 102689 h 1276870"/>
                      <a:gd name="connsiteX41" fmla="*/ 507927 w 686858"/>
                      <a:gd name="connsiteY41" fmla="*/ 1564 h 1276870"/>
                      <a:gd name="connsiteX42" fmla="*/ 155868 w 686858"/>
                      <a:gd name="connsiteY42" fmla="*/ 291701 h 1276870"/>
                      <a:gd name="connsiteX0" fmla="*/ 155868 w 678239"/>
                      <a:gd name="connsiteY0" fmla="*/ 291701 h 1276872"/>
                      <a:gd name="connsiteX1" fmla="*/ 136073 w 678239"/>
                      <a:gd name="connsiteY1" fmla="*/ 665729 h 1276872"/>
                      <a:gd name="connsiteX2" fmla="*/ 145330 w 678239"/>
                      <a:gd name="connsiteY2" fmla="*/ 1027297 h 1276872"/>
                      <a:gd name="connsiteX3" fmla="*/ 6737 w 678239"/>
                      <a:gd name="connsiteY3" fmla="*/ 1224007 h 1276872"/>
                      <a:gd name="connsiteX4" fmla="*/ 390843 w 678239"/>
                      <a:gd name="connsiteY4" fmla="*/ 1267928 h 1276872"/>
                      <a:gd name="connsiteX5" fmla="*/ 493013 w 678239"/>
                      <a:gd name="connsiteY5" fmla="*/ 1079498 h 1276872"/>
                      <a:gd name="connsiteX6" fmla="*/ 443908 w 678239"/>
                      <a:gd name="connsiteY6" fmla="*/ 1012325 h 1276872"/>
                      <a:gd name="connsiteX7" fmla="*/ 575591 w 678239"/>
                      <a:gd name="connsiteY7" fmla="*/ 658740 h 1276872"/>
                      <a:gd name="connsiteX8" fmla="*/ 562587 w 678239"/>
                      <a:gd name="connsiteY8" fmla="*/ 489849 h 1276872"/>
                      <a:gd name="connsiteX9" fmla="*/ 674888 w 678239"/>
                      <a:gd name="connsiteY9" fmla="*/ 286044 h 1276872"/>
                      <a:gd name="connsiteX10" fmla="*/ 638964 w 678239"/>
                      <a:gd name="connsiteY10" fmla="*/ 238736 h 1276872"/>
                      <a:gd name="connsiteX11" fmla="*/ 539157 w 678239"/>
                      <a:gd name="connsiteY11" fmla="*/ 219370 h 1276872"/>
                      <a:gd name="connsiteX12" fmla="*/ 541539 w 678239"/>
                      <a:gd name="connsiteY12" fmla="*/ 107449 h 1276872"/>
                      <a:gd name="connsiteX13" fmla="*/ 486770 w 678239"/>
                      <a:gd name="connsiteY13" fmla="*/ 236038 h 1276872"/>
                      <a:gd name="connsiteX14" fmla="*/ 422474 w 678239"/>
                      <a:gd name="connsiteY14" fmla="*/ 443208 h 1276872"/>
                      <a:gd name="connsiteX15" fmla="*/ 262933 w 678239"/>
                      <a:gd name="connsiteY15" fmla="*/ 733718 h 1276872"/>
                      <a:gd name="connsiteX16" fmla="*/ 305793 w 678239"/>
                      <a:gd name="connsiteY16" fmla="*/ 671805 h 1276872"/>
                      <a:gd name="connsiteX17" fmla="*/ 293887 w 678239"/>
                      <a:gd name="connsiteY17" fmla="*/ 633706 h 1276872"/>
                      <a:gd name="connsiteX18" fmla="*/ 360562 w 678239"/>
                      <a:gd name="connsiteY18" fmla="*/ 590844 h 1276872"/>
                      <a:gd name="connsiteX19" fmla="*/ 301032 w 678239"/>
                      <a:gd name="connsiteY19" fmla="*/ 576557 h 1276872"/>
                      <a:gd name="connsiteX20" fmla="*/ 303413 w 678239"/>
                      <a:gd name="connsiteY20" fmla="*/ 545600 h 1276872"/>
                      <a:gd name="connsiteX21" fmla="*/ 362944 w 678239"/>
                      <a:gd name="connsiteY21" fmla="*/ 519407 h 1276872"/>
                      <a:gd name="connsiteX22" fmla="*/ 315319 w 678239"/>
                      <a:gd name="connsiteY22" fmla="*/ 509882 h 1276872"/>
                      <a:gd name="connsiteX23" fmla="*/ 384374 w 678239"/>
                      <a:gd name="connsiteY23" fmla="*/ 497975 h 1276872"/>
                      <a:gd name="connsiteX24" fmla="*/ 298651 w 678239"/>
                      <a:gd name="connsiteY24" fmla="*/ 409868 h 1276872"/>
                      <a:gd name="connsiteX25" fmla="*/ 227212 w 678239"/>
                      <a:gd name="connsiteY25" fmla="*/ 414633 h 1276872"/>
                      <a:gd name="connsiteX26" fmla="*/ 296270 w 678239"/>
                      <a:gd name="connsiteY26" fmla="*/ 393199 h 1276872"/>
                      <a:gd name="connsiteX27" fmla="*/ 393901 w 678239"/>
                      <a:gd name="connsiteY27" fmla="*/ 405105 h 1276872"/>
                      <a:gd name="connsiteX28" fmla="*/ 334370 w 678239"/>
                      <a:gd name="connsiteY28" fmla="*/ 376531 h 1276872"/>
                      <a:gd name="connsiteX29" fmla="*/ 410570 w 678239"/>
                      <a:gd name="connsiteY29" fmla="*/ 352719 h 1276872"/>
                      <a:gd name="connsiteX30" fmla="*/ 360562 w 678239"/>
                      <a:gd name="connsiteY30" fmla="*/ 324144 h 1276872"/>
                      <a:gd name="connsiteX31" fmla="*/ 432001 w 678239"/>
                      <a:gd name="connsiteY31" fmla="*/ 286043 h 1276872"/>
                      <a:gd name="connsiteX32" fmla="*/ 362945 w 678239"/>
                      <a:gd name="connsiteY32" fmla="*/ 271757 h 1276872"/>
                      <a:gd name="connsiteX33" fmla="*/ 427238 w 678239"/>
                      <a:gd name="connsiteY33" fmla="*/ 245563 h 1276872"/>
                      <a:gd name="connsiteX34" fmla="*/ 453433 w 678239"/>
                      <a:gd name="connsiteY34" fmla="*/ 216988 h 1276872"/>
                      <a:gd name="connsiteX35" fmla="*/ 410570 w 678239"/>
                      <a:gd name="connsiteY35" fmla="*/ 216988 h 1276872"/>
                      <a:gd name="connsiteX36" fmla="*/ 467720 w 678239"/>
                      <a:gd name="connsiteY36" fmla="*/ 186032 h 1276872"/>
                      <a:gd name="connsiteX37" fmla="*/ 505819 w 678239"/>
                      <a:gd name="connsiteY37" fmla="*/ 136025 h 1276872"/>
                      <a:gd name="connsiteX38" fmla="*/ 491531 w 678239"/>
                      <a:gd name="connsiteY38" fmla="*/ 90782 h 1276872"/>
                      <a:gd name="connsiteX39" fmla="*/ 520107 w 678239"/>
                      <a:gd name="connsiteY39" fmla="*/ 102689 h 1276872"/>
                      <a:gd name="connsiteX40" fmla="*/ 507927 w 678239"/>
                      <a:gd name="connsiteY40" fmla="*/ 1564 h 1276872"/>
                      <a:gd name="connsiteX41" fmla="*/ 155868 w 678239"/>
                      <a:gd name="connsiteY41" fmla="*/ 291701 h 1276872"/>
                      <a:gd name="connsiteX0" fmla="*/ 155868 w 653845"/>
                      <a:gd name="connsiteY0" fmla="*/ 291701 h 1276870"/>
                      <a:gd name="connsiteX1" fmla="*/ 136073 w 653845"/>
                      <a:gd name="connsiteY1" fmla="*/ 665729 h 1276870"/>
                      <a:gd name="connsiteX2" fmla="*/ 145330 w 653845"/>
                      <a:gd name="connsiteY2" fmla="*/ 1027297 h 1276870"/>
                      <a:gd name="connsiteX3" fmla="*/ 6737 w 653845"/>
                      <a:gd name="connsiteY3" fmla="*/ 1224007 h 1276870"/>
                      <a:gd name="connsiteX4" fmla="*/ 390843 w 653845"/>
                      <a:gd name="connsiteY4" fmla="*/ 1267928 h 1276870"/>
                      <a:gd name="connsiteX5" fmla="*/ 493013 w 653845"/>
                      <a:gd name="connsiteY5" fmla="*/ 1079498 h 1276870"/>
                      <a:gd name="connsiteX6" fmla="*/ 443908 w 653845"/>
                      <a:gd name="connsiteY6" fmla="*/ 1012325 h 1276870"/>
                      <a:gd name="connsiteX7" fmla="*/ 575591 w 653845"/>
                      <a:gd name="connsiteY7" fmla="*/ 658740 h 1276870"/>
                      <a:gd name="connsiteX8" fmla="*/ 562587 w 653845"/>
                      <a:gd name="connsiteY8" fmla="*/ 489849 h 1276870"/>
                      <a:gd name="connsiteX9" fmla="*/ 645488 w 653845"/>
                      <a:gd name="connsiteY9" fmla="*/ 303807 h 1276870"/>
                      <a:gd name="connsiteX10" fmla="*/ 638964 w 653845"/>
                      <a:gd name="connsiteY10" fmla="*/ 238736 h 1276870"/>
                      <a:gd name="connsiteX11" fmla="*/ 539157 w 653845"/>
                      <a:gd name="connsiteY11" fmla="*/ 219370 h 1276870"/>
                      <a:gd name="connsiteX12" fmla="*/ 541539 w 653845"/>
                      <a:gd name="connsiteY12" fmla="*/ 107449 h 1276870"/>
                      <a:gd name="connsiteX13" fmla="*/ 486770 w 653845"/>
                      <a:gd name="connsiteY13" fmla="*/ 236038 h 1276870"/>
                      <a:gd name="connsiteX14" fmla="*/ 422474 w 653845"/>
                      <a:gd name="connsiteY14" fmla="*/ 443208 h 1276870"/>
                      <a:gd name="connsiteX15" fmla="*/ 262933 w 653845"/>
                      <a:gd name="connsiteY15" fmla="*/ 733718 h 1276870"/>
                      <a:gd name="connsiteX16" fmla="*/ 305793 w 653845"/>
                      <a:gd name="connsiteY16" fmla="*/ 671805 h 1276870"/>
                      <a:gd name="connsiteX17" fmla="*/ 293887 w 653845"/>
                      <a:gd name="connsiteY17" fmla="*/ 633706 h 1276870"/>
                      <a:gd name="connsiteX18" fmla="*/ 360562 w 653845"/>
                      <a:gd name="connsiteY18" fmla="*/ 590844 h 1276870"/>
                      <a:gd name="connsiteX19" fmla="*/ 301032 w 653845"/>
                      <a:gd name="connsiteY19" fmla="*/ 576557 h 1276870"/>
                      <a:gd name="connsiteX20" fmla="*/ 303413 w 653845"/>
                      <a:gd name="connsiteY20" fmla="*/ 545600 h 1276870"/>
                      <a:gd name="connsiteX21" fmla="*/ 362944 w 653845"/>
                      <a:gd name="connsiteY21" fmla="*/ 519407 h 1276870"/>
                      <a:gd name="connsiteX22" fmla="*/ 315319 w 653845"/>
                      <a:gd name="connsiteY22" fmla="*/ 509882 h 1276870"/>
                      <a:gd name="connsiteX23" fmla="*/ 384374 w 653845"/>
                      <a:gd name="connsiteY23" fmla="*/ 497975 h 1276870"/>
                      <a:gd name="connsiteX24" fmla="*/ 298651 w 653845"/>
                      <a:gd name="connsiteY24" fmla="*/ 409868 h 1276870"/>
                      <a:gd name="connsiteX25" fmla="*/ 227212 w 653845"/>
                      <a:gd name="connsiteY25" fmla="*/ 414633 h 1276870"/>
                      <a:gd name="connsiteX26" fmla="*/ 296270 w 653845"/>
                      <a:gd name="connsiteY26" fmla="*/ 393199 h 1276870"/>
                      <a:gd name="connsiteX27" fmla="*/ 393901 w 653845"/>
                      <a:gd name="connsiteY27" fmla="*/ 405105 h 1276870"/>
                      <a:gd name="connsiteX28" fmla="*/ 334370 w 653845"/>
                      <a:gd name="connsiteY28" fmla="*/ 376531 h 1276870"/>
                      <a:gd name="connsiteX29" fmla="*/ 410570 w 653845"/>
                      <a:gd name="connsiteY29" fmla="*/ 352719 h 1276870"/>
                      <a:gd name="connsiteX30" fmla="*/ 360562 w 653845"/>
                      <a:gd name="connsiteY30" fmla="*/ 324144 h 1276870"/>
                      <a:gd name="connsiteX31" fmla="*/ 432001 w 653845"/>
                      <a:gd name="connsiteY31" fmla="*/ 286043 h 1276870"/>
                      <a:gd name="connsiteX32" fmla="*/ 362945 w 653845"/>
                      <a:gd name="connsiteY32" fmla="*/ 271757 h 1276870"/>
                      <a:gd name="connsiteX33" fmla="*/ 427238 w 653845"/>
                      <a:gd name="connsiteY33" fmla="*/ 245563 h 1276870"/>
                      <a:gd name="connsiteX34" fmla="*/ 453433 w 653845"/>
                      <a:gd name="connsiteY34" fmla="*/ 216988 h 1276870"/>
                      <a:gd name="connsiteX35" fmla="*/ 410570 w 653845"/>
                      <a:gd name="connsiteY35" fmla="*/ 216988 h 1276870"/>
                      <a:gd name="connsiteX36" fmla="*/ 467720 w 653845"/>
                      <a:gd name="connsiteY36" fmla="*/ 186032 h 1276870"/>
                      <a:gd name="connsiteX37" fmla="*/ 505819 w 653845"/>
                      <a:gd name="connsiteY37" fmla="*/ 136025 h 1276870"/>
                      <a:gd name="connsiteX38" fmla="*/ 491531 w 653845"/>
                      <a:gd name="connsiteY38" fmla="*/ 90782 h 1276870"/>
                      <a:gd name="connsiteX39" fmla="*/ 520107 w 653845"/>
                      <a:gd name="connsiteY39" fmla="*/ 102689 h 1276870"/>
                      <a:gd name="connsiteX40" fmla="*/ 507927 w 653845"/>
                      <a:gd name="connsiteY40" fmla="*/ 1564 h 1276870"/>
                      <a:gd name="connsiteX41" fmla="*/ 155868 w 653845"/>
                      <a:gd name="connsiteY41" fmla="*/ 291701 h 1276870"/>
                      <a:gd name="connsiteX0" fmla="*/ 155868 w 653806"/>
                      <a:gd name="connsiteY0" fmla="*/ 291701 h 1276872"/>
                      <a:gd name="connsiteX1" fmla="*/ 136073 w 653806"/>
                      <a:gd name="connsiteY1" fmla="*/ 665729 h 1276872"/>
                      <a:gd name="connsiteX2" fmla="*/ 145330 w 653806"/>
                      <a:gd name="connsiteY2" fmla="*/ 1027297 h 1276872"/>
                      <a:gd name="connsiteX3" fmla="*/ 6737 w 653806"/>
                      <a:gd name="connsiteY3" fmla="*/ 1224007 h 1276872"/>
                      <a:gd name="connsiteX4" fmla="*/ 390843 w 653806"/>
                      <a:gd name="connsiteY4" fmla="*/ 1267928 h 1276872"/>
                      <a:gd name="connsiteX5" fmla="*/ 493013 w 653806"/>
                      <a:gd name="connsiteY5" fmla="*/ 1079498 h 1276872"/>
                      <a:gd name="connsiteX6" fmla="*/ 443908 w 653806"/>
                      <a:gd name="connsiteY6" fmla="*/ 1012325 h 1276872"/>
                      <a:gd name="connsiteX7" fmla="*/ 575591 w 653806"/>
                      <a:gd name="connsiteY7" fmla="*/ 658740 h 1276872"/>
                      <a:gd name="connsiteX8" fmla="*/ 562587 w 653806"/>
                      <a:gd name="connsiteY8" fmla="*/ 489849 h 1276872"/>
                      <a:gd name="connsiteX9" fmla="*/ 645488 w 653806"/>
                      <a:gd name="connsiteY9" fmla="*/ 303807 h 1276872"/>
                      <a:gd name="connsiteX10" fmla="*/ 638964 w 653806"/>
                      <a:gd name="connsiteY10" fmla="*/ 238736 h 1276872"/>
                      <a:gd name="connsiteX11" fmla="*/ 539886 w 653806"/>
                      <a:gd name="connsiteY11" fmla="*/ 245955 h 1276872"/>
                      <a:gd name="connsiteX12" fmla="*/ 541539 w 653806"/>
                      <a:gd name="connsiteY12" fmla="*/ 107449 h 1276872"/>
                      <a:gd name="connsiteX13" fmla="*/ 486770 w 653806"/>
                      <a:gd name="connsiteY13" fmla="*/ 236038 h 1276872"/>
                      <a:gd name="connsiteX14" fmla="*/ 422474 w 653806"/>
                      <a:gd name="connsiteY14" fmla="*/ 443208 h 1276872"/>
                      <a:gd name="connsiteX15" fmla="*/ 262933 w 653806"/>
                      <a:gd name="connsiteY15" fmla="*/ 733718 h 1276872"/>
                      <a:gd name="connsiteX16" fmla="*/ 305793 w 653806"/>
                      <a:gd name="connsiteY16" fmla="*/ 671805 h 1276872"/>
                      <a:gd name="connsiteX17" fmla="*/ 293887 w 653806"/>
                      <a:gd name="connsiteY17" fmla="*/ 633706 h 1276872"/>
                      <a:gd name="connsiteX18" fmla="*/ 360562 w 653806"/>
                      <a:gd name="connsiteY18" fmla="*/ 590844 h 1276872"/>
                      <a:gd name="connsiteX19" fmla="*/ 301032 w 653806"/>
                      <a:gd name="connsiteY19" fmla="*/ 576557 h 1276872"/>
                      <a:gd name="connsiteX20" fmla="*/ 303413 w 653806"/>
                      <a:gd name="connsiteY20" fmla="*/ 545600 h 1276872"/>
                      <a:gd name="connsiteX21" fmla="*/ 362944 w 653806"/>
                      <a:gd name="connsiteY21" fmla="*/ 519407 h 1276872"/>
                      <a:gd name="connsiteX22" fmla="*/ 315319 w 653806"/>
                      <a:gd name="connsiteY22" fmla="*/ 509882 h 1276872"/>
                      <a:gd name="connsiteX23" fmla="*/ 384374 w 653806"/>
                      <a:gd name="connsiteY23" fmla="*/ 497975 h 1276872"/>
                      <a:gd name="connsiteX24" fmla="*/ 298651 w 653806"/>
                      <a:gd name="connsiteY24" fmla="*/ 409868 h 1276872"/>
                      <a:gd name="connsiteX25" fmla="*/ 227212 w 653806"/>
                      <a:gd name="connsiteY25" fmla="*/ 414633 h 1276872"/>
                      <a:gd name="connsiteX26" fmla="*/ 296270 w 653806"/>
                      <a:gd name="connsiteY26" fmla="*/ 393199 h 1276872"/>
                      <a:gd name="connsiteX27" fmla="*/ 393901 w 653806"/>
                      <a:gd name="connsiteY27" fmla="*/ 405105 h 1276872"/>
                      <a:gd name="connsiteX28" fmla="*/ 334370 w 653806"/>
                      <a:gd name="connsiteY28" fmla="*/ 376531 h 1276872"/>
                      <a:gd name="connsiteX29" fmla="*/ 410570 w 653806"/>
                      <a:gd name="connsiteY29" fmla="*/ 352719 h 1276872"/>
                      <a:gd name="connsiteX30" fmla="*/ 360562 w 653806"/>
                      <a:gd name="connsiteY30" fmla="*/ 324144 h 1276872"/>
                      <a:gd name="connsiteX31" fmla="*/ 432001 w 653806"/>
                      <a:gd name="connsiteY31" fmla="*/ 286043 h 1276872"/>
                      <a:gd name="connsiteX32" fmla="*/ 362945 w 653806"/>
                      <a:gd name="connsiteY32" fmla="*/ 271757 h 1276872"/>
                      <a:gd name="connsiteX33" fmla="*/ 427238 w 653806"/>
                      <a:gd name="connsiteY33" fmla="*/ 245563 h 1276872"/>
                      <a:gd name="connsiteX34" fmla="*/ 453433 w 653806"/>
                      <a:gd name="connsiteY34" fmla="*/ 216988 h 1276872"/>
                      <a:gd name="connsiteX35" fmla="*/ 410570 w 653806"/>
                      <a:gd name="connsiteY35" fmla="*/ 216988 h 1276872"/>
                      <a:gd name="connsiteX36" fmla="*/ 467720 w 653806"/>
                      <a:gd name="connsiteY36" fmla="*/ 186032 h 1276872"/>
                      <a:gd name="connsiteX37" fmla="*/ 505819 w 653806"/>
                      <a:gd name="connsiteY37" fmla="*/ 136025 h 1276872"/>
                      <a:gd name="connsiteX38" fmla="*/ 491531 w 653806"/>
                      <a:gd name="connsiteY38" fmla="*/ 90782 h 1276872"/>
                      <a:gd name="connsiteX39" fmla="*/ 520107 w 653806"/>
                      <a:gd name="connsiteY39" fmla="*/ 102689 h 1276872"/>
                      <a:gd name="connsiteX40" fmla="*/ 507927 w 653806"/>
                      <a:gd name="connsiteY40" fmla="*/ 1564 h 1276872"/>
                      <a:gd name="connsiteX41" fmla="*/ 155868 w 653806"/>
                      <a:gd name="connsiteY41" fmla="*/ 291701 h 1276872"/>
                      <a:gd name="connsiteX0" fmla="*/ 155868 w 653806"/>
                      <a:gd name="connsiteY0" fmla="*/ 296915 h 1282084"/>
                      <a:gd name="connsiteX1" fmla="*/ 136073 w 653806"/>
                      <a:gd name="connsiteY1" fmla="*/ 670943 h 1282084"/>
                      <a:gd name="connsiteX2" fmla="*/ 145330 w 653806"/>
                      <a:gd name="connsiteY2" fmla="*/ 1032511 h 1282084"/>
                      <a:gd name="connsiteX3" fmla="*/ 6737 w 653806"/>
                      <a:gd name="connsiteY3" fmla="*/ 1229221 h 1282084"/>
                      <a:gd name="connsiteX4" fmla="*/ 390843 w 653806"/>
                      <a:gd name="connsiteY4" fmla="*/ 1273142 h 1282084"/>
                      <a:gd name="connsiteX5" fmla="*/ 493013 w 653806"/>
                      <a:gd name="connsiteY5" fmla="*/ 1084712 h 1282084"/>
                      <a:gd name="connsiteX6" fmla="*/ 443908 w 653806"/>
                      <a:gd name="connsiteY6" fmla="*/ 1017539 h 1282084"/>
                      <a:gd name="connsiteX7" fmla="*/ 575591 w 653806"/>
                      <a:gd name="connsiteY7" fmla="*/ 663954 h 1282084"/>
                      <a:gd name="connsiteX8" fmla="*/ 562587 w 653806"/>
                      <a:gd name="connsiteY8" fmla="*/ 495063 h 1282084"/>
                      <a:gd name="connsiteX9" fmla="*/ 645488 w 653806"/>
                      <a:gd name="connsiteY9" fmla="*/ 309021 h 1282084"/>
                      <a:gd name="connsiteX10" fmla="*/ 638964 w 653806"/>
                      <a:gd name="connsiteY10" fmla="*/ 243950 h 1282084"/>
                      <a:gd name="connsiteX11" fmla="*/ 539886 w 653806"/>
                      <a:gd name="connsiteY11" fmla="*/ 251169 h 1282084"/>
                      <a:gd name="connsiteX12" fmla="*/ 541539 w 653806"/>
                      <a:gd name="connsiteY12" fmla="*/ 112663 h 1282084"/>
                      <a:gd name="connsiteX13" fmla="*/ 486770 w 653806"/>
                      <a:gd name="connsiteY13" fmla="*/ 241252 h 1282084"/>
                      <a:gd name="connsiteX14" fmla="*/ 422474 w 653806"/>
                      <a:gd name="connsiteY14" fmla="*/ 448422 h 1282084"/>
                      <a:gd name="connsiteX15" fmla="*/ 262933 w 653806"/>
                      <a:gd name="connsiteY15" fmla="*/ 738932 h 1282084"/>
                      <a:gd name="connsiteX16" fmla="*/ 305793 w 653806"/>
                      <a:gd name="connsiteY16" fmla="*/ 677019 h 1282084"/>
                      <a:gd name="connsiteX17" fmla="*/ 293887 w 653806"/>
                      <a:gd name="connsiteY17" fmla="*/ 638920 h 1282084"/>
                      <a:gd name="connsiteX18" fmla="*/ 360562 w 653806"/>
                      <a:gd name="connsiteY18" fmla="*/ 596058 h 1282084"/>
                      <a:gd name="connsiteX19" fmla="*/ 301032 w 653806"/>
                      <a:gd name="connsiteY19" fmla="*/ 581771 h 1282084"/>
                      <a:gd name="connsiteX20" fmla="*/ 303413 w 653806"/>
                      <a:gd name="connsiteY20" fmla="*/ 550814 h 1282084"/>
                      <a:gd name="connsiteX21" fmla="*/ 362944 w 653806"/>
                      <a:gd name="connsiteY21" fmla="*/ 524621 h 1282084"/>
                      <a:gd name="connsiteX22" fmla="*/ 315319 w 653806"/>
                      <a:gd name="connsiteY22" fmla="*/ 515096 h 1282084"/>
                      <a:gd name="connsiteX23" fmla="*/ 384374 w 653806"/>
                      <a:gd name="connsiteY23" fmla="*/ 503189 h 1282084"/>
                      <a:gd name="connsiteX24" fmla="*/ 298651 w 653806"/>
                      <a:gd name="connsiteY24" fmla="*/ 415082 h 1282084"/>
                      <a:gd name="connsiteX25" fmla="*/ 227212 w 653806"/>
                      <a:gd name="connsiteY25" fmla="*/ 419847 h 1282084"/>
                      <a:gd name="connsiteX26" fmla="*/ 296270 w 653806"/>
                      <a:gd name="connsiteY26" fmla="*/ 398413 h 1282084"/>
                      <a:gd name="connsiteX27" fmla="*/ 393901 w 653806"/>
                      <a:gd name="connsiteY27" fmla="*/ 410319 h 1282084"/>
                      <a:gd name="connsiteX28" fmla="*/ 334370 w 653806"/>
                      <a:gd name="connsiteY28" fmla="*/ 381745 h 1282084"/>
                      <a:gd name="connsiteX29" fmla="*/ 410570 w 653806"/>
                      <a:gd name="connsiteY29" fmla="*/ 357933 h 1282084"/>
                      <a:gd name="connsiteX30" fmla="*/ 360562 w 653806"/>
                      <a:gd name="connsiteY30" fmla="*/ 329358 h 1282084"/>
                      <a:gd name="connsiteX31" fmla="*/ 432001 w 653806"/>
                      <a:gd name="connsiteY31" fmla="*/ 291257 h 1282084"/>
                      <a:gd name="connsiteX32" fmla="*/ 362945 w 653806"/>
                      <a:gd name="connsiteY32" fmla="*/ 276971 h 1282084"/>
                      <a:gd name="connsiteX33" fmla="*/ 427238 w 653806"/>
                      <a:gd name="connsiteY33" fmla="*/ 250777 h 1282084"/>
                      <a:gd name="connsiteX34" fmla="*/ 453433 w 653806"/>
                      <a:gd name="connsiteY34" fmla="*/ 222202 h 1282084"/>
                      <a:gd name="connsiteX35" fmla="*/ 410570 w 653806"/>
                      <a:gd name="connsiteY35" fmla="*/ 222202 h 1282084"/>
                      <a:gd name="connsiteX36" fmla="*/ 467720 w 653806"/>
                      <a:gd name="connsiteY36" fmla="*/ 191246 h 1282084"/>
                      <a:gd name="connsiteX37" fmla="*/ 505819 w 653806"/>
                      <a:gd name="connsiteY37" fmla="*/ 141239 h 1282084"/>
                      <a:gd name="connsiteX38" fmla="*/ 491531 w 653806"/>
                      <a:gd name="connsiteY38" fmla="*/ 95996 h 1282084"/>
                      <a:gd name="connsiteX39" fmla="*/ 507927 w 653806"/>
                      <a:gd name="connsiteY39" fmla="*/ 6778 h 1282084"/>
                      <a:gd name="connsiteX40" fmla="*/ 155868 w 653806"/>
                      <a:gd name="connsiteY40" fmla="*/ 296915 h 1282084"/>
                      <a:gd name="connsiteX0" fmla="*/ 155868 w 653806"/>
                      <a:gd name="connsiteY0" fmla="*/ 296917 h 1282088"/>
                      <a:gd name="connsiteX1" fmla="*/ 136073 w 653806"/>
                      <a:gd name="connsiteY1" fmla="*/ 670945 h 1282088"/>
                      <a:gd name="connsiteX2" fmla="*/ 145330 w 653806"/>
                      <a:gd name="connsiteY2" fmla="*/ 1032513 h 1282088"/>
                      <a:gd name="connsiteX3" fmla="*/ 6737 w 653806"/>
                      <a:gd name="connsiteY3" fmla="*/ 1229223 h 1282088"/>
                      <a:gd name="connsiteX4" fmla="*/ 390843 w 653806"/>
                      <a:gd name="connsiteY4" fmla="*/ 1273144 h 1282088"/>
                      <a:gd name="connsiteX5" fmla="*/ 493013 w 653806"/>
                      <a:gd name="connsiteY5" fmla="*/ 1084714 h 1282088"/>
                      <a:gd name="connsiteX6" fmla="*/ 443908 w 653806"/>
                      <a:gd name="connsiteY6" fmla="*/ 1017541 h 1282088"/>
                      <a:gd name="connsiteX7" fmla="*/ 575591 w 653806"/>
                      <a:gd name="connsiteY7" fmla="*/ 663956 h 1282088"/>
                      <a:gd name="connsiteX8" fmla="*/ 562587 w 653806"/>
                      <a:gd name="connsiteY8" fmla="*/ 495065 h 1282088"/>
                      <a:gd name="connsiteX9" fmla="*/ 645488 w 653806"/>
                      <a:gd name="connsiteY9" fmla="*/ 309023 h 1282088"/>
                      <a:gd name="connsiteX10" fmla="*/ 638964 w 653806"/>
                      <a:gd name="connsiteY10" fmla="*/ 243952 h 1282088"/>
                      <a:gd name="connsiteX11" fmla="*/ 539886 w 653806"/>
                      <a:gd name="connsiteY11" fmla="*/ 251171 h 1282088"/>
                      <a:gd name="connsiteX12" fmla="*/ 486770 w 653806"/>
                      <a:gd name="connsiteY12" fmla="*/ 241254 h 1282088"/>
                      <a:gd name="connsiteX13" fmla="*/ 422474 w 653806"/>
                      <a:gd name="connsiteY13" fmla="*/ 448424 h 1282088"/>
                      <a:gd name="connsiteX14" fmla="*/ 262933 w 653806"/>
                      <a:gd name="connsiteY14" fmla="*/ 738934 h 1282088"/>
                      <a:gd name="connsiteX15" fmla="*/ 305793 w 653806"/>
                      <a:gd name="connsiteY15" fmla="*/ 677021 h 1282088"/>
                      <a:gd name="connsiteX16" fmla="*/ 293887 w 653806"/>
                      <a:gd name="connsiteY16" fmla="*/ 638922 h 1282088"/>
                      <a:gd name="connsiteX17" fmla="*/ 360562 w 653806"/>
                      <a:gd name="connsiteY17" fmla="*/ 596060 h 1282088"/>
                      <a:gd name="connsiteX18" fmla="*/ 301032 w 653806"/>
                      <a:gd name="connsiteY18" fmla="*/ 581773 h 1282088"/>
                      <a:gd name="connsiteX19" fmla="*/ 303413 w 653806"/>
                      <a:gd name="connsiteY19" fmla="*/ 550816 h 1282088"/>
                      <a:gd name="connsiteX20" fmla="*/ 362944 w 653806"/>
                      <a:gd name="connsiteY20" fmla="*/ 524623 h 1282088"/>
                      <a:gd name="connsiteX21" fmla="*/ 315319 w 653806"/>
                      <a:gd name="connsiteY21" fmla="*/ 515098 h 1282088"/>
                      <a:gd name="connsiteX22" fmla="*/ 384374 w 653806"/>
                      <a:gd name="connsiteY22" fmla="*/ 503191 h 1282088"/>
                      <a:gd name="connsiteX23" fmla="*/ 298651 w 653806"/>
                      <a:gd name="connsiteY23" fmla="*/ 415084 h 1282088"/>
                      <a:gd name="connsiteX24" fmla="*/ 227212 w 653806"/>
                      <a:gd name="connsiteY24" fmla="*/ 419849 h 1282088"/>
                      <a:gd name="connsiteX25" fmla="*/ 296270 w 653806"/>
                      <a:gd name="connsiteY25" fmla="*/ 398415 h 1282088"/>
                      <a:gd name="connsiteX26" fmla="*/ 393901 w 653806"/>
                      <a:gd name="connsiteY26" fmla="*/ 410321 h 1282088"/>
                      <a:gd name="connsiteX27" fmla="*/ 334370 w 653806"/>
                      <a:gd name="connsiteY27" fmla="*/ 381747 h 1282088"/>
                      <a:gd name="connsiteX28" fmla="*/ 410570 w 653806"/>
                      <a:gd name="connsiteY28" fmla="*/ 357935 h 1282088"/>
                      <a:gd name="connsiteX29" fmla="*/ 360562 w 653806"/>
                      <a:gd name="connsiteY29" fmla="*/ 329360 h 1282088"/>
                      <a:gd name="connsiteX30" fmla="*/ 432001 w 653806"/>
                      <a:gd name="connsiteY30" fmla="*/ 291259 h 1282088"/>
                      <a:gd name="connsiteX31" fmla="*/ 362945 w 653806"/>
                      <a:gd name="connsiteY31" fmla="*/ 276973 h 1282088"/>
                      <a:gd name="connsiteX32" fmla="*/ 427238 w 653806"/>
                      <a:gd name="connsiteY32" fmla="*/ 250779 h 1282088"/>
                      <a:gd name="connsiteX33" fmla="*/ 453433 w 653806"/>
                      <a:gd name="connsiteY33" fmla="*/ 222204 h 1282088"/>
                      <a:gd name="connsiteX34" fmla="*/ 410570 w 653806"/>
                      <a:gd name="connsiteY34" fmla="*/ 222204 h 1282088"/>
                      <a:gd name="connsiteX35" fmla="*/ 467720 w 653806"/>
                      <a:gd name="connsiteY35" fmla="*/ 191248 h 1282088"/>
                      <a:gd name="connsiteX36" fmla="*/ 505819 w 653806"/>
                      <a:gd name="connsiteY36" fmla="*/ 141241 h 1282088"/>
                      <a:gd name="connsiteX37" fmla="*/ 491531 w 653806"/>
                      <a:gd name="connsiteY37" fmla="*/ 95998 h 1282088"/>
                      <a:gd name="connsiteX38" fmla="*/ 507927 w 653806"/>
                      <a:gd name="connsiteY38" fmla="*/ 6780 h 1282088"/>
                      <a:gd name="connsiteX39" fmla="*/ 155868 w 653806"/>
                      <a:gd name="connsiteY39" fmla="*/ 296917 h 1282088"/>
                      <a:gd name="connsiteX0" fmla="*/ 155868 w 655148"/>
                      <a:gd name="connsiteY0" fmla="*/ 296917 h 1282086"/>
                      <a:gd name="connsiteX1" fmla="*/ 136073 w 655148"/>
                      <a:gd name="connsiteY1" fmla="*/ 670945 h 1282086"/>
                      <a:gd name="connsiteX2" fmla="*/ 145330 w 655148"/>
                      <a:gd name="connsiteY2" fmla="*/ 1032513 h 1282086"/>
                      <a:gd name="connsiteX3" fmla="*/ 6737 w 655148"/>
                      <a:gd name="connsiteY3" fmla="*/ 1229223 h 1282086"/>
                      <a:gd name="connsiteX4" fmla="*/ 390843 w 655148"/>
                      <a:gd name="connsiteY4" fmla="*/ 1273144 h 1282086"/>
                      <a:gd name="connsiteX5" fmla="*/ 493013 w 655148"/>
                      <a:gd name="connsiteY5" fmla="*/ 1084714 h 1282086"/>
                      <a:gd name="connsiteX6" fmla="*/ 443908 w 655148"/>
                      <a:gd name="connsiteY6" fmla="*/ 1017541 h 1282086"/>
                      <a:gd name="connsiteX7" fmla="*/ 575591 w 655148"/>
                      <a:gd name="connsiteY7" fmla="*/ 663956 h 1282086"/>
                      <a:gd name="connsiteX8" fmla="*/ 562587 w 655148"/>
                      <a:gd name="connsiteY8" fmla="*/ 495065 h 1282086"/>
                      <a:gd name="connsiteX9" fmla="*/ 645488 w 655148"/>
                      <a:gd name="connsiteY9" fmla="*/ 309023 h 1282086"/>
                      <a:gd name="connsiteX10" fmla="*/ 642037 w 655148"/>
                      <a:gd name="connsiteY10" fmla="*/ 256836 h 1282086"/>
                      <a:gd name="connsiteX11" fmla="*/ 539886 w 655148"/>
                      <a:gd name="connsiteY11" fmla="*/ 251171 h 1282086"/>
                      <a:gd name="connsiteX12" fmla="*/ 486770 w 655148"/>
                      <a:gd name="connsiteY12" fmla="*/ 241254 h 1282086"/>
                      <a:gd name="connsiteX13" fmla="*/ 422474 w 655148"/>
                      <a:gd name="connsiteY13" fmla="*/ 448424 h 1282086"/>
                      <a:gd name="connsiteX14" fmla="*/ 262933 w 655148"/>
                      <a:gd name="connsiteY14" fmla="*/ 738934 h 1282086"/>
                      <a:gd name="connsiteX15" fmla="*/ 305793 w 655148"/>
                      <a:gd name="connsiteY15" fmla="*/ 677021 h 1282086"/>
                      <a:gd name="connsiteX16" fmla="*/ 293887 w 655148"/>
                      <a:gd name="connsiteY16" fmla="*/ 638922 h 1282086"/>
                      <a:gd name="connsiteX17" fmla="*/ 360562 w 655148"/>
                      <a:gd name="connsiteY17" fmla="*/ 596060 h 1282086"/>
                      <a:gd name="connsiteX18" fmla="*/ 301032 w 655148"/>
                      <a:gd name="connsiteY18" fmla="*/ 581773 h 1282086"/>
                      <a:gd name="connsiteX19" fmla="*/ 303413 w 655148"/>
                      <a:gd name="connsiteY19" fmla="*/ 550816 h 1282086"/>
                      <a:gd name="connsiteX20" fmla="*/ 362944 w 655148"/>
                      <a:gd name="connsiteY20" fmla="*/ 524623 h 1282086"/>
                      <a:gd name="connsiteX21" fmla="*/ 315319 w 655148"/>
                      <a:gd name="connsiteY21" fmla="*/ 515098 h 1282086"/>
                      <a:gd name="connsiteX22" fmla="*/ 384374 w 655148"/>
                      <a:gd name="connsiteY22" fmla="*/ 503191 h 1282086"/>
                      <a:gd name="connsiteX23" fmla="*/ 298651 w 655148"/>
                      <a:gd name="connsiteY23" fmla="*/ 415084 h 1282086"/>
                      <a:gd name="connsiteX24" fmla="*/ 227212 w 655148"/>
                      <a:gd name="connsiteY24" fmla="*/ 419849 h 1282086"/>
                      <a:gd name="connsiteX25" fmla="*/ 296270 w 655148"/>
                      <a:gd name="connsiteY25" fmla="*/ 398415 h 1282086"/>
                      <a:gd name="connsiteX26" fmla="*/ 393901 w 655148"/>
                      <a:gd name="connsiteY26" fmla="*/ 410321 h 1282086"/>
                      <a:gd name="connsiteX27" fmla="*/ 334370 w 655148"/>
                      <a:gd name="connsiteY27" fmla="*/ 381747 h 1282086"/>
                      <a:gd name="connsiteX28" fmla="*/ 410570 w 655148"/>
                      <a:gd name="connsiteY28" fmla="*/ 357935 h 1282086"/>
                      <a:gd name="connsiteX29" fmla="*/ 360562 w 655148"/>
                      <a:gd name="connsiteY29" fmla="*/ 329360 h 1282086"/>
                      <a:gd name="connsiteX30" fmla="*/ 432001 w 655148"/>
                      <a:gd name="connsiteY30" fmla="*/ 291259 h 1282086"/>
                      <a:gd name="connsiteX31" fmla="*/ 362945 w 655148"/>
                      <a:gd name="connsiteY31" fmla="*/ 276973 h 1282086"/>
                      <a:gd name="connsiteX32" fmla="*/ 427238 w 655148"/>
                      <a:gd name="connsiteY32" fmla="*/ 250779 h 1282086"/>
                      <a:gd name="connsiteX33" fmla="*/ 453433 w 655148"/>
                      <a:gd name="connsiteY33" fmla="*/ 222204 h 1282086"/>
                      <a:gd name="connsiteX34" fmla="*/ 410570 w 655148"/>
                      <a:gd name="connsiteY34" fmla="*/ 222204 h 1282086"/>
                      <a:gd name="connsiteX35" fmla="*/ 467720 w 655148"/>
                      <a:gd name="connsiteY35" fmla="*/ 191248 h 1282086"/>
                      <a:gd name="connsiteX36" fmla="*/ 505819 w 655148"/>
                      <a:gd name="connsiteY36" fmla="*/ 141241 h 1282086"/>
                      <a:gd name="connsiteX37" fmla="*/ 491531 w 655148"/>
                      <a:gd name="connsiteY37" fmla="*/ 95998 h 1282086"/>
                      <a:gd name="connsiteX38" fmla="*/ 507927 w 655148"/>
                      <a:gd name="connsiteY38" fmla="*/ 6780 h 1282086"/>
                      <a:gd name="connsiteX39" fmla="*/ 155868 w 655148"/>
                      <a:gd name="connsiteY39"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486770 w 653853"/>
                      <a:gd name="connsiteY12" fmla="*/ 241254 h 1282088"/>
                      <a:gd name="connsiteX13" fmla="*/ 422474 w 653853"/>
                      <a:gd name="connsiteY13" fmla="*/ 448424 h 1282088"/>
                      <a:gd name="connsiteX14" fmla="*/ 262933 w 653853"/>
                      <a:gd name="connsiteY14" fmla="*/ 738934 h 1282088"/>
                      <a:gd name="connsiteX15" fmla="*/ 305793 w 653853"/>
                      <a:gd name="connsiteY15" fmla="*/ 677021 h 1282088"/>
                      <a:gd name="connsiteX16" fmla="*/ 293887 w 653853"/>
                      <a:gd name="connsiteY16" fmla="*/ 638922 h 1282088"/>
                      <a:gd name="connsiteX17" fmla="*/ 360562 w 653853"/>
                      <a:gd name="connsiteY17" fmla="*/ 596060 h 1282088"/>
                      <a:gd name="connsiteX18" fmla="*/ 301032 w 653853"/>
                      <a:gd name="connsiteY18" fmla="*/ 581773 h 1282088"/>
                      <a:gd name="connsiteX19" fmla="*/ 303413 w 653853"/>
                      <a:gd name="connsiteY19" fmla="*/ 550816 h 1282088"/>
                      <a:gd name="connsiteX20" fmla="*/ 362944 w 653853"/>
                      <a:gd name="connsiteY20" fmla="*/ 524623 h 1282088"/>
                      <a:gd name="connsiteX21" fmla="*/ 315319 w 653853"/>
                      <a:gd name="connsiteY21" fmla="*/ 515098 h 1282088"/>
                      <a:gd name="connsiteX22" fmla="*/ 384374 w 653853"/>
                      <a:gd name="connsiteY22" fmla="*/ 503191 h 1282088"/>
                      <a:gd name="connsiteX23" fmla="*/ 298651 w 653853"/>
                      <a:gd name="connsiteY23" fmla="*/ 415084 h 1282088"/>
                      <a:gd name="connsiteX24" fmla="*/ 227212 w 653853"/>
                      <a:gd name="connsiteY24" fmla="*/ 419849 h 1282088"/>
                      <a:gd name="connsiteX25" fmla="*/ 296270 w 653853"/>
                      <a:gd name="connsiteY25" fmla="*/ 398415 h 1282088"/>
                      <a:gd name="connsiteX26" fmla="*/ 393901 w 653853"/>
                      <a:gd name="connsiteY26" fmla="*/ 410321 h 1282088"/>
                      <a:gd name="connsiteX27" fmla="*/ 334370 w 653853"/>
                      <a:gd name="connsiteY27" fmla="*/ 381747 h 1282088"/>
                      <a:gd name="connsiteX28" fmla="*/ 410570 w 653853"/>
                      <a:gd name="connsiteY28" fmla="*/ 357935 h 1282088"/>
                      <a:gd name="connsiteX29" fmla="*/ 360562 w 653853"/>
                      <a:gd name="connsiteY29" fmla="*/ 329360 h 1282088"/>
                      <a:gd name="connsiteX30" fmla="*/ 432001 w 653853"/>
                      <a:gd name="connsiteY30" fmla="*/ 291259 h 1282088"/>
                      <a:gd name="connsiteX31" fmla="*/ 362945 w 653853"/>
                      <a:gd name="connsiteY31" fmla="*/ 276973 h 1282088"/>
                      <a:gd name="connsiteX32" fmla="*/ 427238 w 653853"/>
                      <a:gd name="connsiteY32" fmla="*/ 250779 h 1282088"/>
                      <a:gd name="connsiteX33" fmla="*/ 453433 w 653853"/>
                      <a:gd name="connsiteY33" fmla="*/ 222204 h 1282088"/>
                      <a:gd name="connsiteX34" fmla="*/ 410570 w 653853"/>
                      <a:gd name="connsiteY34" fmla="*/ 222204 h 1282088"/>
                      <a:gd name="connsiteX35" fmla="*/ 467720 w 653853"/>
                      <a:gd name="connsiteY35" fmla="*/ 191248 h 1282088"/>
                      <a:gd name="connsiteX36" fmla="*/ 505819 w 653853"/>
                      <a:gd name="connsiteY36" fmla="*/ 141241 h 1282088"/>
                      <a:gd name="connsiteX37" fmla="*/ 491531 w 653853"/>
                      <a:gd name="connsiteY37" fmla="*/ 95998 h 1282088"/>
                      <a:gd name="connsiteX38" fmla="*/ 507927 w 653853"/>
                      <a:gd name="connsiteY38" fmla="*/ 6780 h 1282088"/>
                      <a:gd name="connsiteX39" fmla="*/ 155868 w 653853"/>
                      <a:gd name="connsiteY39"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486770 w 653853"/>
                      <a:gd name="connsiteY12" fmla="*/ 241254 h 1282086"/>
                      <a:gd name="connsiteX13" fmla="*/ 422474 w 653853"/>
                      <a:gd name="connsiteY13" fmla="*/ 448424 h 1282086"/>
                      <a:gd name="connsiteX14" fmla="*/ 262933 w 653853"/>
                      <a:gd name="connsiteY14" fmla="*/ 738934 h 1282086"/>
                      <a:gd name="connsiteX15" fmla="*/ 305793 w 653853"/>
                      <a:gd name="connsiteY15" fmla="*/ 677021 h 1282086"/>
                      <a:gd name="connsiteX16" fmla="*/ 293887 w 653853"/>
                      <a:gd name="connsiteY16" fmla="*/ 638922 h 1282086"/>
                      <a:gd name="connsiteX17" fmla="*/ 360562 w 653853"/>
                      <a:gd name="connsiteY17" fmla="*/ 596060 h 1282086"/>
                      <a:gd name="connsiteX18" fmla="*/ 301032 w 653853"/>
                      <a:gd name="connsiteY18" fmla="*/ 581773 h 1282086"/>
                      <a:gd name="connsiteX19" fmla="*/ 303413 w 653853"/>
                      <a:gd name="connsiteY19" fmla="*/ 550816 h 1282086"/>
                      <a:gd name="connsiteX20" fmla="*/ 362944 w 653853"/>
                      <a:gd name="connsiteY20" fmla="*/ 524623 h 1282086"/>
                      <a:gd name="connsiteX21" fmla="*/ 315319 w 653853"/>
                      <a:gd name="connsiteY21" fmla="*/ 515098 h 1282086"/>
                      <a:gd name="connsiteX22" fmla="*/ 384374 w 653853"/>
                      <a:gd name="connsiteY22" fmla="*/ 503191 h 1282086"/>
                      <a:gd name="connsiteX23" fmla="*/ 298651 w 653853"/>
                      <a:gd name="connsiteY23" fmla="*/ 415084 h 1282086"/>
                      <a:gd name="connsiteX24" fmla="*/ 227212 w 653853"/>
                      <a:gd name="connsiteY24" fmla="*/ 419849 h 1282086"/>
                      <a:gd name="connsiteX25" fmla="*/ 296270 w 653853"/>
                      <a:gd name="connsiteY25" fmla="*/ 398415 h 1282086"/>
                      <a:gd name="connsiteX26" fmla="*/ 393901 w 653853"/>
                      <a:gd name="connsiteY26" fmla="*/ 410321 h 1282086"/>
                      <a:gd name="connsiteX27" fmla="*/ 334370 w 653853"/>
                      <a:gd name="connsiteY27" fmla="*/ 381747 h 1282086"/>
                      <a:gd name="connsiteX28" fmla="*/ 410570 w 653853"/>
                      <a:gd name="connsiteY28" fmla="*/ 357935 h 1282086"/>
                      <a:gd name="connsiteX29" fmla="*/ 360562 w 653853"/>
                      <a:gd name="connsiteY29" fmla="*/ 329360 h 1282086"/>
                      <a:gd name="connsiteX30" fmla="*/ 432001 w 653853"/>
                      <a:gd name="connsiteY30" fmla="*/ 291259 h 1282086"/>
                      <a:gd name="connsiteX31" fmla="*/ 362945 w 653853"/>
                      <a:gd name="connsiteY31" fmla="*/ 276973 h 1282086"/>
                      <a:gd name="connsiteX32" fmla="*/ 427238 w 653853"/>
                      <a:gd name="connsiteY32" fmla="*/ 250779 h 1282086"/>
                      <a:gd name="connsiteX33" fmla="*/ 359382 w 653853"/>
                      <a:gd name="connsiteY33" fmla="*/ 227429 h 1282086"/>
                      <a:gd name="connsiteX34" fmla="*/ 410570 w 653853"/>
                      <a:gd name="connsiteY34" fmla="*/ 222204 h 1282086"/>
                      <a:gd name="connsiteX35" fmla="*/ 467720 w 653853"/>
                      <a:gd name="connsiteY35" fmla="*/ 191248 h 1282086"/>
                      <a:gd name="connsiteX36" fmla="*/ 505819 w 653853"/>
                      <a:gd name="connsiteY36" fmla="*/ 141241 h 1282086"/>
                      <a:gd name="connsiteX37" fmla="*/ 491531 w 653853"/>
                      <a:gd name="connsiteY37" fmla="*/ 95998 h 1282086"/>
                      <a:gd name="connsiteX38" fmla="*/ 507927 w 653853"/>
                      <a:gd name="connsiteY38" fmla="*/ 6780 h 1282086"/>
                      <a:gd name="connsiteX39" fmla="*/ 155868 w 653853"/>
                      <a:gd name="connsiteY39"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22474 w 653853"/>
                      <a:gd name="connsiteY13" fmla="*/ 448424 h 1282088"/>
                      <a:gd name="connsiteX14" fmla="*/ 262933 w 653853"/>
                      <a:gd name="connsiteY14" fmla="*/ 738934 h 1282088"/>
                      <a:gd name="connsiteX15" fmla="*/ 305793 w 653853"/>
                      <a:gd name="connsiteY15" fmla="*/ 677021 h 1282088"/>
                      <a:gd name="connsiteX16" fmla="*/ 293887 w 653853"/>
                      <a:gd name="connsiteY16" fmla="*/ 638922 h 1282088"/>
                      <a:gd name="connsiteX17" fmla="*/ 360562 w 653853"/>
                      <a:gd name="connsiteY17" fmla="*/ 596060 h 1282088"/>
                      <a:gd name="connsiteX18" fmla="*/ 301032 w 653853"/>
                      <a:gd name="connsiteY18" fmla="*/ 581773 h 1282088"/>
                      <a:gd name="connsiteX19" fmla="*/ 303413 w 653853"/>
                      <a:gd name="connsiteY19" fmla="*/ 550816 h 1282088"/>
                      <a:gd name="connsiteX20" fmla="*/ 362944 w 653853"/>
                      <a:gd name="connsiteY20" fmla="*/ 524623 h 1282088"/>
                      <a:gd name="connsiteX21" fmla="*/ 315319 w 653853"/>
                      <a:gd name="connsiteY21" fmla="*/ 515098 h 1282088"/>
                      <a:gd name="connsiteX22" fmla="*/ 384374 w 653853"/>
                      <a:gd name="connsiteY22" fmla="*/ 503191 h 1282088"/>
                      <a:gd name="connsiteX23" fmla="*/ 298651 w 653853"/>
                      <a:gd name="connsiteY23" fmla="*/ 415084 h 1282088"/>
                      <a:gd name="connsiteX24" fmla="*/ 227212 w 653853"/>
                      <a:gd name="connsiteY24" fmla="*/ 419849 h 1282088"/>
                      <a:gd name="connsiteX25" fmla="*/ 296270 w 653853"/>
                      <a:gd name="connsiteY25" fmla="*/ 398415 h 1282088"/>
                      <a:gd name="connsiteX26" fmla="*/ 393901 w 653853"/>
                      <a:gd name="connsiteY26" fmla="*/ 410321 h 1282088"/>
                      <a:gd name="connsiteX27" fmla="*/ 334370 w 653853"/>
                      <a:gd name="connsiteY27" fmla="*/ 381747 h 1282088"/>
                      <a:gd name="connsiteX28" fmla="*/ 410570 w 653853"/>
                      <a:gd name="connsiteY28" fmla="*/ 357935 h 1282088"/>
                      <a:gd name="connsiteX29" fmla="*/ 360562 w 653853"/>
                      <a:gd name="connsiteY29" fmla="*/ 329360 h 1282088"/>
                      <a:gd name="connsiteX30" fmla="*/ 432001 w 653853"/>
                      <a:gd name="connsiteY30" fmla="*/ 291259 h 1282088"/>
                      <a:gd name="connsiteX31" fmla="*/ 362945 w 653853"/>
                      <a:gd name="connsiteY31" fmla="*/ 276973 h 1282088"/>
                      <a:gd name="connsiteX32" fmla="*/ 427238 w 653853"/>
                      <a:gd name="connsiteY32" fmla="*/ 250779 h 1282088"/>
                      <a:gd name="connsiteX33" fmla="*/ 359382 w 653853"/>
                      <a:gd name="connsiteY33" fmla="*/ 227429 h 1282088"/>
                      <a:gd name="connsiteX34" fmla="*/ 410570 w 653853"/>
                      <a:gd name="connsiteY34" fmla="*/ 222204 h 1282088"/>
                      <a:gd name="connsiteX35" fmla="*/ 467720 w 653853"/>
                      <a:gd name="connsiteY35" fmla="*/ 191248 h 1282088"/>
                      <a:gd name="connsiteX36" fmla="*/ 505819 w 653853"/>
                      <a:gd name="connsiteY36" fmla="*/ 141241 h 1282088"/>
                      <a:gd name="connsiteX37" fmla="*/ 491531 w 653853"/>
                      <a:gd name="connsiteY37" fmla="*/ 95998 h 1282088"/>
                      <a:gd name="connsiteX38" fmla="*/ 507927 w 653853"/>
                      <a:gd name="connsiteY38" fmla="*/ 6780 h 1282088"/>
                      <a:gd name="connsiteX39" fmla="*/ 155868 w 653853"/>
                      <a:gd name="connsiteY39"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511488 w 653853"/>
                      <a:gd name="connsiteY12" fmla="*/ 250892 h 1282086"/>
                      <a:gd name="connsiteX13" fmla="*/ 456992 w 653853"/>
                      <a:gd name="connsiteY13" fmla="*/ 452141 h 1282086"/>
                      <a:gd name="connsiteX14" fmla="*/ 262933 w 653853"/>
                      <a:gd name="connsiteY14" fmla="*/ 738934 h 1282086"/>
                      <a:gd name="connsiteX15" fmla="*/ 305793 w 653853"/>
                      <a:gd name="connsiteY15" fmla="*/ 677021 h 1282086"/>
                      <a:gd name="connsiteX16" fmla="*/ 293887 w 653853"/>
                      <a:gd name="connsiteY16" fmla="*/ 638922 h 1282086"/>
                      <a:gd name="connsiteX17" fmla="*/ 360562 w 653853"/>
                      <a:gd name="connsiteY17" fmla="*/ 596060 h 1282086"/>
                      <a:gd name="connsiteX18" fmla="*/ 301032 w 653853"/>
                      <a:gd name="connsiteY18" fmla="*/ 581773 h 1282086"/>
                      <a:gd name="connsiteX19" fmla="*/ 303413 w 653853"/>
                      <a:gd name="connsiteY19" fmla="*/ 550816 h 1282086"/>
                      <a:gd name="connsiteX20" fmla="*/ 362944 w 653853"/>
                      <a:gd name="connsiteY20" fmla="*/ 524623 h 1282086"/>
                      <a:gd name="connsiteX21" fmla="*/ 315319 w 653853"/>
                      <a:gd name="connsiteY21" fmla="*/ 515098 h 1282086"/>
                      <a:gd name="connsiteX22" fmla="*/ 384374 w 653853"/>
                      <a:gd name="connsiteY22" fmla="*/ 503191 h 1282086"/>
                      <a:gd name="connsiteX23" fmla="*/ 298651 w 653853"/>
                      <a:gd name="connsiteY23" fmla="*/ 415084 h 1282086"/>
                      <a:gd name="connsiteX24" fmla="*/ 227212 w 653853"/>
                      <a:gd name="connsiteY24" fmla="*/ 419849 h 1282086"/>
                      <a:gd name="connsiteX25" fmla="*/ 296270 w 653853"/>
                      <a:gd name="connsiteY25" fmla="*/ 398415 h 1282086"/>
                      <a:gd name="connsiteX26" fmla="*/ 393901 w 653853"/>
                      <a:gd name="connsiteY26" fmla="*/ 410321 h 1282086"/>
                      <a:gd name="connsiteX27" fmla="*/ 334370 w 653853"/>
                      <a:gd name="connsiteY27" fmla="*/ 381747 h 1282086"/>
                      <a:gd name="connsiteX28" fmla="*/ 410570 w 653853"/>
                      <a:gd name="connsiteY28" fmla="*/ 357935 h 1282086"/>
                      <a:gd name="connsiteX29" fmla="*/ 360562 w 653853"/>
                      <a:gd name="connsiteY29" fmla="*/ 329360 h 1282086"/>
                      <a:gd name="connsiteX30" fmla="*/ 432001 w 653853"/>
                      <a:gd name="connsiteY30" fmla="*/ 291259 h 1282086"/>
                      <a:gd name="connsiteX31" fmla="*/ 362945 w 653853"/>
                      <a:gd name="connsiteY31" fmla="*/ 276973 h 1282086"/>
                      <a:gd name="connsiteX32" fmla="*/ 427238 w 653853"/>
                      <a:gd name="connsiteY32" fmla="*/ 250779 h 1282086"/>
                      <a:gd name="connsiteX33" fmla="*/ 359382 w 653853"/>
                      <a:gd name="connsiteY33" fmla="*/ 227429 h 1282086"/>
                      <a:gd name="connsiteX34" fmla="*/ 410570 w 653853"/>
                      <a:gd name="connsiteY34" fmla="*/ 222204 h 1282086"/>
                      <a:gd name="connsiteX35" fmla="*/ 467720 w 653853"/>
                      <a:gd name="connsiteY35" fmla="*/ 191248 h 1282086"/>
                      <a:gd name="connsiteX36" fmla="*/ 505819 w 653853"/>
                      <a:gd name="connsiteY36" fmla="*/ 141241 h 1282086"/>
                      <a:gd name="connsiteX37" fmla="*/ 491531 w 653853"/>
                      <a:gd name="connsiteY37" fmla="*/ 95998 h 1282086"/>
                      <a:gd name="connsiteX38" fmla="*/ 507927 w 653853"/>
                      <a:gd name="connsiteY38" fmla="*/ 6780 h 1282086"/>
                      <a:gd name="connsiteX39" fmla="*/ 155868 w 653853"/>
                      <a:gd name="connsiteY39"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56992 w 653853"/>
                      <a:gd name="connsiteY13" fmla="*/ 452141 h 1282088"/>
                      <a:gd name="connsiteX14" fmla="*/ 262933 w 653853"/>
                      <a:gd name="connsiteY14" fmla="*/ 738934 h 1282088"/>
                      <a:gd name="connsiteX15" fmla="*/ 293887 w 653853"/>
                      <a:gd name="connsiteY15" fmla="*/ 638922 h 1282088"/>
                      <a:gd name="connsiteX16" fmla="*/ 360562 w 653853"/>
                      <a:gd name="connsiteY16" fmla="*/ 596060 h 1282088"/>
                      <a:gd name="connsiteX17" fmla="*/ 301032 w 653853"/>
                      <a:gd name="connsiteY17" fmla="*/ 581773 h 1282088"/>
                      <a:gd name="connsiteX18" fmla="*/ 303413 w 653853"/>
                      <a:gd name="connsiteY18" fmla="*/ 550816 h 1282088"/>
                      <a:gd name="connsiteX19" fmla="*/ 362944 w 653853"/>
                      <a:gd name="connsiteY19" fmla="*/ 524623 h 1282088"/>
                      <a:gd name="connsiteX20" fmla="*/ 315319 w 653853"/>
                      <a:gd name="connsiteY20" fmla="*/ 515098 h 1282088"/>
                      <a:gd name="connsiteX21" fmla="*/ 384374 w 653853"/>
                      <a:gd name="connsiteY21" fmla="*/ 503191 h 1282088"/>
                      <a:gd name="connsiteX22" fmla="*/ 298651 w 653853"/>
                      <a:gd name="connsiteY22" fmla="*/ 415084 h 1282088"/>
                      <a:gd name="connsiteX23" fmla="*/ 227212 w 653853"/>
                      <a:gd name="connsiteY23" fmla="*/ 419849 h 1282088"/>
                      <a:gd name="connsiteX24" fmla="*/ 296270 w 653853"/>
                      <a:gd name="connsiteY24" fmla="*/ 398415 h 1282088"/>
                      <a:gd name="connsiteX25" fmla="*/ 393901 w 653853"/>
                      <a:gd name="connsiteY25" fmla="*/ 410321 h 1282088"/>
                      <a:gd name="connsiteX26" fmla="*/ 334370 w 653853"/>
                      <a:gd name="connsiteY26" fmla="*/ 381747 h 1282088"/>
                      <a:gd name="connsiteX27" fmla="*/ 410570 w 653853"/>
                      <a:gd name="connsiteY27" fmla="*/ 357935 h 1282088"/>
                      <a:gd name="connsiteX28" fmla="*/ 360562 w 653853"/>
                      <a:gd name="connsiteY28" fmla="*/ 329360 h 1282088"/>
                      <a:gd name="connsiteX29" fmla="*/ 432001 w 653853"/>
                      <a:gd name="connsiteY29" fmla="*/ 291259 h 1282088"/>
                      <a:gd name="connsiteX30" fmla="*/ 362945 w 653853"/>
                      <a:gd name="connsiteY30" fmla="*/ 276973 h 1282088"/>
                      <a:gd name="connsiteX31" fmla="*/ 427238 w 653853"/>
                      <a:gd name="connsiteY31" fmla="*/ 250779 h 1282088"/>
                      <a:gd name="connsiteX32" fmla="*/ 359382 w 653853"/>
                      <a:gd name="connsiteY32" fmla="*/ 227429 h 1282088"/>
                      <a:gd name="connsiteX33" fmla="*/ 410570 w 653853"/>
                      <a:gd name="connsiteY33" fmla="*/ 222204 h 1282088"/>
                      <a:gd name="connsiteX34" fmla="*/ 467720 w 653853"/>
                      <a:gd name="connsiteY34" fmla="*/ 191248 h 1282088"/>
                      <a:gd name="connsiteX35" fmla="*/ 505819 w 653853"/>
                      <a:gd name="connsiteY35" fmla="*/ 141241 h 1282088"/>
                      <a:gd name="connsiteX36" fmla="*/ 491531 w 653853"/>
                      <a:gd name="connsiteY36" fmla="*/ 95998 h 1282088"/>
                      <a:gd name="connsiteX37" fmla="*/ 507927 w 653853"/>
                      <a:gd name="connsiteY37" fmla="*/ 6780 h 1282088"/>
                      <a:gd name="connsiteX38" fmla="*/ 155868 w 653853"/>
                      <a:gd name="connsiteY38"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511488 w 653853"/>
                      <a:gd name="connsiteY12" fmla="*/ 250892 h 1282086"/>
                      <a:gd name="connsiteX13" fmla="*/ 456992 w 653853"/>
                      <a:gd name="connsiteY13" fmla="*/ 452141 h 1282086"/>
                      <a:gd name="connsiteX14" fmla="*/ 262933 w 653853"/>
                      <a:gd name="connsiteY14" fmla="*/ 738934 h 1282086"/>
                      <a:gd name="connsiteX15" fmla="*/ 293887 w 653853"/>
                      <a:gd name="connsiteY15" fmla="*/ 638922 h 1282086"/>
                      <a:gd name="connsiteX16" fmla="*/ 351787 w 653853"/>
                      <a:gd name="connsiteY16" fmla="*/ 606276 h 1282086"/>
                      <a:gd name="connsiteX17" fmla="*/ 301032 w 653853"/>
                      <a:gd name="connsiteY17" fmla="*/ 581773 h 1282086"/>
                      <a:gd name="connsiteX18" fmla="*/ 303413 w 653853"/>
                      <a:gd name="connsiteY18" fmla="*/ 550816 h 1282086"/>
                      <a:gd name="connsiteX19" fmla="*/ 362944 w 653853"/>
                      <a:gd name="connsiteY19" fmla="*/ 524623 h 1282086"/>
                      <a:gd name="connsiteX20" fmla="*/ 315319 w 653853"/>
                      <a:gd name="connsiteY20" fmla="*/ 515098 h 1282086"/>
                      <a:gd name="connsiteX21" fmla="*/ 384374 w 653853"/>
                      <a:gd name="connsiteY21" fmla="*/ 503191 h 1282086"/>
                      <a:gd name="connsiteX22" fmla="*/ 298651 w 653853"/>
                      <a:gd name="connsiteY22" fmla="*/ 415084 h 1282086"/>
                      <a:gd name="connsiteX23" fmla="*/ 227212 w 653853"/>
                      <a:gd name="connsiteY23" fmla="*/ 419849 h 1282086"/>
                      <a:gd name="connsiteX24" fmla="*/ 296270 w 653853"/>
                      <a:gd name="connsiteY24" fmla="*/ 398415 h 1282086"/>
                      <a:gd name="connsiteX25" fmla="*/ 393901 w 653853"/>
                      <a:gd name="connsiteY25" fmla="*/ 410321 h 1282086"/>
                      <a:gd name="connsiteX26" fmla="*/ 334370 w 653853"/>
                      <a:gd name="connsiteY26" fmla="*/ 381747 h 1282086"/>
                      <a:gd name="connsiteX27" fmla="*/ 410570 w 653853"/>
                      <a:gd name="connsiteY27" fmla="*/ 357935 h 1282086"/>
                      <a:gd name="connsiteX28" fmla="*/ 360562 w 653853"/>
                      <a:gd name="connsiteY28" fmla="*/ 329360 h 1282086"/>
                      <a:gd name="connsiteX29" fmla="*/ 432001 w 653853"/>
                      <a:gd name="connsiteY29" fmla="*/ 291259 h 1282086"/>
                      <a:gd name="connsiteX30" fmla="*/ 362945 w 653853"/>
                      <a:gd name="connsiteY30" fmla="*/ 276973 h 1282086"/>
                      <a:gd name="connsiteX31" fmla="*/ 427238 w 653853"/>
                      <a:gd name="connsiteY31" fmla="*/ 250779 h 1282086"/>
                      <a:gd name="connsiteX32" fmla="*/ 359382 w 653853"/>
                      <a:gd name="connsiteY32" fmla="*/ 227429 h 1282086"/>
                      <a:gd name="connsiteX33" fmla="*/ 410570 w 653853"/>
                      <a:gd name="connsiteY33" fmla="*/ 222204 h 1282086"/>
                      <a:gd name="connsiteX34" fmla="*/ 467720 w 653853"/>
                      <a:gd name="connsiteY34" fmla="*/ 191248 h 1282086"/>
                      <a:gd name="connsiteX35" fmla="*/ 505819 w 653853"/>
                      <a:gd name="connsiteY35" fmla="*/ 141241 h 1282086"/>
                      <a:gd name="connsiteX36" fmla="*/ 491531 w 653853"/>
                      <a:gd name="connsiteY36" fmla="*/ 95998 h 1282086"/>
                      <a:gd name="connsiteX37" fmla="*/ 507927 w 653853"/>
                      <a:gd name="connsiteY37" fmla="*/ 6780 h 1282086"/>
                      <a:gd name="connsiteX38" fmla="*/ 155868 w 653853"/>
                      <a:gd name="connsiteY38"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56992 w 653853"/>
                      <a:gd name="connsiteY13" fmla="*/ 452141 h 1282088"/>
                      <a:gd name="connsiteX14" fmla="*/ 262933 w 653853"/>
                      <a:gd name="connsiteY14" fmla="*/ 738934 h 1282088"/>
                      <a:gd name="connsiteX15" fmla="*/ 293887 w 653853"/>
                      <a:gd name="connsiteY15" fmla="*/ 638922 h 1282088"/>
                      <a:gd name="connsiteX16" fmla="*/ 301032 w 653853"/>
                      <a:gd name="connsiteY16" fmla="*/ 581773 h 1282088"/>
                      <a:gd name="connsiteX17" fmla="*/ 303413 w 653853"/>
                      <a:gd name="connsiteY17" fmla="*/ 550816 h 1282088"/>
                      <a:gd name="connsiteX18" fmla="*/ 362944 w 653853"/>
                      <a:gd name="connsiteY18" fmla="*/ 524623 h 1282088"/>
                      <a:gd name="connsiteX19" fmla="*/ 315319 w 653853"/>
                      <a:gd name="connsiteY19" fmla="*/ 515098 h 1282088"/>
                      <a:gd name="connsiteX20" fmla="*/ 384374 w 653853"/>
                      <a:gd name="connsiteY20" fmla="*/ 503191 h 1282088"/>
                      <a:gd name="connsiteX21" fmla="*/ 298651 w 653853"/>
                      <a:gd name="connsiteY21" fmla="*/ 415084 h 1282088"/>
                      <a:gd name="connsiteX22" fmla="*/ 227212 w 653853"/>
                      <a:gd name="connsiteY22" fmla="*/ 419849 h 1282088"/>
                      <a:gd name="connsiteX23" fmla="*/ 296270 w 653853"/>
                      <a:gd name="connsiteY23" fmla="*/ 398415 h 1282088"/>
                      <a:gd name="connsiteX24" fmla="*/ 393901 w 653853"/>
                      <a:gd name="connsiteY24" fmla="*/ 410321 h 1282088"/>
                      <a:gd name="connsiteX25" fmla="*/ 334370 w 653853"/>
                      <a:gd name="connsiteY25" fmla="*/ 381747 h 1282088"/>
                      <a:gd name="connsiteX26" fmla="*/ 410570 w 653853"/>
                      <a:gd name="connsiteY26" fmla="*/ 357935 h 1282088"/>
                      <a:gd name="connsiteX27" fmla="*/ 360562 w 653853"/>
                      <a:gd name="connsiteY27" fmla="*/ 329360 h 1282088"/>
                      <a:gd name="connsiteX28" fmla="*/ 432001 w 653853"/>
                      <a:gd name="connsiteY28" fmla="*/ 291259 h 1282088"/>
                      <a:gd name="connsiteX29" fmla="*/ 362945 w 653853"/>
                      <a:gd name="connsiteY29" fmla="*/ 276973 h 1282088"/>
                      <a:gd name="connsiteX30" fmla="*/ 427238 w 653853"/>
                      <a:gd name="connsiteY30" fmla="*/ 250779 h 1282088"/>
                      <a:gd name="connsiteX31" fmla="*/ 359382 w 653853"/>
                      <a:gd name="connsiteY31" fmla="*/ 227429 h 1282088"/>
                      <a:gd name="connsiteX32" fmla="*/ 410570 w 653853"/>
                      <a:gd name="connsiteY32" fmla="*/ 222204 h 1282088"/>
                      <a:gd name="connsiteX33" fmla="*/ 467720 w 653853"/>
                      <a:gd name="connsiteY33" fmla="*/ 191248 h 1282088"/>
                      <a:gd name="connsiteX34" fmla="*/ 505819 w 653853"/>
                      <a:gd name="connsiteY34" fmla="*/ 141241 h 1282088"/>
                      <a:gd name="connsiteX35" fmla="*/ 491531 w 653853"/>
                      <a:gd name="connsiteY35" fmla="*/ 95998 h 1282088"/>
                      <a:gd name="connsiteX36" fmla="*/ 507927 w 653853"/>
                      <a:gd name="connsiteY36" fmla="*/ 6780 h 1282088"/>
                      <a:gd name="connsiteX37" fmla="*/ 155868 w 653853"/>
                      <a:gd name="connsiteY37"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511488 w 653853"/>
                      <a:gd name="connsiteY12" fmla="*/ 250892 h 1282086"/>
                      <a:gd name="connsiteX13" fmla="*/ 456992 w 653853"/>
                      <a:gd name="connsiteY13" fmla="*/ 452141 h 1282086"/>
                      <a:gd name="connsiteX14" fmla="*/ 262933 w 653853"/>
                      <a:gd name="connsiteY14" fmla="*/ 738934 h 1282086"/>
                      <a:gd name="connsiteX15" fmla="*/ 293887 w 653853"/>
                      <a:gd name="connsiteY15" fmla="*/ 638922 h 1282086"/>
                      <a:gd name="connsiteX16" fmla="*/ 338625 w 653853"/>
                      <a:gd name="connsiteY16" fmla="*/ 598375 h 1282086"/>
                      <a:gd name="connsiteX17" fmla="*/ 303413 w 653853"/>
                      <a:gd name="connsiteY17" fmla="*/ 550816 h 1282086"/>
                      <a:gd name="connsiteX18" fmla="*/ 362944 w 653853"/>
                      <a:gd name="connsiteY18" fmla="*/ 524623 h 1282086"/>
                      <a:gd name="connsiteX19" fmla="*/ 315319 w 653853"/>
                      <a:gd name="connsiteY19" fmla="*/ 515098 h 1282086"/>
                      <a:gd name="connsiteX20" fmla="*/ 384374 w 653853"/>
                      <a:gd name="connsiteY20" fmla="*/ 503191 h 1282086"/>
                      <a:gd name="connsiteX21" fmla="*/ 298651 w 653853"/>
                      <a:gd name="connsiteY21" fmla="*/ 415084 h 1282086"/>
                      <a:gd name="connsiteX22" fmla="*/ 227212 w 653853"/>
                      <a:gd name="connsiteY22" fmla="*/ 419849 h 1282086"/>
                      <a:gd name="connsiteX23" fmla="*/ 296270 w 653853"/>
                      <a:gd name="connsiteY23" fmla="*/ 398415 h 1282086"/>
                      <a:gd name="connsiteX24" fmla="*/ 393901 w 653853"/>
                      <a:gd name="connsiteY24" fmla="*/ 410321 h 1282086"/>
                      <a:gd name="connsiteX25" fmla="*/ 334370 w 653853"/>
                      <a:gd name="connsiteY25" fmla="*/ 381747 h 1282086"/>
                      <a:gd name="connsiteX26" fmla="*/ 410570 w 653853"/>
                      <a:gd name="connsiteY26" fmla="*/ 357935 h 1282086"/>
                      <a:gd name="connsiteX27" fmla="*/ 360562 w 653853"/>
                      <a:gd name="connsiteY27" fmla="*/ 329360 h 1282086"/>
                      <a:gd name="connsiteX28" fmla="*/ 432001 w 653853"/>
                      <a:gd name="connsiteY28" fmla="*/ 291259 h 1282086"/>
                      <a:gd name="connsiteX29" fmla="*/ 362945 w 653853"/>
                      <a:gd name="connsiteY29" fmla="*/ 276973 h 1282086"/>
                      <a:gd name="connsiteX30" fmla="*/ 427238 w 653853"/>
                      <a:gd name="connsiteY30" fmla="*/ 250779 h 1282086"/>
                      <a:gd name="connsiteX31" fmla="*/ 359382 w 653853"/>
                      <a:gd name="connsiteY31" fmla="*/ 227429 h 1282086"/>
                      <a:gd name="connsiteX32" fmla="*/ 410570 w 653853"/>
                      <a:gd name="connsiteY32" fmla="*/ 222204 h 1282086"/>
                      <a:gd name="connsiteX33" fmla="*/ 467720 w 653853"/>
                      <a:gd name="connsiteY33" fmla="*/ 191248 h 1282086"/>
                      <a:gd name="connsiteX34" fmla="*/ 505819 w 653853"/>
                      <a:gd name="connsiteY34" fmla="*/ 141241 h 1282086"/>
                      <a:gd name="connsiteX35" fmla="*/ 491531 w 653853"/>
                      <a:gd name="connsiteY35" fmla="*/ 95998 h 1282086"/>
                      <a:gd name="connsiteX36" fmla="*/ 507927 w 653853"/>
                      <a:gd name="connsiteY36" fmla="*/ 6780 h 1282086"/>
                      <a:gd name="connsiteX37" fmla="*/ 155868 w 653853"/>
                      <a:gd name="connsiteY37"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56992 w 653853"/>
                      <a:gd name="connsiteY13" fmla="*/ 452141 h 1282088"/>
                      <a:gd name="connsiteX14" fmla="*/ 262933 w 653853"/>
                      <a:gd name="connsiteY14" fmla="*/ 738934 h 1282088"/>
                      <a:gd name="connsiteX15" fmla="*/ 293887 w 653853"/>
                      <a:gd name="connsiteY15" fmla="*/ 638922 h 1282088"/>
                      <a:gd name="connsiteX16" fmla="*/ 338625 w 653853"/>
                      <a:gd name="connsiteY16" fmla="*/ 598375 h 1282088"/>
                      <a:gd name="connsiteX17" fmla="*/ 303413 w 653853"/>
                      <a:gd name="connsiteY17" fmla="*/ 550816 h 1282088"/>
                      <a:gd name="connsiteX18" fmla="*/ 315319 w 653853"/>
                      <a:gd name="connsiteY18" fmla="*/ 515098 h 1282088"/>
                      <a:gd name="connsiteX19" fmla="*/ 384374 w 653853"/>
                      <a:gd name="connsiteY19" fmla="*/ 503191 h 1282088"/>
                      <a:gd name="connsiteX20" fmla="*/ 298651 w 653853"/>
                      <a:gd name="connsiteY20" fmla="*/ 415084 h 1282088"/>
                      <a:gd name="connsiteX21" fmla="*/ 227212 w 653853"/>
                      <a:gd name="connsiteY21" fmla="*/ 419849 h 1282088"/>
                      <a:gd name="connsiteX22" fmla="*/ 296270 w 653853"/>
                      <a:gd name="connsiteY22" fmla="*/ 398415 h 1282088"/>
                      <a:gd name="connsiteX23" fmla="*/ 393901 w 653853"/>
                      <a:gd name="connsiteY23" fmla="*/ 410321 h 1282088"/>
                      <a:gd name="connsiteX24" fmla="*/ 334370 w 653853"/>
                      <a:gd name="connsiteY24" fmla="*/ 381747 h 1282088"/>
                      <a:gd name="connsiteX25" fmla="*/ 410570 w 653853"/>
                      <a:gd name="connsiteY25" fmla="*/ 357935 h 1282088"/>
                      <a:gd name="connsiteX26" fmla="*/ 360562 w 653853"/>
                      <a:gd name="connsiteY26" fmla="*/ 329360 h 1282088"/>
                      <a:gd name="connsiteX27" fmla="*/ 432001 w 653853"/>
                      <a:gd name="connsiteY27" fmla="*/ 291259 h 1282088"/>
                      <a:gd name="connsiteX28" fmla="*/ 362945 w 653853"/>
                      <a:gd name="connsiteY28" fmla="*/ 276973 h 1282088"/>
                      <a:gd name="connsiteX29" fmla="*/ 427238 w 653853"/>
                      <a:gd name="connsiteY29" fmla="*/ 250779 h 1282088"/>
                      <a:gd name="connsiteX30" fmla="*/ 359382 w 653853"/>
                      <a:gd name="connsiteY30" fmla="*/ 227429 h 1282088"/>
                      <a:gd name="connsiteX31" fmla="*/ 410570 w 653853"/>
                      <a:gd name="connsiteY31" fmla="*/ 222204 h 1282088"/>
                      <a:gd name="connsiteX32" fmla="*/ 467720 w 653853"/>
                      <a:gd name="connsiteY32" fmla="*/ 191248 h 1282088"/>
                      <a:gd name="connsiteX33" fmla="*/ 505819 w 653853"/>
                      <a:gd name="connsiteY33" fmla="*/ 141241 h 1282088"/>
                      <a:gd name="connsiteX34" fmla="*/ 491531 w 653853"/>
                      <a:gd name="connsiteY34" fmla="*/ 95998 h 1282088"/>
                      <a:gd name="connsiteX35" fmla="*/ 507927 w 653853"/>
                      <a:gd name="connsiteY35" fmla="*/ 6780 h 1282088"/>
                      <a:gd name="connsiteX36" fmla="*/ 155868 w 653853"/>
                      <a:gd name="connsiteY36"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511488 w 653853"/>
                      <a:gd name="connsiteY12" fmla="*/ 250892 h 1282086"/>
                      <a:gd name="connsiteX13" fmla="*/ 456992 w 653853"/>
                      <a:gd name="connsiteY13" fmla="*/ 452141 h 1282086"/>
                      <a:gd name="connsiteX14" fmla="*/ 262933 w 653853"/>
                      <a:gd name="connsiteY14" fmla="*/ 738934 h 1282086"/>
                      <a:gd name="connsiteX15" fmla="*/ 293887 w 653853"/>
                      <a:gd name="connsiteY15" fmla="*/ 638922 h 1282086"/>
                      <a:gd name="connsiteX16" fmla="*/ 338625 w 653853"/>
                      <a:gd name="connsiteY16" fmla="*/ 598375 h 1282086"/>
                      <a:gd name="connsiteX17" fmla="*/ 303413 w 653853"/>
                      <a:gd name="connsiteY17" fmla="*/ 550816 h 1282086"/>
                      <a:gd name="connsiteX18" fmla="*/ 315319 w 653853"/>
                      <a:gd name="connsiteY18" fmla="*/ 515098 h 1282086"/>
                      <a:gd name="connsiteX19" fmla="*/ 344443 w 653853"/>
                      <a:gd name="connsiteY19" fmla="*/ 500291 h 1282086"/>
                      <a:gd name="connsiteX20" fmla="*/ 298651 w 653853"/>
                      <a:gd name="connsiteY20" fmla="*/ 415084 h 1282086"/>
                      <a:gd name="connsiteX21" fmla="*/ 227212 w 653853"/>
                      <a:gd name="connsiteY21" fmla="*/ 419849 h 1282086"/>
                      <a:gd name="connsiteX22" fmla="*/ 296270 w 653853"/>
                      <a:gd name="connsiteY22" fmla="*/ 398415 h 1282086"/>
                      <a:gd name="connsiteX23" fmla="*/ 393901 w 653853"/>
                      <a:gd name="connsiteY23" fmla="*/ 410321 h 1282086"/>
                      <a:gd name="connsiteX24" fmla="*/ 334370 w 653853"/>
                      <a:gd name="connsiteY24" fmla="*/ 381747 h 1282086"/>
                      <a:gd name="connsiteX25" fmla="*/ 410570 w 653853"/>
                      <a:gd name="connsiteY25" fmla="*/ 357935 h 1282086"/>
                      <a:gd name="connsiteX26" fmla="*/ 360562 w 653853"/>
                      <a:gd name="connsiteY26" fmla="*/ 329360 h 1282086"/>
                      <a:gd name="connsiteX27" fmla="*/ 432001 w 653853"/>
                      <a:gd name="connsiteY27" fmla="*/ 291259 h 1282086"/>
                      <a:gd name="connsiteX28" fmla="*/ 362945 w 653853"/>
                      <a:gd name="connsiteY28" fmla="*/ 276973 h 1282086"/>
                      <a:gd name="connsiteX29" fmla="*/ 427238 w 653853"/>
                      <a:gd name="connsiteY29" fmla="*/ 250779 h 1282086"/>
                      <a:gd name="connsiteX30" fmla="*/ 359382 w 653853"/>
                      <a:gd name="connsiteY30" fmla="*/ 227429 h 1282086"/>
                      <a:gd name="connsiteX31" fmla="*/ 410570 w 653853"/>
                      <a:gd name="connsiteY31" fmla="*/ 222204 h 1282086"/>
                      <a:gd name="connsiteX32" fmla="*/ 467720 w 653853"/>
                      <a:gd name="connsiteY32" fmla="*/ 191248 h 1282086"/>
                      <a:gd name="connsiteX33" fmla="*/ 505819 w 653853"/>
                      <a:gd name="connsiteY33" fmla="*/ 141241 h 1282086"/>
                      <a:gd name="connsiteX34" fmla="*/ 491531 w 653853"/>
                      <a:gd name="connsiteY34" fmla="*/ 95998 h 1282086"/>
                      <a:gd name="connsiteX35" fmla="*/ 507927 w 653853"/>
                      <a:gd name="connsiteY35" fmla="*/ 6780 h 1282086"/>
                      <a:gd name="connsiteX36" fmla="*/ 155868 w 653853"/>
                      <a:gd name="connsiteY36"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56992 w 653853"/>
                      <a:gd name="connsiteY13" fmla="*/ 452141 h 1282088"/>
                      <a:gd name="connsiteX14" fmla="*/ 262933 w 653853"/>
                      <a:gd name="connsiteY14" fmla="*/ 738934 h 1282088"/>
                      <a:gd name="connsiteX15" fmla="*/ 293887 w 653853"/>
                      <a:gd name="connsiteY15" fmla="*/ 638922 h 1282088"/>
                      <a:gd name="connsiteX16" fmla="*/ 338625 w 653853"/>
                      <a:gd name="connsiteY16" fmla="*/ 598375 h 1282088"/>
                      <a:gd name="connsiteX17" fmla="*/ 303413 w 653853"/>
                      <a:gd name="connsiteY17" fmla="*/ 550816 h 1282088"/>
                      <a:gd name="connsiteX18" fmla="*/ 315319 w 653853"/>
                      <a:gd name="connsiteY18" fmla="*/ 515098 h 1282088"/>
                      <a:gd name="connsiteX19" fmla="*/ 344443 w 653853"/>
                      <a:gd name="connsiteY19" fmla="*/ 500291 h 1282088"/>
                      <a:gd name="connsiteX20" fmla="*/ 298651 w 653853"/>
                      <a:gd name="connsiteY20" fmla="*/ 415084 h 1282088"/>
                      <a:gd name="connsiteX21" fmla="*/ 227212 w 653853"/>
                      <a:gd name="connsiteY21" fmla="*/ 419849 h 1282088"/>
                      <a:gd name="connsiteX22" fmla="*/ 296270 w 653853"/>
                      <a:gd name="connsiteY22" fmla="*/ 398415 h 1282088"/>
                      <a:gd name="connsiteX23" fmla="*/ 334370 w 653853"/>
                      <a:gd name="connsiteY23" fmla="*/ 381747 h 1282088"/>
                      <a:gd name="connsiteX24" fmla="*/ 410570 w 653853"/>
                      <a:gd name="connsiteY24" fmla="*/ 357935 h 1282088"/>
                      <a:gd name="connsiteX25" fmla="*/ 360562 w 653853"/>
                      <a:gd name="connsiteY25" fmla="*/ 329360 h 1282088"/>
                      <a:gd name="connsiteX26" fmla="*/ 432001 w 653853"/>
                      <a:gd name="connsiteY26" fmla="*/ 291259 h 1282088"/>
                      <a:gd name="connsiteX27" fmla="*/ 362945 w 653853"/>
                      <a:gd name="connsiteY27" fmla="*/ 276973 h 1282088"/>
                      <a:gd name="connsiteX28" fmla="*/ 427238 w 653853"/>
                      <a:gd name="connsiteY28" fmla="*/ 250779 h 1282088"/>
                      <a:gd name="connsiteX29" fmla="*/ 359382 w 653853"/>
                      <a:gd name="connsiteY29" fmla="*/ 227429 h 1282088"/>
                      <a:gd name="connsiteX30" fmla="*/ 410570 w 653853"/>
                      <a:gd name="connsiteY30" fmla="*/ 222204 h 1282088"/>
                      <a:gd name="connsiteX31" fmla="*/ 467720 w 653853"/>
                      <a:gd name="connsiteY31" fmla="*/ 191248 h 1282088"/>
                      <a:gd name="connsiteX32" fmla="*/ 505819 w 653853"/>
                      <a:gd name="connsiteY32" fmla="*/ 141241 h 1282088"/>
                      <a:gd name="connsiteX33" fmla="*/ 491531 w 653853"/>
                      <a:gd name="connsiteY33" fmla="*/ 95998 h 1282088"/>
                      <a:gd name="connsiteX34" fmla="*/ 507927 w 653853"/>
                      <a:gd name="connsiteY34" fmla="*/ 6780 h 1282088"/>
                      <a:gd name="connsiteX35" fmla="*/ 155868 w 653853"/>
                      <a:gd name="connsiteY35" fmla="*/ 296917 h 1282088"/>
                      <a:gd name="connsiteX0" fmla="*/ 155868 w 653853"/>
                      <a:gd name="connsiteY0" fmla="*/ 296917 h 1282086"/>
                      <a:gd name="connsiteX1" fmla="*/ 136073 w 653853"/>
                      <a:gd name="connsiteY1" fmla="*/ 670945 h 1282086"/>
                      <a:gd name="connsiteX2" fmla="*/ 145330 w 653853"/>
                      <a:gd name="connsiteY2" fmla="*/ 1032513 h 1282086"/>
                      <a:gd name="connsiteX3" fmla="*/ 6737 w 653853"/>
                      <a:gd name="connsiteY3" fmla="*/ 1229223 h 1282086"/>
                      <a:gd name="connsiteX4" fmla="*/ 390843 w 653853"/>
                      <a:gd name="connsiteY4" fmla="*/ 1273144 h 1282086"/>
                      <a:gd name="connsiteX5" fmla="*/ 493013 w 653853"/>
                      <a:gd name="connsiteY5" fmla="*/ 1084714 h 1282086"/>
                      <a:gd name="connsiteX6" fmla="*/ 443908 w 653853"/>
                      <a:gd name="connsiteY6" fmla="*/ 1017541 h 1282086"/>
                      <a:gd name="connsiteX7" fmla="*/ 575591 w 653853"/>
                      <a:gd name="connsiteY7" fmla="*/ 663956 h 1282086"/>
                      <a:gd name="connsiteX8" fmla="*/ 562587 w 653853"/>
                      <a:gd name="connsiteY8" fmla="*/ 495065 h 1282086"/>
                      <a:gd name="connsiteX9" fmla="*/ 645488 w 653853"/>
                      <a:gd name="connsiteY9" fmla="*/ 309023 h 1282086"/>
                      <a:gd name="connsiteX10" fmla="*/ 642037 w 653853"/>
                      <a:gd name="connsiteY10" fmla="*/ 256836 h 1282086"/>
                      <a:gd name="connsiteX11" fmla="*/ 562268 w 653853"/>
                      <a:gd name="connsiteY11" fmla="*/ 274508 h 1282086"/>
                      <a:gd name="connsiteX12" fmla="*/ 511488 w 653853"/>
                      <a:gd name="connsiteY12" fmla="*/ 250892 h 1282086"/>
                      <a:gd name="connsiteX13" fmla="*/ 456992 w 653853"/>
                      <a:gd name="connsiteY13" fmla="*/ 452141 h 1282086"/>
                      <a:gd name="connsiteX14" fmla="*/ 262933 w 653853"/>
                      <a:gd name="connsiteY14" fmla="*/ 738934 h 1282086"/>
                      <a:gd name="connsiteX15" fmla="*/ 293887 w 653853"/>
                      <a:gd name="connsiteY15" fmla="*/ 638922 h 1282086"/>
                      <a:gd name="connsiteX16" fmla="*/ 338625 w 653853"/>
                      <a:gd name="connsiteY16" fmla="*/ 598375 h 1282086"/>
                      <a:gd name="connsiteX17" fmla="*/ 303413 w 653853"/>
                      <a:gd name="connsiteY17" fmla="*/ 550816 h 1282086"/>
                      <a:gd name="connsiteX18" fmla="*/ 315319 w 653853"/>
                      <a:gd name="connsiteY18" fmla="*/ 515098 h 1282086"/>
                      <a:gd name="connsiteX19" fmla="*/ 344443 w 653853"/>
                      <a:gd name="connsiteY19" fmla="*/ 500291 h 1282086"/>
                      <a:gd name="connsiteX20" fmla="*/ 298651 w 653853"/>
                      <a:gd name="connsiteY20" fmla="*/ 415084 h 1282086"/>
                      <a:gd name="connsiteX21" fmla="*/ 227212 w 653853"/>
                      <a:gd name="connsiteY21" fmla="*/ 419849 h 1282086"/>
                      <a:gd name="connsiteX22" fmla="*/ 296270 w 653853"/>
                      <a:gd name="connsiteY22" fmla="*/ 398415 h 1282086"/>
                      <a:gd name="connsiteX23" fmla="*/ 334370 w 653853"/>
                      <a:gd name="connsiteY23" fmla="*/ 381747 h 1282086"/>
                      <a:gd name="connsiteX24" fmla="*/ 360562 w 653853"/>
                      <a:gd name="connsiteY24" fmla="*/ 329360 h 1282086"/>
                      <a:gd name="connsiteX25" fmla="*/ 432001 w 653853"/>
                      <a:gd name="connsiteY25" fmla="*/ 291259 h 1282086"/>
                      <a:gd name="connsiteX26" fmla="*/ 362945 w 653853"/>
                      <a:gd name="connsiteY26" fmla="*/ 276973 h 1282086"/>
                      <a:gd name="connsiteX27" fmla="*/ 427238 w 653853"/>
                      <a:gd name="connsiteY27" fmla="*/ 250779 h 1282086"/>
                      <a:gd name="connsiteX28" fmla="*/ 359382 w 653853"/>
                      <a:gd name="connsiteY28" fmla="*/ 227429 h 1282086"/>
                      <a:gd name="connsiteX29" fmla="*/ 410570 w 653853"/>
                      <a:gd name="connsiteY29" fmla="*/ 222204 h 1282086"/>
                      <a:gd name="connsiteX30" fmla="*/ 467720 w 653853"/>
                      <a:gd name="connsiteY30" fmla="*/ 191248 h 1282086"/>
                      <a:gd name="connsiteX31" fmla="*/ 505819 w 653853"/>
                      <a:gd name="connsiteY31" fmla="*/ 141241 h 1282086"/>
                      <a:gd name="connsiteX32" fmla="*/ 491531 w 653853"/>
                      <a:gd name="connsiteY32" fmla="*/ 95998 h 1282086"/>
                      <a:gd name="connsiteX33" fmla="*/ 507927 w 653853"/>
                      <a:gd name="connsiteY33" fmla="*/ 6780 h 1282086"/>
                      <a:gd name="connsiteX34" fmla="*/ 155868 w 653853"/>
                      <a:gd name="connsiteY34" fmla="*/ 296917 h 1282086"/>
                      <a:gd name="connsiteX0" fmla="*/ 155868 w 653853"/>
                      <a:gd name="connsiteY0" fmla="*/ 296917 h 1282088"/>
                      <a:gd name="connsiteX1" fmla="*/ 136073 w 653853"/>
                      <a:gd name="connsiteY1" fmla="*/ 670945 h 1282088"/>
                      <a:gd name="connsiteX2" fmla="*/ 145330 w 653853"/>
                      <a:gd name="connsiteY2" fmla="*/ 1032513 h 1282088"/>
                      <a:gd name="connsiteX3" fmla="*/ 6737 w 653853"/>
                      <a:gd name="connsiteY3" fmla="*/ 1229223 h 1282088"/>
                      <a:gd name="connsiteX4" fmla="*/ 390843 w 653853"/>
                      <a:gd name="connsiteY4" fmla="*/ 1273144 h 1282088"/>
                      <a:gd name="connsiteX5" fmla="*/ 493013 w 653853"/>
                      <a:gd name="connsiteY5" fmla="*/ 1084714 h 1282088"/>
                      <a:gd name="connsiteX6" fmla="*/ 443908 w 653853"/>
                      <a:gd name="connsiteY6" fmla="*/ 1017541 h 1282088"/>
                      <a:gd name="connsiteX7" fmla="*/ 575591 w 653853"/>
                      <a:gd name="connsiteY7" fmla="*/ 663956 h 1282088"/>
                      <a:gd name="connsiteX8" fmla="*/ 562587 w 653853"/>
                      <a:gd name="connsiteY8" fmla="*/ 495065 h 1282088"/>
                      <a:gd name="connsiteX9" fmla="*/ 645488 w 653853"/>
                      <a:gd name="connsiteY9" fmla="*/ 309023 h 1282088"/>
                      <a:gd name="connsiteX10" fmla="*/ 642037 w 653853"/>
                      <a:gd name="connsiteY10" fmla="*/ 256836 h 1282088"/>
                      <a:gd name="connsiteX11" fmla="*/ 562268 w 653853"/>
                      <a:gd name="connsiteY11" fmla="*/ 274508 h 1282088"/>
                      <a:gd name="connsiteX12" fmla="*/ 511488 w 653853"/>
                      <a:gd name="connsiteY12" fmla="*/ 250892 h 1282088"/>
                      <a:gd name="connsiteX13" fmla="*/ 456992 w 653853"/>
                      <a:gd name="connsiteY13" fmla="*/ 452141 h 1282088"/>
                      <a:gd name="connsiteX14" fmla="*/ 262933 w 653853"/>
                      <a:gd name="connsiteY14" fmla="*/ 738934 h 1282088"/>
                      <a:gd name="connsiteX15" fmla="*/ 293887 w 653853"/>
                      <a:gd name="connsiteY15" fmla="*/ 638922 h 1282088"/>
                      <a:gd name="connsiteX16" fmla="*/ 338625 w 653853"/>
                      <a:gd name="connsiteY16" fmla="*/ 598375 h 1282088"/>
                      <a:gd name="connsiteX17" fmla="*/ 303413 w 653853"/>
                      <a:gd name="connsiteY17" fmla="*/ 550816 h 1282088"/>
                      <a:gd name="connsiteX18" fmla="*/ 315319 w 653853"/>
                      <a:gd name="connsiteY18" fmla="*/ 515098 h 1282088"/>
                      <a:gd name="connsiteX19" fmla="*/ 344443 w 653853"/>
                      <a:gd name="connsiteY19" fmla="*/ 500291 h 1282088"/>
                      <a:gd name="connsiteX20" fmla="*/ 298651 w 653853"/>
                      <a:gd name="connsiteY20" fmla="*/ 415084 h 1282088"/>
                      <a:gd name="connsiteX21" fmla="*/ 227212 w 653853"/>
                      <a:gd name="connsiteY21" fmla="*/ 419849 h 1282088"/>
                      <a:gd name="connsiteX22" fmla="*/ 296270 w 653853"/>
                      <a:gd name="connsiteY22" fmla="*/ 398415 h 1282088"/>
                      <a:gd name="connsiteX23" fmla="*/ 334370 w 653853"/>
                      <a:gd name="connsiteY23" fmla="*/ 381747 h 1282088"/>
                      <a:gd name="connsiteX24" fmla="*/ 360562 w 653853"/>
                      <a:gd name="connsiteY24" fmla="*/ 329360 h 1282088"/>
                      <a:gd name="connsiteX25" fmla="*/ 362945 w 653853"/>
                      <a:gd name="connsiteY25" fmla="*/ 276973 h 1282088"/>
                      <a:gd name="connsiteX26" fmla="*/ 427238 w 653853"/>
                      <a:gd name="connsiteY26" fmla="*/ 250779 h 1282088"/>
                      <a:gd name="connsiteX27" fmla="*/ 359382 w 653853"/>
                      <a:gd name="connsiteY27" fmla="*/ 227429 h 1282088"/>
                      <a:gd name="connsiteX28" fmla="*/ 410570 w 653853"/>
                      <a:gd name="connsiteY28" fmla="*/ 222204 h 1282088"/>
                      <a:gd name="connsiteX29" fmla="*/ 467720 w 653853"/>
                      <a:gd name="connsiteY29" fmla="*/ 191248 h 1282088"/>
                      <a:gd name="connsiteX30" fmla="*/ 505819 w 653853"/>
                      <a:gd name="connsiteY30" fmla="*/ 141241 h 1282088"/>
                      <a:gd name="connsiteX31" fmla="*/ 491531 w 653853"/>
                      <a:gd name="connsiteY31" fmla="*/ 95998 h 1282088"/>
                      <a:gd name="connsiteX32" fmla="*/ 507927 w 653853"/>
                      <a:gd name="connsiteY32" fmla="*/ 6780 h 1282088"/>
                      <a:gd name="connsiteX33" fmla="*/ 155868 w 653853"/>
                      <a:gd name="connsiteY33" fmla="*/ 296917 h 1282088"/>
                      <a:gd name="connsiteX0" fmla="*/ 155868 w 653853"/>
                      <a:gd name="connsiteY0" fmla="*/ 239267 h 1224436"/>
                      <a:gd name="connsiteX1" fmla="*/ 136073 w 653853"/>
                      <a:gd name="connsiteY1" fmla="*/ 613295 h 1224436"/>
                      <a:gd name="connsiteX2" fmla="*/ 145330 w 653853"/>
                      <a:gd name="connsiteY2" fmla="*/ 974863 h 1224436"/>
                      <a:gd name="connsiteX3" fmla="*/ 6737 w 653853"/>
                      <a:gd name="connsiteY3" fmla="*/ 1171573 h 1224436"/>
                      <a:gd name="connsiteX4" fmla="*/ 390843 w 653853"/>
                      <a:gd name="connsiteY4" fmla="*/ 1215494 h 1224436"/>
                      <a:gd name="connsiteX5" fmla="*/ 493013 w 653853"/>
                      <a:gd name="connsiteY5" fmla="*/ 1027064 h 1224436"/>
                      <a:gd name="connsiteX6" fmla="*/ 443908 w 653853"/>
                      <a:gd name="connsiteY6" fmla="*/ 959891 h 1224436"/>
                      <a:gd name="connsiteX7" fmla="*/ 575591 w 653853"/>
                      <a:gd name="connsiteY7" fmla="*/ 606306 h 1224436"/>
                      <a:gd name="connsiteX8" fmla="*/ 562587 w 653853"/>
                      <a:gd name="connsiteY8" fmla="*/ 437415 h 1224436"/>
                      <a:gd name="connsiteX9" fmla="*/ 645488 w 653853"/>
                      <a:gd name="connsiteY9" fmla="*/ 251373 h 1224436"/>
                      <a:gd name="connsiteX10" fmla="*/ 642037 w 653853"/>
                      <a:gd name="connsiteY10" fmla="*/ 199186 h 1224436"/>
                      <a:gd name="connsiteX11" fmla="*/ 562268 w 653853"/>
                      <a:gd name="connsiteY11" fmla="*/ 216858 h 1224436"/>
                      <a:gd name="connsiteX12" fmla="*/ 511488 w 653853"/>
                      <a:gd name="connsiteY12" fmla="*/ 193242 h 1224436"/>
                      <a:gd name="connsiteX13" fmla="*/ 456992 w 653853"/>
                      <a:gd name="connsiteY13" fmla="*/ 394491 h 1224436"/>
                      <a:gd name="connsiteX14" fmla="*/ 262933 w 653853"/>
                      <a:gd name="connsiteY14" fmla="*/ 681284 h 1224436"/>
                      <a:gd name="connsiteX15" fmla="*/ 293887 w 653853"/>
                      <a:gd name="connsiteY15" fmla="*/ 581272 h 1224436"/>
                      <a:gd name="connsiteX16" fmla="*/ 338625 w 653853"/>
                      <a:gd name="connsiteY16" fmla="*/ 540725 h 1224436"/>
                      <a:gd name="connsiteX17" fmla="*/ 303413 w 653853"/>
                      <a:gd name="connsiteY17" fmla="*/ 493166 h 1224436"/>
                      <a:gd name="connsiteX18" fmla="*/ 315319 w 653853"/>
                      <a:gd name="connsiteY18" fmla="*/ 457448 h 1224436"/>
                      <a:gd name="connsiteX19" fmla="*/ 344443 w 653853"/>
                      <a:gd name="connsiteY19" fmla="*/ 442641 h 1224436"/>
                      <a:gd name="connsiteX20" fmla="*/ 298651 w 653853"/>
                      <a:gd name="connsiteY20" fmla="*/ 357434 h 1224436"/>
                      <a:gd name="connsiteX21" fmla="*/ 227212 w 653853"/>
                      <a:gd name="connsiteY21" fmla="*/ 362199 h 1224436"/>
                      <a:gd name="connsiteX22" fmla="*/ 296270 w 653853"/>
                      <a:gd name="connsiteY22" fmla="*/ 340765 h 1224436"/>
                      <a:gd name="connsiteX23" fmla="*/ 334370 w 653853"/>
                      <a:gd name="connsiteY23" fmla="*/ 324097 h 1224436"/>
                      <a:gd name="connsiteX24" fmla="*/ 360562 w 653853"/>
                      <a:gd name="connsiteY24" fmla="*/ 271710 h 1224436"/>
                      <a:gd name="connsiteX25" fmla="*/ 362945 w 653853"/>
                      <a:gd name="connsiteY25" fmla="*/ 219323 h 1224436"/>
                      <a:gd name="connsiteX26" fmla="*/ 427238 w 653853"/>
                      <a:gd name="connsiteY26" fmla="*/ 193129 h 1224436"/>
                      <a:gd name="connsiteX27" fmla="*/ 359382 w 653853"/>
                      <a:gd name="connsiteY27" fmla="*/ 169779 h 1224436"/>
                      <a:gd name="connsiteX28" fmla="*/ 410570 w 653853"/>
                      <a:gd name="connsiteY28" fmla="*/ 164554 h 1224436"/>
                      <a:gd name="connsiteX29" fmla="*/ 467720 w 653853"/>
                      <a:gd name="connsiteY29" fmla="*/ 133598 h 1224436"/>
                      <a:gd name="connsiteX30" fmla="*/ 505819 w 653853"/>
                      <a:gd name="connsiteY30" fmla="*/ 83591 h 1224436"/>
                      <a:gd name="connsiteX31" fmla="*/ 491531 w 653853"/>
                      <a:gd name="connsiteY31" fmla="*/ 38348 h 1224436"/>
                      <a:gd name="connsiteX32" fmla="*/ 433622 w 653853"/>
                      <a:gd name="connsiteY32" fmla="*/ 13682 h 1224436"/>
                      <a:gd name="connsiteX33" fmla="*/ 155868 w 653853"/>
                      <a:gd name="connsiteY33" fmla="*/ 239267 h 1224436"/>
                      <a:gd name="connsiteX0" fmla="*/ 155868 w 653853"/>
                      <a:gd name="connsiteY0" fmla="*/ 237198 h 1222369"/>
                      <a:gd name="connsiteX1" fmla="*/ 136073 w 653853"/>
                      <a:gd name="connsiteY1" fmla="*/ 611226 h 1222369"/>
                      <a:gd name="connsiteX2" fmla="*/ 145330 w 653853"/>
                      <a:gd name="connsiteY2" fmla="*/ 972794 h 1222369"/>
                      <a:gd name="connsiteX3" fmla="*/ 6737 w 653853"/>
                      <a:gd name="connsiteY3" fmla="*/ 1169504 h 1222369"/>
                      <a:gd name="connsiteX4" fmla="*/ 390843 w 653853"/>
                      <a:gd name="connsiteY4" fmla="*/ 1213425 h 1222369"/>
                      <a:gd name="connsiteX5" fmla="*/ 493013 w 653853"/>
                      <a:gd name="connsiteY5" fmla="*/ 1024995 h 1222369"/>
                      <a:gd name="connsiteX6" fmla="*/ 443908 w 653853"/>
                      <a:gd name="connsiteY6" fmla="*/ 957822 h 1222369"/>
                      <a:gd name="connsiteX7" fmla="*/ 575591 w 653853"/>
                      <a:gd name="connsiteY7" fmla="*/ 604237 h 1222369"/>
                      <a:gd name="connsiteX8" fmla="*/ 562587 w 653853"/>
                      <a:gd name="connsiteY8" fmla="*/ 435346 h 1222369"/>
                      <a:gd name="connsiteX9" fmla="*/ 645488 w 653853"/>
                      <a:gd name="connsiteY9" fmla="*/ 249304 h 1222369"/>
                      <a:gd name="connsiteX10" fmla="*/ 642037 w 653853"/>
                      <a:gd name="connsiteY10" fmla="*/ 197117 h 1222369"/>
                      <a:gd name="connsiteX11" fmla="*/ 562268 w 653853"/>
                      <a:gd name="connsiteY11" fmla="*/ 214789 h 1222369"/>
                      <a:gd name="connsiteX12" fmla="*/ 511488 w 653853"/>
                      <a:gd name="connsiteY12" fmla="*/ 191173 h 1222369"/>
                      <a:gd name="connsiteX13" fmla="*/ 456992 w 653853"/>
                      <a:gd name="connsiteY13" fmla="*/ 392422 h 1222369"/>
                      <a:gd name="connsiteX14" fmla="*/ 262933 w 653853"/>
                      <a:gd name="connsiteY14" fmla="*/ 679215 h 1222369"/>
                      <a:gd name="connsiteX15" fmla="*/ 293887 w 653853"/>
                      <a:gd name="connsiteY15" fmla="*/ 579203 h 1222369"/>
                      <a:gd name="connsiteX16" fmla="*/ 338625 w 653853"/>
                      <a:gd name="connsiteY16" fmla="*/ 538656 h 1222369"/>
                      <a:gd name="connsiteX17" fmla="*/ 303413 w 653853"/>
                      <a:gd name="connsiteY17" fmla="*/ 491097 h 1222369"/>
                      <a:gd name="connsiteX18" fmla="*/ 315319 w 653853"/>
                      <a:gd name="connsiteY18" fmla="*/ 455379 h 1222369"/>
                      <a:gd name="connsiteX19" fmla="*/ 344443 w 653853"/>
                      <a:gd name="connsiteY19" fmla="*/ 440572 h 1222369"/>
                      <a:gd name="connsiteX20" fmla="*/ 298651 w 653853"/>
                      <a:gd name="connsiteY20" fmla="*/ 355365 h 1222369"/>
                      <a:gd name="connsiteX21" fmla="*/ 227212 w 653853"/>
                      <a:gd name="connsiteY21" fmla="*/ 360130 h 1222369"/>
                      <a:gd name="connsiteX22" fmla="*/ 296270 w 653853"/>
                      <a:gd name="connsiteY22" fmla="*/ 338696 h 1222369"/>
                      <a:gd name="connsiteX23" fmla="*/ 334370 w 653853"/>
                      <a:gd name="connsiteY23" fmla="*/ 322028 h 1222369"/>
                      <a:gd name="connsiteX24" fmla="*/ 360562 w 653853"/>
                      <a:gd name="connsiteY24" fmla="*/ 269641 h 1222369"/>
                      <a:gd name="connsiteX25" fmla="*/ 362945 w 653853"/>
                      <a:gd name="connsiteY25" fmla="*/ 217254 h 1222369"/>
                      <a:gd name="connsiteX26" fmla="*/ 427238 w 653853"/>
                      <a:gd name="connsiteY26" fmla="*/ 191060 h 1222369"/>
                      <a:gd name="connsiteX27" fmla="*/ 359382 w 653853"/>
                      <a:gd name="connsiteY27" fmla="*/ 167710 h 1222369"/>
                      <a:gd name="connsiteX28" fmla="*/ 410570 w 653853"/>
                      <a:gd name="connsiteY28" fmla="*/ 162485 h 1222369"/>
                      <a:gd name="connsiteX29" fmla="*/ 467720 w 653853"/>
                      <a:gd name="connsiteY29" fmla="*/ 131529 h 1222369"/>
                      <a:gd name="connsiteX30" fmla="*/ 505819 w 653853"/>
                      <a:gd name="connsiteY30" fmla="*/ 81522 h 1222369"/>
                      <a:gd name="connsiteX31" fmla="*/ 443850 w 653853"/>
                      <a:gd name="connsiteY31" fmla="*/ 47890 h 1222369"/>
                      <a:gd name="connsiteX32" fmla="*/ 433622 w 653853"/>
                      <a:gd name="connsiteY32" fmla="*/ 11613 h 1222369"/>
                      <a:gd name="connsiteX33" fmla="*/ 155868 w 653853"/>
                      <a:gd name="connsiteY33" fmla="*/ 237198 h 1222369"/>
                      <a:gd name="connsiteX0" fmla="*/ 155868 w 653853"/>
                      <a:gd name="connsiteY0" fmla="*/ 237196 h 1222365"/>
                      <a:gd name="connsiteX1" fmla="*/ 136073 w 653853"/>
                      <a:gd name="connsiteY1" fmla="*/ 611224 h 1222365"/>
                      <a:gd name="connsiteX2" fmla="*/ 145330 w 653853"/>
                      <a:gd name="connsiteY2" fmla="*/ 972792 h 1222365"/>
                      <a:gd name="connsiteX3" fmla="*/ 6737 w 653853"/>
                      <a:gd name="connsiteY3" fmla="*/ 1169502 h 1222365"/>
                      <a:gd name="connsiteX4" fmla="*/ 390843 w 653853"/>
                      <a:gd name="connsiteY4" fmla="*/ 1213423 h 1222365"/>
                      <a:gd name="connsiteX5" fmla="*/ 493013 w 653853"/>
                      <a:gd name="connsiteY5" fmla="*/ 1024993 h 1222365"/>
                      <a:gd name="connsiteX6" fmla="*/ 443908 w 653853"/>
                      <a:gd name="connsiteY6" fmla="*/ 957820 h 1222365"/>
                      <a:gd name="connsiteX7" fmla="*/ 575591 w 653853"/>
                      <a:gd name="connsiteY7" fmla="*/ 604235 h 1222365"/>
                      <a:gd name="connsiteX8" fmla="*/ 562587 w 653853"/>
                      <a:gd name="connsiteY8" fmla="*/ 435344 h 1222365"/>
                      <a:gd name="connsiteX9" fmla="*/ 645488 w 653853"/>
                      <a:gd name="connsiteY9" fmla="*/ 249302 h 1222365"/>
                      <a:gd name="connsiteX10" fmla="*/ 642037 w 653853"/>
                      <a:gd name="connsiteY10" fmla="*/ 197115 h 1222365"/>
                      <a:gd name="connsiteX11" fmla="*/ 562268 w 653853"/>
                      <a:gd name="connsiteY11" fmla="*/ 214787 h 1222365"/>
                      <a:gd name="connsiteX12" fmla="*/ 511488 w 653853"/>
                      <a:gd name="connsiteY12" fmla="*/ 191171 h 1222365"/>
                      <a:gd name="connsiteX13" fmla="*/ 456992 w 653853"/>
                      <a:gd name="connsiteY13" fmla="*/ 392420 h 1222365"/>
                      <a:gd name="connsiteX14" fmla="*/ 262933 w 653853"/>
                      <a:gd name="connsiteY14" fmla="*/ 679213 h 1222365"/>
                      <a:gd name="connsiteX15" fmla="*/ 293887 w 653853"/>
                      <a:gd name="connsiteY15" fmla="*/ 579201 h 1222365"/>
                      <a:gd name="connsiteX16" fmla="*/ 338625 w 653853"/>
                      <a:gd name="connsiteY16" fmla="*/ 538654 h 1222365"/>
                      <a:gd name="connsiteX17" fmla="*/ 303413 w 653853"/>
                      <a:gd name="connsiteY17" fmla="*/ 491095 h 1222365"/>
                      <a:gd name="connsiteX18" fmla="*/ 315319 w 653853"/>
                      <a:gd name="connsiteY18" fmla="*/ 455377 h 1222365"/>
                      <a:gd name="connsiteX19" fmla="*/ 344443 w 653853"/>
                      <a:gd name="connsiteY19" fmla="*/ 440570 h 1222365"/>
                      <a:gd name="connsiteX20" fmla="*/ 298651 w 653853"/>
                      <a:gd name="connsiteY20" fmla="*/ 355363 h 1222365"/>
                      <a:gd name="connsiteX21" fmla="*/ 227212 w 653853"/>
                      <a:gd name="connsiteY21" fmla="*/ 360128 h 1222365"/>
                      <a:gd name="connsiteX22" fmla="*/ 296270 w 653853"/>
                      <a:gd name="connsiteY22" fmla="*/ 338694 h 1222365"/>
                      <a:gd name="connsiteX23" fmla="*/ 334370 w 653853"/>
                      <a:gd name="connsiteY23" fmla="*/ 322026 h 1222365"/>
                      <a:gd name="connsiteX24" fmla="*/ 360562 w 653853"/>
                      <a:gd name="connsiteY24" fmla="*/ 269639 h 1222365"/>
                      <a:gd name="connsiteX25" fmla="*/ 362945 w 653853"/>
                      <a:gd name="connsiteY25" fmla="*/ 217252 h 1222365"/>
                      <a:gd name="connsiteX26" fmla="*/ 427238 w 653853"/>
                      <a:gd name="connsiteY26" fmla="*/ 191058 h 1222365"/>
                      <a:gd name="connsiteX27" fmla="*/ 359382 w 653853"/>
                      <a:gd name="connsiteY27" fmla="*/ 167708 h 1222365"/>
                      <a:gd name="connsiteX28" fmla="*/ 410570 w 653853"/>
                      <a:gd name="connsiteY28" fmla="*/ 162483 h 1222365"/>
                      <a:gd name="connsiteX29" fmla="*/ 467720 w 653853"/>
                      <a:gd name="connsiteY29" fmla="*/ 131527 h 1222365"/>
                      <a:gd name="connsiteX30" fmla="*/ 443850 w 653853"/>
                      <a:gd name="connsiteY30" fmla="*/ 47888 h 1222365"/>
                      <a:gd name="connsiteX31" fmla="*/ 433622 w 653853"/>
                      <a:gd name="connsiteY31" fmla="*/ 11611 h 1222365"/>
                      <a:gd name="connsiteX32" fmla="*/ 155868 w 653853"/>
                      <a:gd name="connsiteY32" fmla="*/ 237196 h 1222365"/>
                      <a:gd name="connsiteX0" fmla="*/ 155868 w 653853"/>
                      <a:gd name="connsiteY0" fmla="*/ 237196 h 1222367"/>
                      <a:gd name="connsiteX1" fmla="*/ 136073 w 653853"/>
                      <a:gd name="connsiteY1" fmla="*/ 611224 h 1222367"/>
                      <a:gd name="connsiteX2" fmla="*/ 145330 w 653853"/>
                      <a:gd name="connsiteY2" fmla="*/ 972792 h 1222367"/>
                      <a:gd name="connsiteX3" fmla="*/ 6737 w 653853"/>
                      <a:gd name="connsiteY3" fmla="*/ 1169502 h 1222367"/>
                      <a:gd name="connsiteX4" fmla="*/ 390843 w 653853"/>
                      <a:gd name="connsiteY4" fmla="*/ 1213423 h 1222367"/>
                      <a:gd name="connsiteX5" fmla="*/ 493013 w 653853"/>
                      <a:gd name="connsiteY5" fmla="*/ 1024993 h 1222367"/>
                      <a:gd name="connsiteX6" fmla="*/ 443908 w 653853"/>
                      <a:gd name="connsiteY6" fmla="*/ 957820 h 1222367"/>
                      <a:gd name="connsiteX7" fmla="*/ 575591 w 653853"/>
                      <a:gd name="connsiteY7" fmla="*/ 604235 h 1222367"/>
                      <a:gd name="connsiteX8" fmla="*/ 562587 w 653853"/>
                      <a:gd name="connsiteY8" fmla="*/ 435344 h 1222367"/>
                      <a:gd name="connsiteX9" fmla="*/ 645488 w 653853"/>
                      <a:gd name="connsiteY9" fmla="*/ 249302 h 1222367"/>
                      <a:gd name="connsiteX10" fmla="*/ 642037 w 653853"/>
                      <a:gd name="connsiteY10" fmla="*/ 197115 h 1222367"/>
                      <a:gd name="connsiteX11" fmla="*/ 562268 w 653853"/>
                      <a:gd name="connsiteY11" fmla="*/ 214787 h 1222367"/>
                      <a:gd name="connsiteX12" fmla="*/ 511488 w 653853"/>
                      <a:gd name="connsiteY12" fmla="*/ 191171 h 1222367"/>
                      <a:gd name="connsiteX13" fmla="*/ 456992 w 653853"/>
                      <a:gd name="connsiteY13" fmla="*/ 392420 h 1222367"/>
                      <a:gd name="connsiteX14" fmla="*/ 262933 w 653853"/>
                      <a:gd name="connsiteY14" fmla="*/ 679213 h 1222367"/>
                      <a:gd name="connsiteX15" fmla="*/ 293887 w 653853"/>
                      <a:gd name="connsiteY15" fmla="*/ 579201 h 1222367"/>
                      <a:gd name="connsiteX16" fmla="*/ 338625 w 653853"/>
                      <a:gd name="connsiteY16" fmla="*/ 538654 h 1222367"/>
                      <a:gd name="connsiteX17" fmla="*/ 303413 w 653853"/>
                      <a:gd name="connsiteY17" fmla="*/ 491095 h 1222367"/>
                      <a:gd name="connsiteX18" fmla="*/ 315319 w 653853"/>
                      <a:gd name="connsiteY18" fmla="*/ 455377 h 1222367"/>
                      <a:gd name="connsiteX19" fmla="*/ 344443 w 653853"/>
                      <a:gd name="connsiteY19" fmla="*/ 440570 h 1222367"/>
                      <a:gd name="connsiteX20" fmla="*/ 298651 w 653853"/>
                      <a:gd name="connsiteY20" fmla="*/ 355363 h 1222367"/>
                      <a:gd name="connsiteX21" fmla="*/ 227212 w 653853"/>
                      <a:gd name="connsiteY21" fmla="*/ 360128 h 1222367"/>
                      <a:gd name="connsiteX22" fmla="*/ 296270 w 653853"/>
                      <a:gd name="connsiteY22" fmla="*/ 338694 h 1222367"/>
                      <a:gd name="connsiteX23" fmla="*/ 334370 w 653853"/>
                      <a:gd name="connsiteY23" fmla="*/ 322026 h 1222367"/>
                      <a:gd name="connsiteX24" fmla="*/ 360562 w 653853"/>
                      <a:gd name="connsiteY24" fmla="*/ 269639 h 1222367"/>
                      <a:gd name="connsiteX25" fmla="*/ 362945 w 653853"/>
                      <a:gd name="connsiteY25" fmla="*/ 217252 h 1222367"/>
                      <a:gd name="connsiteX26" fmla="*/ 427238 w 653853"/>
                      <a:gd name="connsiteY26" fmla="*/ 191058 h 1222367"/>
                      <a:gd name="connsiteX27" fmla="*/ 359382 w 653853"/>
                      <a:gd name="connsiteY27" fmla="*/ 167708 h 1222367"/>
                      <a:gd name="connsiteX28" fmla="*/ 410570 w 653853"/>
                      <a:gd name="connsiteY28" fmla="*/ 162483 h 1222367"/>
                      <a:gd name="connsiteX29" fmla="*/ 419303 w 653853"/>
                      <a:gd name="connsiteY29" fmla="*/ 116550 h 1222367"/>
                      <a:gd name="connsiteX30" fmla="*/ 443850 w 653853"/>
                      <a:gd name="connsiteY30" fmla="*/ 47888 h 1222367"/>
                      <a:gd name="connsiteX31" fmla="*/ 433622 w 653853"/>
                      <a:gd name="connsiteY31" fmla="*/ 11611 h 1222367"/>
                      <a:gd name="connsiteX32" fmla="*/ 155868 w 653853"/>
                      <a:gd name="connsiteY32" fmla="*/ 237196 h 1222367"/>
                      <a:gd name="connsiteX0" fmla="*/ 155868 w 653853"/>
                      <a:gd name="connsiteY0" fmla="*/ 237196 h 1222365"/>
                      <a:gd name="connsiteX1" fmla="*/ 136073 w 653853"/>
                      <a:gd name="connsiteY1" fmla="*/ 611224 h 1222365"/>
                      <a:gd name="connsiteX2" fmla="*/ 145330 w 653853"/>
                      <a:gd name="connsiteY2" fmla="*/ 972792 h 1222365"/>
                      <a:gd name="connsiteX3" fmla="*/ 6737 w 653853"/>
                      <a:gd name="connsiteY3" fmla="*/ 1169502 h 1222365"/>
                      <a:gd name="connsiteX4" fmla="*/ 390843 w 653853"/>
                      <a:gd name="connsiteY4" fmla="*/ 1213423 h 1222365"/>
                      <a:gd name="connsiteX5" fmla="*/ 493013 w 653853"/>
                      <a:gd name="connsiteY5" fmla="*/ 1024993 h 1222365"/>
                      <a:gd name="connsiteX6" fmla="*/ 443908 w 653853"/>
                      <a:gd name="connsiteY6" fmla="*/ 957820 h 1222365"/>
                      <a:gd name="connsiteX7" fmla="*/ 575591 w 653853"/>
                      <a:gd name="connsiteY7" fmla="*/ 604235 h 1222365"/>
                      <a:gd name="connsiteX8" fmla="*/ 562587 w 653853"/>
                      <a:gd name="connsiteY8" fmla="*/ 435344 h 1222365"/>
                      <a:gd name="connsiteX9" fmla="*/ 645488 w 653853"/>
                      <a:gd name="connsiteY9" fmla="*/ 249302 h 1222365"/>
                      <a:gd name="connsiteX10" fmla="*/ 642037 w 653853"/>
                      <a:gd name="connsiteY10" fmla="*/ 197115 h 1222365"/>
                      <a:gd name="connsiteX11" fmla="*/ 562268 w 653853"/>
                      <a:gd name="connsiteY11" fmla="*/ 214787 h 1222365"/>
                      <a:gd name="connsiteX12" fmla="*/ 511488 w 653853"/>
                      <a:gd name="connsiteY12" fmla="*/ 191171 h 1222365"/>
                      <a:gd name="connsiteX13" fmla="*/ 456992 w 653853"/>
                      <a:gd name="connsiteY13" fmla="*/ 392420 h 1222365"/>
                      <a:gd name="connsiteX14" fmla="*/ 262933 w 653853"/>
                      <a:gd name="connsiteY14" fmla="*/ 679213 h 1222365"/>
                      <a:gd name="connsiteX15" fmla="*/ 293887 w 653853"/>
                      <a:gd name="connsiteY15" fmla="*/ 579201 h 1222365"/>
                      <a:gd name="connsiteX16" fmla="*/ 338625 w 653853"/>
                      <a:gd name="connsiteY16" fmla="*/ 538654 h 1222365"/>
                      <a:gd name="connsiteX17" fmla="*/ 303413 w 653853"/>
                      <a:gd name="connsiteY17" fmla="*/ 491095 h 1222365"/>
                      <a:gd name="connsiteX18" fmla="*/ 315319 w 653853"/>
                      <a:gd name="connsiteY18" fmla="*/ 455377 h 1222365"/>
                      <a:gd name="connsiteX19" fmla="*/ 344443 w 653853"/>
                      <a:gd name="connsiteY19" fmla="*/ 440570 h 1222365"/>
                      <a:gd name="connsiteX20" fmla="*/ 298651 w 653853"/>
                      <a:gd name="connsiteY20" fmla="*/ 355363 h 1222365"/>
                      <a:gd name="connsiteX21" fmla="*/ 227212 w 653853"/>
                      <a:gd name="connsiteY21" fmla="*/ 360128 h 1222365"/>
                      <a:gd name="connsiteX22" fmla="*/ 291152 w 653853"/>
                      <a:gd name="connsiteY22" fmla="*/ 317214 h 1222365"/>
                      <a:gd name="connsiteX23" fmla="*/ 334370 w 653853"/>
                      <a:gd name="connsiteY23" fmla="*/ 322026 h 1222365"/>
                      <a:gd name="connsiteX24" fmla="*/ 360562 w 653853"/>
                      <a:gd name="connsiteY24" fmla="*/ 269639 h 1222365"/>
                      <a:gd name="connsiteX25" fmla="*/ 362945 w 653853"/>
                      <a:gd name="connsiteY25" fmla="*/ 217252 h 1222365"/>
                      <a:gd name="connsiteX26" fmla="*/ 427238 w 653853"/>
                      <a:gd name="connsiteY26" fmla="*/ 191058 h 1222365"/>
                      <a:gd name="connsiteX27" fmla="*/ 359382 w 653853"/>
                      <a:gd name="connsiteY27" fmla="*/ 167708 h 1222365"/>
                      <a:gd name="connsiteX28" fmla="*/ 410570 w 653853"/>
                      <a:gd name="connsiteY28" fmla="*/ 162483 h 1222365"/>
                      <a:gd name="connsiteX29" fmla="*/ 419303 w 653853"/>
                      <a:gd name="connsiteY29" fmla="*/ 116550 h 1222365"/>
                      <a:gd name="connsiteX30" fmla="*/ 443850 w 653853"/>
                      <a:gd name="connsiteY30" fmla="*/ 47888 h 1222365"/>
                      <a:gd name="connsiteX31" fmla="*/ 433622 w 653853"/>
                      <a:gd name="connsiteY31" fmla="*/ 11611 h 1222365"/>
                      <a:gd name="connsiteX32" fmla="*/ 155868 w 653853"/>
                      <a:gd name="connsiteY32" fmla="*/ 237196 h 1222365"/>
                      <a:gd name="connsiteX0" fmla="*/ 155868 w 653853"/>
                      <a:gd name="connsiteY0" fmla="*/ 237196 h 1222367"/>
                      <a:gd name="connsiteX1" fmla="*/ 136073 w 653853"/>
                      <a:gd name="connsiteY1" fmla="*/ 611224 h 1222367"/>
                      <a:gd name="connsiteX2" fmla="*/ 145330 w 653853"/>
                      <a:gd name="connsiteY2" fmla="*/ 972792 h 1222367"/>
                      <a:gd name="connsiteX3" fmla="*/ 6737 w 653853"/>
                      <a:gd name="connsiteY3" fmla="*/ 1169502 h 1222367"/>
                      <a:gd name="connsiteX4" fmla="*/ 390843 w 653853"/>
                      <a:gd name="connsiteY4" fmla="*/ 1213423 h 1222367"/>
                      <a:gd name="connsiteX5" fmla="*/ 493013 w 653853"/>
                      <a:gd name="connsiteY5" fmla="*/ 1024993 h 1222367"/>
                      <a:gd name="connsiteX6" fmla="*/ 443908 w 653853"/>
                      <a:gd name="connsiteY6" fmla="*/ 957820 h 1222367"/>
                      <a:gd name="connsiteX7" fmla="*/ 575591 w 653853"/>
                      <a:gd name="connsiteY7" fmla="*/ 604235 h 1222367"/>
                      <a:gd name="connsiteX8" fmla="*/ 562587 w 653853"/>
                      <a:gd name="connsiteY8" fmla="*/ 435344 h 1222367"/>
                      <a:gd name="connsiteX9" fmla="*/ 645488 w 653853"/>
                      <a:gd name="connsiteY9" fmla="*/ 249302 h 1222367"/>
                      <a:gd name="connsiteX10" fmla="*/ 642037 w 653853"/>
                      <a:gd name="connsiteY10" fmla="*/ 197115 h 1222367"/>
                      <a:gd name="connsiteX11" fmla="*/ 562268 w 653853"/>
                      <a:gd name="connsiteY11" fmla="*/ 214787 h 1222367"/>
                      <a:gd name="connsiteX12" fmla="*/ 511488 w 653853"/>
                      <a:gd name="connsiteY12" fmla="*/ 191171 h 1222367"/>
                      <a:gd name="connsiteX13" fmla="*/ 456992 w 653853"/>
                      <a:gd name="connsiteY13" fmla="*/ 392420 h 1222367"/>
                      <a:gd name="connsiteX14" fmla="*/ 262933 w 653853"/>
                      <a:gd name="connsiteY14" fmla="*/ 679213 h 1222367"/>
                      <a:gd name="connsiteX15" fmla="*/ 293887 w 653853"/>
                      <a:gd name="connsiteY15" fmla="*/ 579201 h 1222367"/>
                      <a:gd name="connsiteX16" fmla="*/ 338625 w 653853"/>
                      <a:gd name="connsiteY16" fmla="*/ 538654 h 1222367"/>
                      <a:gd name="connsiteX17" fmla="*/ 303413 w 653853"/>
                      <a:gd name="connsiteY17" fmla="*/ 491095 h 1222367"/>
                      <a:gd name="connsiteX18" fmla="*/ 315319 w 653853"/>
                      <a:gd name="connsiteY18" fmla="*/ 455377 h 1222367"/>
                      <a:gd name="connsiteX19" fmla="*/ 344443 w 653853"/>
                      <a:gd name="connsiteY19" fmla="*/ 440570 h 1222367"/>
                      <a:gd name="connsiteX20" fmla="*/ 298651 w 653853"/>
                      <a:gd name="connsiteY20" fmla="*/ 355363 h 1222367"/>
                      <a:gd name="connsiteX21" fmla="*/ 227212 w 653853"/>
                      <a:gd name="connsiteY21" fmla="*/ 360128 h 1222367"/>
                      <a:gd name="connsiteX22" fmla="*/ 291152 w 653853"/>
                      <a:gd name="connsiteY22" fmla="*/ 317214 h 1222367"/>
                      <a:gd name="connsiteX23" fmla="*/ 360562 w 653853"/>
                      <a:gd name="connsiteY23" fmla="*/ 269639 h 1222367"/>
                      <a:gd name="connsiteX24" fmla="*/ 362945 w 653853"/>
                      <a:gd name="connsiteY24" fmla="*/ 217252 h 1222367"/>
                      <a:gd name="connsiteX25" fmla="*/ 427238 w 653853"/>
                      <a:gd name="connsiteY25" fmla="*/ 191058 h 1222367"/>
                      <a:gd name="connsiteX26" fmla="*/ 359382 w 653853"/>
                      <a:gd name="connsiteY26" fmla="*/ 167708 h 1222367"/>
                      <a:gd name="connsiteX27" fmla="*/ 410570 w 653853"/>
                      <a:gd name="connsiteY27" fmla="*/ 162483 h 1222367"/>
                      <a:gd name="connsiteX28" fmla="*/ 419303 w 653853"/>
                      <a:gd name="connsiteY28" fmla="*/ 116550 h 1222367"/>
                      <a:gd name="connsiteX29" fmla="*/ 443850 w 653853"/>
                      <a:gd name="connsiteY29" fmla="*/ 47888 h 1222367"/>
                      <a:gd name="connsiteX30" fmla="*/ 433622 w 653853"/>
                      <a:gd name="connsiteY30" fmla="*/ 11611 h 1222367"/>
                      <a:gd name="connsiteX31" fmla="*/ 155868 w 653853"/>
                      <a:gd name="connsiteY31" fmla="*/ 237196 h 1222367"/>
                      <a:gd name="connsiteX0" fmla="*/ 155868 w 653853"/>
                      <a:gd name="connsiteY0" fmla="*/ 236315 h 1221484"/>
                      <a:gd name="connsiteX1" fmla="*/ 136073 w 653853"/>
                      <a:gd name="connsiteY1" fmla="*/ 610343 h 1221484"/>
                      <a:gd name="connsiteX2" fmla="*/ 145330 w 653853"/>
                      <a:gd name="connsiteY2" fmla="*/ 971911 h 1221484"/>
                      <a:gd name="connsiteX3" fmla="*/ 6737 w 653853"/>
                      <a:gd name="connsiteY3" fmla="*/ 1168621 h 1221484"/>
                      <a:gd name="connsiteX4" fmla="*/ 390843 w 653853"/>
                      <a:gd name="connsiteY4" fmla="*/ 1212542 h 1221484"/>
                      <a:gd name="connsiteX5" fmla="*/ 493013 w 653853"/>
                      <a:gd name="connsiteY5" fmla="*/ 1024112 h 1221484"/>
                      <a:gd name="connsiteX6" fmla="*/ 443908 w 653853"/>
                      <a:gd name="connsiteY6" fmla="*/ 956939 h 1221484"/>
                      <a:gd name="connsiteX7" fmla="*/ 575591 w 653853"/>
                      <a:gd name="connsiteY7" fmla="*/ 603354 h 1221484"/>
                      <a:gd name="connsiteX8" fmla="*/ 562587 w 653853"/>
                      <a:gd name="connsiteY8" fmla="*/ 434463 h 1221484"/>
                      <a:gd name="connsiteX9" fmla="*/ 645488 w 653853"/>
                      <a:gd name="connsiteY9" fmla="*/ 248421 h 1221484"/>
                      <a:gd name="connsiteX10" fmla="*/ 642037 w 653853"/>
                      <a:gd name="connsiteY10" fmla="*/ 196234 h 1221484"/>
                      <a:gd name="connsiteX11" fmla="*/ 562268 w 653853"/>
                      <a:gd name="connsiteY11" fmla="*/ 213906 h 1221484"/>
                      <a:gd name="connsiteX12" fmla="*/ 511488 w 653853"/>
                      <a:gd name="connsiteY12" fmla="*/ 190290 h 1221484"/>
                      <a:gd name="connsiteX13" fmla="*/ 456992 w 653853"/>
                      <a:gd name="connsiteY13" fmla="*/ 391539 h 1221484"/>
                      <a:gd name="connsiteX14" fmla="*/ 262933 w 653853"/>
                      <a:gd name="connsiteY14" fmla="*/ 678332 h 1221484"/>
                      <a:gd name="connsiteX15" fmla="*/ 293887 w 653853"/>
                      <a:gd name="connsiteY15" fmla="*/ 578320 h 1221484"/>
                      <a:gd name="connsiteX16" fmla="*/ 338625 w 653853"/>
                      <a:gd name="connsiteY16" fmla="*/ 537773 h 1221484"/>
                      <a:gd name="connsiteX17" fmla="*/ 303413 w 653853"/>
                      <a:gd name="connsiteY17" fmla="*/ 490214 h 1221484"/>
                      <a:gd name="connsiteX18" fmla="*/ 315319 w 653853"/>
                      <a:gd name="connsiteY18" fmla="*/ 454496 h 1221484"/>
                      <a:gd name="connsiteX19" fmla="*/ 344443 w 653853"/>
                      <a:gd name="connsiteY19" fmla="*/ 439689 h 1221484"/>
                      <a:gd name="connsiteX20" fmla="*/ 298651 w 653853"/>
                      <a:gd name="connsiteY20" fmla="*/ 354482 h 1221484"/>
                      <a:gd name="connsiteX21" fmla="*/ 227212 w 653853"/>
                      <a:gd name="connsiteY21" fmla="*/ 359247 h 1221484"/>
                      <a:gd name="connsiteX22" fmla="*/ 291152 w 653853"/>
                      <a:gd name="connsiteY22" fmla="*/ 316333 h 1221484"/>
                      <a:gd name="connsiteX23" fmla="*/ 360562 w 653853"/>
                      <a:gd name="connsiteY23" fmla="*/ 268758 h 1221484"/>
                      <a:gd name="connsiteX24" fmla="*/ 362945 w 653853"/>
                      <a:gd name="connsiteY24" fmla="*/ 216371 h 1221484"/>
                      <a:gd name="connsiteX25" fmla="*/ 427238 w 653853"/>
                      <a:gd name="connsiteY25" fmla="*/ 190177 h 1221484"/>
                      <a:gd name="connsiteX26" fmla="*/ 359382 w 653853"/>
                      <a:gd name="connsiteY26" fmla="*/ 166827 h 1221484"/>
                      <a:gd name="connsiteX27" fmla="*/ 410570 w 653853"/>
                      <a:gd name="connsiteY27" fmla="*/ 161602 h 1221484"/>
                      <a:gd name="connsiteX28" fmla="*/ 419303 w 653853"/>
                      <a:gd name="connsiteY28" fmla="*/ 115669 h 1221484"/>
                      <a:gd name="connsiteX29" fmla="*/ 443850 w 653853"/>
                      <a:gd name="connsiteY29" fmla="*/ 47007 h 1221484"/>
                      <a:gd name="connsiteX30" fmla="*/ 456293 w 653853"/>
                      <a:gd name="connsiteY30" fmla="*/ 11774 h 1221484"/>
                      <a:gd name="connsiteX31" fmla="*/ 155868 w 653853"/>
                      <a:gd name="connsiteY31" fmla="*/ 236315 h 1221484"/>
                      <a:gd name="connsiteX0" fmla="*/ 155868 w 648695"/>
                      <a:gd name="connsiteY0" fmla="*/ 236315 h 1221486"/>
                      <a:gd name="connsiteX1" fmla="*/ 136073 w 648695"/>
                      <a:gd name="connsiteY1" fmla="*/ 610343 h 1221486"/>
                      <a:gd name="connsiteX2" fmla="*/ 145330 w 648695"/>
                      <a:gd name="connsiteY2" fmla="*/ 971911 h 1221486"/>
                      <a:gd name="connsiteX3" fmla="*/ 6737 w 648695"/>
                      <a:gd name="connsiteY3" fmla="*/ 1168621 h 1221486"/>
                      <a:gd name="connsiteX4" fmla="*/ 390843 w 648695"/>
                      <a:gd name="connsiteY4" fmla="*/ 1212542 h 1221486"/>
                      <a:gd name="connsiteX5" fmla="*/ 493013 w 648695"/>
                      <a:gd name="connsiteY5" fmla="*/ 1024112 h 1221486"/>
                      <a:gd name="connsiteX6" fmla="*/ 443908 w 648695"/>
                      <a:gd name="connsiteY6" fmla="*/ 956939 h 1221486"/>
                      <a:gd name="connsiteX7" fmla="*/ 575591 w 648695"/>
                      <a:gd name="connsiteY7" fmla="*/ 603354 h 1221486"/>
                      <a:gd name="connsiteX8" fmla="*/ 562587 w 648695"/>
                      <a:gd name="connsiteY8" fmla="*/ 434463 h 1221486"/>
                      <a:gd name="connsiteX9" fmla="*/ 645488 w 648695"/>
                      <a:gd name="connsiteY9" fmla="*/ 248421 h 1221486"/>
                      <a:gd name="connsiteX10" fmla="*/ 616000 w 648695"/>
                      <a:gd name="connsiteY10" fmla="*/ 204593 h 1221486"/>
                      <a:gd name="connsiteX11" fmla="*/ 562268 w 648695"/>
                      <a:gd name="connsiteY11" fmla="*/ 213906 h 1221486"/>
                      <a:gd name="connsiteX12" fmla="*/ 511488 w 648695"/>
                      <a:gd name="connsiteY12" fmla="*/ 190290 h 1221486"/>
                      <a:gd name="connsiteX13" fmla="*/ 456992 w 648695"/>
                      <a:gd name="connsiteY13" fmla="*/ 391539 h 1221486"/>
                      <a:gd name="connsiteX14" fmla="*/ 262933 w 648695"/>
                      <a:gd name="connsiteY14" fmla="*/ 678332 h 1221486"/>
                      <a:gd name="connsiteX15" fmla="*/ 293887 w 648695"/>
                      <a:gd name="connsiteY15" fmla="*/ 578320 h 1221486"/>
                      <a:gd name="connsiteX16" fmla="*/ 338625 w 648695"/>
                      <a:gd name="connsiteY16" fmla="*/ 537773 h 1221486"/>
                      <a:gd name="connsiteX17" fmla="*/ 303413 w 648695"/>
                      <a:gd name="connsiteY17" fmla="*/ 490214 h 1221486"/>
                      <a:gd name="connsiteX18" fmla="*/ 315319 w 648695"/>
                      <a:gd name="connsiteY18" fmla="*/ 454496 h 1221486"/>
                      <a:gd name="connsiteX19" fmla="*/ 344443 w 648695"/>
                      <a:gd name="connsiteY19" fmla="*/ 439689 h 1221486"/>
                      <a:gd name="connsiteX20" fmla="*/ 298651 w 648695"/>
                      <a:gd name="connsiteY20" fmla="*/ 354482 h 1221486"/>
                      <a:gd name="connsiteX21" fmla="*/ 227212 w 648695"/>
                      <a:gd name="connsiteY21" fmla="*/ 359247 h 1221486"/>
                      <a:gd name="connsiteX22" fmla="*/ 291152 w 648695"/>
                      <a:gd name="connsiteY22" fmla="*/ 316333 h 1221486"/>
                      <a:gd name="connsiteX23" fmla="*/ 360562 w 648695"/>
                      <a:gd name="connsiteY23" fmla="*/ 268758 h 1221486"/>
                      <a:gd name="connsiteX24" fmla="*/ 362945 w 648695"/>
                      <a:gd name="connsiteY24" fmla="*/ 216371 h 1221486"/>
                      <a:gd name="connsiteX25" fmla="*/ 427238 w 648695"/>
                      <a:gd name="connsiteY25" fmla="*/ 190177 h 1221486"/>
                      <a:gd name="connsiteX26" fmla="*/ 359382 w 648695"/>
                      <a:gd name="connsiteY26" fmla="*/ 166827 h 1221486"/>
                      <a:gd name="connsiteX27" fmla="*/ 410570 w 648695"/>
                      <a:gd name="connsiteY27" fmla="*/ 161602 h 1221486"/>
                      <a:gd name="connsiteX28" fmla="*/ 419303 w 648695"/>
                      <a:gd name="connsiteY28" fmla="*/ 115669 h 1221486"/>
                      <a:gd name="connsiteX29" fmla="*/ 443850 w 648695"/>
                      <a:gd name="connsiteY29" fmla="*/ 47007 h 1221486"/>
                      <a:gd name="connsiteX30" fmla="*/ 456293 w 648695"/>
                      <a:gd name="connsiteY30" fmla="*/ 11774 h 1221486"/>
                      <a:gd name="connsiteX31" fmla="*/ 155868 w 648695"/>
                      <a:gd name="connsiteY31" fmla="*/ 236315 h 1221486"/>
                      <a:gd name="connsiteX0" fmla="*/ 155868 w 623623"/>
                      <a:gd name="connsiteY0" fmla="*/ 236315 h 1221484"/>
                      <a:gd name="connsiteX1" fmla="*/ 136073 w 623623"/>
                      <a:gd name="connsiteY1" fmla="*/ 610343 h 1221484"/>
                      <a:gd name="connsiteX2" fmla="*/ 145330 w 623623"/>
                      <a:gd name="connsiteY2" fmla="*/ 971911 h 1221484"/>
                      <a:gd name="connsiteX3" fmla="*/ 6737 w 623623"/>
                      <a:gd name="connsiteY3" fmla="*/ 1168621 h 1221484"/>
                      <a:gd name="connsiteX4" fmla="*/ 390843 w 623623"/>
                      <a:gd name="connsiteY4" fmla="*/ 1212542 h 1221484"/>
                      <a:gd name="connsiteX5" fmla="*/ 493013 w 623623"/>
                      <a:gd name="connsiteY5" fmla="*/ 1024112 h 1221484"/>
                      <a:gd name="connsiteX6" fmla="*/ 443908 w 623623"/>
                      <a:gd name="connsiteY6" fmla="*/ 956939 h 1221484"/>
                      <a:gd name="connsiteX7" fmla="*/ 575591 w 623623"/>
                      <a:gd name="connsiteY7" fmla="*/ 603354 h 1221484"/>
                      <a:gd name="connsiteX8" fmla="*/ 562587 w 623623"/>
                      <a:gd name="connsiteY8" fmla="*/ 434463 h 1221484"/>
                      <a:gd name="connsiteX9" fmla="*/ 615064 w 623623"/>
                      <a:gd name="connsiteY9" fmla="*/ 261886 h 1221484"/>
                      <a:gd name="connsiteX10" fmla="*/ 616000 w 623623"/>
                      <a:gd name="connsiteY10" fmla="*/ 204593 h 1221484"/>
                      <a:gd name="connsiteX11" fmla="*/ 562268 w 623623"/>
                      <a:gd name="connsiteY11" fmla="*/ 213906 h 1221484"/>
                      <a:gd name="connsiteX12" fmla="*/ 511488 w 623623"/>
                      <a:gd name="connsiteY12" fmla="*/ 190290 h 1221484"/>
                      <a:gd name="connsiteX13" fmla="*/ 456992 w 623623"/>
                      <a:gd name="connsiteY13" fmla="*/ 391539 h 1221484"/>
                      <a:gd name="connsiteX14" fmla="*/ 262933 w 623623"/>
                      <a:gd name="connsiteY14" fmla="*/ 678332 h 1221484"/>
                      <a:gd name="connsiteX15" fmla="*/ 293887 w 623623"/>
                      <a:gd name="connsiteY15" fmla="*/ 578320 h 1221484"/>
                      <a:gd name="connsiteX16" fmla="*/ 338625 w 623623"/>
                      <a:gd name="connsiteY16" fmla="*/ 537773 h 1221484"/>
                      <a:gd name="connsiteX17" fmla="*/ 303413 w 623623"/>
                      <a:gd name="connsiteY17" fmla="*/ 490214 h 1221484"/>
                      <a:gd name="connsiteX18" fmla="*/ 315319 w 623623"/>
                      <a:gd name="connsiteY18" fmla="*/ 454496 h 1221484"/>
                      <a:gd name="connsiteX19" fmla="*/ 344443 w 623623"/>
                      <a:gd name="connsiteY19" fmla="*/ 439689 h 1221484"/>
                      <a:gd name="connsiteX20" fmla="*/ 298651 w 623623"/>
                      <a:gd name="connsiteY20" fmla="*/ 354482 h 1221484"/>
                      <a:gd name="connsiteX21" fmla="*/ 227212 w 623623"/>
                      <a:gd name="connsiteY21" fmla="*/ 359247 h 1221484"/>
                      <a:gd name="connsiteX22" fmla="*/ 291152 w 623623"/>
                      <a:gd name="connsiteY22" fmla="*/ 316333 h 1221484"/>
                      <a:gd name="connsiteX23" fmla="*/ 360562 w 623623"/>
                      <a:gd name="connsiteY23" fmla="*/ 268758 h 1221484"/>
                      <a:gd name="connsiteX24" fmla="*/ 362945 w 623623"/>
                      <a:gd name="connsiteY24" fmla="*/ 216371 h 1221484"/>
                      <a:gd name="connsiteX25" fmla="*/ 427238 w 623623"/>
                      <a:gd name="connsiteY25" fmla="*/ 190177 h 1221484"/>
                      <a:gd name="connsiteX26" fmla="*/ 359382 w 623623"/>
                      <a:gd name="connsiteY26" fmla="*/ 166827 h 1221484"/>
                      <a:gd name="connsiteX27" fmla="*/ 410570 w 623623"/>
                      <a:gd name="connsiteY27" fmla="*/ 161602 h 1221484"/>
                      <a:gd name="connsiteX28" fmla="*/ 419303 w 623623"/>
                      <a:gd name="connsiteY28" fmla="*/ 115669 h 1221484"/>
                      <a:gd name="connsiteX29" fmla="*/ 443850 w 623623"/>
                      <a:gd name="connsiteY29" fmla="*/ 47007 h 1221484"/>
                      <a:gd name="connsiteX30" fmla="*/ 456293 w 623623"/>
                      <a:gd name="connsiteY30" fmla="*/ 11774 h 1221484"/>
                      <a:gd name="connsiteX31" fmla="*/ 155868 w 623623"/>
                      <a:gd name="connsiteY31" fmla="*/ 236315 h 1221484"/>
                      <a:gd name="connsiteX0" fmla="*/ 155868 w 623623"/>
                      <a:gd name="connsiteY0" fmla="*/ 236315 h 1221486"/>
                      <a:gd name="connsiteX1" fmla="*/ 136073 w 623623"/>
                      <a:gd name="connsiteY1" fmla="*/ 610343 h 1221486"/>
                      <a:gd name="connsiteX2" fmla="*/ 145330 w 623623"/>
                      <a:gd name="connsiteY2" fmla="*/ 971911 h 1221486"/>
                      <a:gd name="connsiteX3" fmla="*/ 6737 w 623623"/>
                      <a:gd name="connsiteY3" fmla="*/ 1168621 h 1221486"/>
                      <a:gd name="connsiteX4" fmla="*/ 390843 w 623623"/>
                      <a:gd name="connsiteY4" fmla="*/ 1212542 h 1221486"/>
                      <a:gd name="connsiteX5" fmla="*/ 493013 w 623623"/>
                      <a:gd name="connsiteY5" fmla="*/ 1024112 h 1221486"/>
                      <a:gd name="connsiteX6" fmla="*/ 443908 w 623623"/>
                      <a:gd name="connsiteY6" fmla="*/ 956939 h 1221486"/>
                      <a:gd name="connsiteX7" fmla="*/ 543116 w 623623"/>
                      <a:gd name="connsiteY7" fmla="*/ 608230 h 1221486"/>
                      <a:gd name="connsiteX8" fmla="*/ 562587 w 623623"/>
                      <a:gd name="connsiteY8" fmla="*/ 434463 h 1221486"/>
                      <a:gd name="connsiteX9" fmla="*/ 615064 w 623623"/>
                      <a:gd name="connsiteY9" fmla="*/ 261886 h 1221486"/>
                      <a:gd name="connsiteX10" fmla="*/ 616000 w 623623"/>
                      <a:gd name="connsiteY10" fmla="*/ 204593 h 1221486"/>
                      <a:gd name="connsiteX11" fmla="*/ 562268 w 623623"/>
                      <a:gd name="connsiteY11" fmla="*/ 213906 h 1221486"/>
                      <a:gd name="connsiteX12" fmla="*/ 511488 w 623623"/>
                      <a:gd name="connsiteY12" fmla="*/ 190290 h 1221486"/>
                      <a:gd name="connsiteX13" fmla="*/ 456992 w 623623"/>
                      <a:gd name="connsiteY13" fmla="*/ 391539 h 1221486"/>
                      <a:gd name="connsiteX14" fmla="*/ 262933 w 623623"/>
                      <a:gd name="connsiteY14" fmla="*/ 678332 h 1221486"/>
                      <a:gd name="connsiteX15" fmla="*/ 293887 w 623623"/>
                      <a:gd name="connsiteY15" fmla="*/ 578320 h 1221486"/>
                      <a:gd name="connsiteX16" fmla="*/ 338625 w 623623"/>
                      <a:gd name="connsiteY16" fmla="*/ 537773 h 1221486"/>
                      <a:gd name="connsiteX17" fmla="*/ 303413 w 623623"/>
                      <a:gd name="connsiteY17" fmla="*/ 490214 h 1221486"/>
                      <a:gd name="connsiteX18" fmla="*/ 315319 w 623623"/>
                      <a:gd name="connsiteY18" fmla="*/ 454496 h 1221486"/>
                      <a:gd name="connsiteX19" fmla="*/ 344443 w 623623"/>
                      <a:gd name="connsiteY19" fmla="*/ 439689 h 1221486"/>
                      <a:gd name="connsiteX20" fmla="*/ 298651 w 623623"/>
                      <a:gd name="connsiteY20" fmla="*/ 354482 h 1221486"/>
                      <a:gd name="connsiteX21" fmla="*/ 227212 w 623623"/>
                      <a:gd name="connsiteY21" fmla="*/ 359247 h 1221486"/>
                      <a:gd name="connsiteX22" fmla="*/ 291152 w 623623"/>
                      <a:gd name="connsiteY22" fmla="*/ 316333 h 1221486"/>
                      <a:gd name="connsiteX23" fmla="*/ 360562 w 623623"/>
                      <a:gd name="connsiteY23" fmla="*/ 268758 h 1221486"/>
                      <a:gd name="connsiteX24" fmla="*/ 362945 w 623623"/>
                      <a:gd name="connsiteY24" fmla="*/ 216371 h 1221486"/>
                      <a:gd name="connsiteX25" fmla="*/ 427238 w 623623"/>
                      <a:gd name="connsiteY25" fmla="*/ 190177 h 1221486"/>
                      <a:gd name="connsiteX26" fmla="*/ 359382 w 623623"/>
                      <a:gd name="connsiteY26" fmla="*/ 166827 h 1221486"/>
                      <a:gd name="connsiteX27" fmla="*/ 410570 w 623623"/>
                      <a:gd name="connsiteY27" fmla="*/ 161602 h 1221486"/>
                      <a:gd name="connsiteX28" fmla="*/ 419303 w 623623"/>
                      <a:gd name="connsiteY28" fmla="*/ 115669 h 1221486"/>
                      <a:gd name="connsiteX29" fmla="*/ 443850 w 623623"/>
                      <a:gd name="connsiteY29" fmla="*/ 47007 h 1221486"/>
                      <a:gd name="connsiteX30" fmla="*/ 456293 w 623623"/>
                      <a:gd name="connsiteY30" fmla="*/ 11774 h 1221486"/>
                      <a:gd name="connsiteX31" fmla="*/ 155868 w 623623"/>
                      <a:gd name="connsiteY31" fmla="*/ 236315 h 1221486"/>
                      <a:gd name="connsiteX0" fmla="*/ 155868 w 623623"/>
                      <a:gd name="connsiteY0" fmla="*/ 236315 h 1221484"/>
                      <a:gd name="connsiteX1" fmla="*/ 136073 w 623623"/>
                      <a:gd name="connsiteY1" fmla="*/ 610343 h 1221484"/>
                      <a:gd name="connsiteX2" fmla="*/ 145330 w 623623"/>
                      <a:gd name="connsiteY2" fmla="*/ 971911 h 1221484"/>
                      <a:gd name="connsiteX3" fmla="*/ 6737 w 623623"/>
                      <a:gd name="connsiteY3" fmla="*/ 1168621 h 1221484"/>
                      <a:gd name="connsiteX4" fmla="*/ 390843 w 623623"/>
                      <a:gd name="connsiteY4" fmla="*/ 1212542 h 1221484"/>
                      <a:gd name="connsiteX5" fmla="*/ 493013 w 623623"/>
                      <a:gd name="connsiteY5" fmla="*/ 1024112 h 1221484"/>
                      <a:gd name="connsiteX6" fmla="*/ 443908 w 623623"/>
                      <a:gd name="connsiteY6" fmla="*/ 956939 h 1221484"/>
                      <a:gd name="connsiteX7" fmla="*/ 543116 w 623623"/>
                      <a:gd name="connsiteY7" fmla="*/ 608230 h 1221484"/>
                      <a:gd name="connsiteX8" fmla="*/ 562587 w 623623"/>
                      <a:gd name="connsiteY8" fmla="*/ 434463 h 1221484"/>
                      <a:gd name="connsiteX9" fmla="*/ 615064 w 623623"/>
                      <a:gd name="connsiteY9" fmla="*/ 261886 h 1221484"/>
                      <a:gd name="connsiteX10" fmla="*/ 616000 w 623623"/>
                      <a:gd name="connsiteY10" fmla="*/ 204593 h 1221484"/>
                      <a:gd name="connsiteX11" fmla="*/ 562268 w 623623"/>
                      <a:gd name="connsiteY11" fmla="*/ 213906 h 1221484"/>
                      <a:gd name="connsiteX12" fmla="*/ 511488 w 623623"/>
                      <a:gd name="connsiteY12" fmla="*/ 190290 h 1221484"/>
                      <a:gd name="connsiteX13" fmla="*/ 456992 w 623623"/>
                      <a:gd name="connsiteY13" fmla="*/ 391539 h 1221484"/>
                      <a:gd name="connsiteX14" fmla="*/ 262933 w 623623"/>
                      <a:gd name="connsiteY14" fmla="*/ 678332 h 1221484"/>
                      <a:gd name="connsiteX15" fmla="*/ 293887 w 623623"/>
                      <a:gd name="connsiteY15" fmla="*/ 578320 h 1221484"/>
                      <a:gd name="connsiteX16" fmla="*/ 338625 w 623623"/>
                      <a:gd name="connsiteY16" fmla="*/ 537773 h 1221484"/>
                      <a:gd name="connsiteX17" fmla="*/ 303413 w 623623"/>
                      <a:gd name="connsiteY17" fmla="*/ 490214 h 1221484"/>
                      <a:gd name="connsiteX18" fmla="*/ 315319 w 623623"/>
                      <a:gd name="connsiteY18" fmla="*/ 454496 h 1221484"/>
                      <a:gd name="connsiteX19" fmla="*/ 344443 w 623623"/>
                      <a:gd name="connsiteY19" fmla="*/ 439689 h 1221484"/>
                      <a:gd name="connsiteX20" fmla="*/ 298651 w 623623"/>
                      <a:gd name="connsiteY20" fmla="*/ 354482 h 1221484"/>
                      <a:gd name="connsiteX21" fmla="*/ 227212 w 623623"/>
                      <a:gd name="connsiteY21" fmla="*/ 359247 h 1221484"/>
                      <a:gd name="connsiteX22" fmla="*/ 291152 w 623623"/>
                      <a:gd name="connsiteY22" fmla="*/ 316333 h 1221484"/>
                      <a:gd name="connsiteX23" fmla="*/ 360562 w 623623"/>
                      <a:gd name="connsiteY23" fmla="*/ 268758 h 1221484"/>
                      <a:gd name="connsiteX24" fmla="*/ 362945 w 623623"/>
                      <a:gd name="connsiteY24" fmla="*/ 216371 h 1221484"/>
                      <a:gd name="connsiteX25" fmla="*/ 427238 w 623623"/>
                      <a:gd name="connsiteY25" fmla="*/ 190177 h 1221484"/>
                      <a:gd name="connsiteX26" fmla="*/ 359382 w 623623"/>
                      <a:gd name="connsiteY26" fmla="*/ 166827 h 1221484"/>
                      <a:gd name="connsiteX27" fmla="*/ 410570 w 623623"/>
                      <a:gd name="connsiteY27" fmla="*/ 161602 h 1221484"/>
                      <a:gd name="connsiteX28" fmla="*/ 419303 w 623623"/>
                      <a:gd name="connsiteY28" fmla="*/ 115669 h 1221484"/>
                      <a:gd name="connsiteX29" fmla="*/ 443850 w 623623"/>
                      <a:gd name="connsiteY29" fmla="*/ 47007 h 1221484"/>
                      <a:gd name="connsiteX30" fmla="*/ 456293 w 623623"/>
                      <a:gd name="connsiteY30" fmla="*/ 11774 h 1221484"/>
                      <a:gd name="connsiteX31" fmla="*/ 155868 w 623623"/>
                      <a:gd name="connsiteY31" fmla="*/ 236315 h 122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23623" h="1221484">
                        <a:moveTo>
                          <a:pt x="155868" y="236315"/>
                        </a:moveTo>
                        <a:cubicBezTo>
                          <a:pt x="85652" y="343797"/>
                          <a:pt x="143095" y="498077"/>
                          <a:pt x="136073" y="610343"/>
                        </a:cubicBezTo>
                        <a:cubicBezTo>
                          <a:pt x="129051" y="722609"/>
                          <a:pt x="166886" y="878865"/>
                          <a:pt x="145330" y="971911"/>
                        </a:cubicBezTo>
                        <a:cubicBezTo>
                          <a:pt x="123774" y="1064957"/>
                          <a:pt x="-34182" y="1128516"/>
                          <a:pt x="6737" y="1168621"/>
                        </a:cubicBezTo>
                        <a:cubicBezTo>
                          <a:pt x="47656" y="1208726"/>
                          <a:pt x="309797" y="1236627"/>
                          <a:pt x="390843" y="1212542"/>
                        </a:cubicBezTo>
                        <a:cubicBezTo>
                          <a:pt x="471889" y="1188457"/>
                          <a:pt x="484169" y="1066713"/>
                          <a:pt x="493013" y="1024112"/>
                        </a:cubicBezTo>
                        <a:cubicBezTo>
                          <a:pt x="501857" y="981512"/>
                          <a:pt x="443421" y="1017709"/>
                          <a:pt x="443908" y="956939"/>
                        </a:cubicBezTo>
                        <a:cubicBezTo>
                          <a:pt x="553381" y="964863"/>
                          <a:pt x="523336" y="695309"/>
                          <a:pt x="543116" y="608230"/>
                        </a:cubicBezTo>
                        <a:cubicBezTo>
                          <a:pt x="562896" y="521151"/>
                          <a:pt x="550596" y="492187"/>
                          <a:pt x="562587" y="434463"/>
                        </a:cubicBezTo>
                        <a:cubicBezTo>
                          <a:pt x="574578" y="376739"/>
                          <a:pt x="597319" y="389437"/>
                          <a:pt x="615064" y="261886"/>
                        </a:cubicBezTo>
                        <a:cubicBezTo>
                          <a:pt x="627793" y="220034"/>
                          <a:pt x="624799" y="212590"/>
                          <a:pt x="616000" y="204593"/>
                        </a:cubicBezTo>
                        <a:cubicBezTo>
                          <a:pt x="607201" y="196596"/>
                          <a:pt x="579687" y="216290"/>
                          <a:pt x="562268" y="213906"/>
                        </a:cubicBezTo>
                        <a:cubicBezTo>
                          <a:pt x="544849" y="211522"/>
                          <a:pt x="531057" y="157415"/>
                          <a:pt x="511488" y="190290"/>
                        </a:cubicBezTo>
                        <a:cubicBezTo>
                          <a:pt x="491919" y="223165"/>
                          <a:pt x="498418" y="310199"/>
                          <a:pt x="456992" y="391539"/>
                        </a:cubicBezTo>
                        <a:cubicBezTo>
                          <a:pt x="415566" y="472879"/>
                          <a:pt x="405411" y="598560"/>
                          <a:pt x="262933" y="678332"/>
                        </a:cubicBezTo>
                        <a:cubicBezTo>
                          <a:pt x="235749" y="709462"/>
                          <a:pt x="277616" y="602132"/>
                          <a:pt x="293887" y="578320"/>
                        </a:cubicBezTo>
                        <a:cubicBezTo>
                          <a:pt x="300237" y="552127"/>
                          <a:pt x="337037" y="552457"/>
                          <a:pt x="338625" y="537773"/>
                        </a:cubicBezTo>
                        <a:cubicBezTo>
                          <a:pt x="330563" y="528530"/>
                          <a:pt x="307297" y="504093"/>
                          <a:pt x="303413" y="490214"/>
                        </a:cubicBezTo>
                        <a:cubicBezTo>
                          <a:pt x="299529" y="476335"/>
                          <a:pt x="301826" y="462433"/>
                          <a:pt x="315319" y="454496"/>
                        </a:cubicBezTo>
                        <a:cubicBezTo>
                          <a:pt x="350641" y="433462"/>
                          <a:pt x="314282" y="430958"/>
                          <a:pt x="344443" y="439689"/>
                        </a:cubicBezTo>
                        <a:cubicBezTo>
                          <a:pt x="353969" y="367061"/>
                          <a:pt x="318190" y="367889"/>
                          <a:pt x="298651" y="354482"/>
                        </a:cubicBezTo>
                        <a:cubicBezTo>
                          <a:pt x="279113" y="341075"/>
                          <a:pt x="228462" y="365605"/>
                          <a:pt x="227212" y="359247"/>
                        </a:cubicBezTo>
                        <a:cubicBezTo>
                          <a:pt x="225962" y="352889"/>
                          <a:pt x="268927" y="331415"/>
                          <a:pt x="291152" y="316333"/>
                        </a:cubicBezTo>
                        <a:cubicBezTo>
                          <a:pt x="313377" y="301252"/>
                          <a:pt x="348597" y="285418"/>
                          <a:pt x="360562" y="268758"/>
                        </a:cubicBezTo>
                        <a:cubicBezTo>
                          <a:pt x="372527" y="252098"/>
                          <a:pt x="351832" y="229468"/>
                          <a:pt x="362945" y="216371"/>
                        </a:cubicBezTo>
                        <a:cubicBezTo>
                          <a:pt x="374058" y="203274"/>
                          <a:pt x="427832" y="198434"/>
                          <a:pt x="427238" y="190177"/>
                        </a:cubicBezTo>
                        <a:cubicBezTo>
                          <a:pt x="426644" y="181920"/>
                          <a:pt x="374463" y="168414"/>
                          <a:pt x="359382" y="166827"/>
                        </a:cubicBezTo>
                        <a:cubicBezTo>
                          <a:pt x="344301" y="165240"/>
                          <a:pt x="400583" y="170128"/>
                          <a:pt x="410570" y="161602"/>
                        </a:cubicBezTo>
                        <a:cubicBezTo>
                          <a:pt x="420557" y="153076"/>
                          <a:pt x="413756" y="134768"/>
                          <a:pt x="419303" y="115669"/>
                        </a:cubicBezTo>
                        <a:cubicBezTo>
                          <a:pt x="424850" y="96570"/>
                          <a:pt x="449533" y="66993"/>
                          <a:pt x="443850" y="47007"/>
                        </a:cubicBezTo>
                        <a:cubicBezTo>
                          <a:pt x="444201" y="24597"/>
                          <a:pt x="512237" y="-21713"/>
                          <a:pt x="456293" y="11774"/>
                        </a:cubicBezTo>
                        <a:cubicBezTo>
                          <a:pt x="391075" y="51112"/>
                          <a:pt x="251510" y="150668"/>
                          <a:pt x="155868" y="236315"/>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22" name="Abgerundetes Rechteck 22"/>
                  <p:cNvSpPr/>
                  <p:nvPr/>
                </p:nvSpPr>
                <p:spPr>
                  <a:xfrm>
                    <a:off x="2647852" y="3839882"/>
                    <a:ext cx="102853" cy="119331"/>
                  </a:xfrm>
                  <a:custGeom>
                    <a:avLst/>
                    <a:gdLst>
                      <a:gd name="connsiteX0" fmla="*/ 0 w 128753"/>
                      <a:gd name="connsiteY0" fmla="*/ 21459 h 173832"/>
                      <a:gd name="connsiteX1" fmla="*/ 21459 w 128753"/>
                      <a:gd name="connsiteY1" fmla="*/ 0 h 173832"/>
                      <a:gd name="connsiteX2" fmla="*/ 107294 w 128753"/>
                      <a:gd name="connsiteY2" fmla="*/ 0 h 173832"/>
                      <a:gd name="connsiteX3" fmla="*/ 128753 w 128753"/>
                      <a:gd name="connsiteY3" fmla="*/ 21459 h 173832"/>
                      <a:gd name="connsiteX4" fmla="*/ 128753 w 128753"/>
                      <a:gd name="connsiteY4" fmla="*/ 152373 h 173832"/>
                      <a:gd name="connsiteX5" fmla="*/ 107294 w 128753"/>
                      <a:gd name="connsiteY5" fmla="*/ 173832 h 173832"/>
                      <a:gd name="connsiteX6" fmla="*/ 21459 w 128753"/>
                      <a:gd name="connsiteY6" fmla="*/ 173832 h 173832"/>
                      <a:gd name="connsiteX7" fmla="*/ 0 w 128753"/>
                      <a:gd name="connsiteY7" fmla="*/ 152373 h 173832"/>
                      <a:gd name="connsiteX8" fmla="*/ 0 w 128753"/>
                      <a:gd name="connsiteY8" fmla="*/ 21459 h 173832"/>
                      <a:gd name="connsiteX0" fmla="*/ 38100 w 166853"/>
                      <a:gd name="connsiteY0" fmla="*/ 21459 h 173832"/>
                      <a:gd name="connsiteX1" fmla="*/ 59559 w 166853"/>
                      <a:gd name="connsiteY1" fmla="*/ 0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8" fmla="*/ 38100 w 166853"/>
                      <a:gd name="connsiteY8" fmla="*/ 21459 h 173832"/>
                      <a:gd name="connsiteX0" fmla="*/ 0 w 166853"/>
                      <a:gd name="connsiteY0" fmla="*/ 121416 h 173832"/>
                      <a:gd name="connsiteX1" fmla="*/ 59559 w 166853"/>
                      <a:gd name="connsiteY1" fmla="*/ 0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0" fmla="*/ 0 w 166853"/>
                      <a:gd name="connsiteY0" fmla="*/ 121416 h 173832"/>
                      <a:gd name="connsiteX1" fmla="*/ 35746 w 166853"/>
                      <a:gd name="connsiteY1" fmla="*/ 16669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0" fmla="*/ 0 w 166853"/>
                      <a:gd name="connsiteY0" fmla="*/ 121416 h 173832"/>
                      <a:gd name="connsiteX1" fmla="*/ 35746 w 166853"/>
                      <a:gd name="connsiteY1" fmla="*/ 16669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0 w 166853"/>
                      <a:gd name="connsiteY6" fmla="*/ 121416 h 173832"/>
                      <a:gd name="connsiteX0" fmla="*/ 0 w 166853"/>
                      <a:gd name="connsiteY0" fmla="*/ 121416 h 164307"/>
                      <a:gd name="connsiteX1" fmla="*/ 35746 w 166853"/>
                      <a:gd name="connsiteY1" fmla="*/ 16669 h 164307"/>
                      <a:gd name="connsiteX2" fmla="*/ 145394 w 166853"/>
                      <a:gd name="connsiteY2" fmla="*/ 0 h 164307"/>
                      <a:gd name="connsiteX3" fmla="*/ 166853 w 166853"/>
                      <a:gd name="connsiteY3" fmla="*/ 21459 h 164307"/>
                      <a:gd name="connsiteX4" fmla="*/ 166853 w 166853"/>
                      <a:gd name="connsiteY4" fmla="*/ 152373 h 164307"/>
                      <a:gd name="connsiteX5" fmla="*/ 54907 w 166853"/>
                      <a:gd name="connsiteY5" fmla="*/ 164307 h 164307"/>
                      <a:gd name="connsiteX6" fmla="*/ 0 w 166853"/>
                      <a:gd name="connsiteY6" fmla="*/ 121416 h 164307"/>
                      <a:gd name="connsiteX0" fmla="*/ 0 w 166853"/>
                      <a:gd name="connsiteY0" fmla="*/ 121416 h 157793"/>
                      <a:gd name="connsiteX1" fmla="*/ 35746 w 166853"/>
                      <a:gd name="connsiteY1" fmla="*/ 16669 h 157793"/>
                      <a:gd name="connsiteX2" fmla="*/ 145394 w 166853"/>
                      <a:gd name="connsiteY2" fmla="*/ 0 h 157793"/>
                      <a:gd name="connsiteX3" fmla="*/ 166853 w 166853"/>
                      <a:gd name="connsiteY3" fmla="*/ 21459 h 157793"/>
                      <a:gd name="connsiteX4" fmla="*/ 166853 w 166853"/>
                      <a:gd name="connsiteY4" fmla="*/ 152373 h 157793"/>
                      <a:gd name="connsiteX5" fmla="*/ 0 w 166853"/>
                      <a:gd name="connsiteY5" fmla="*/ 121416 h 157793"/>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04747 h 149619"/>
                      <a:gd name="connsiteX1" fmla="*/ 35746 w 166853"/>
                      <a:gd name="connsiteY1" fmla="*/ 0 h 149619"/>
                      <a:gd name="connsiteX2" fmla="*/ 166853 w 166853"/>
                      <a:gd name="connsiteY2" fmla="*/ 4790 h 149619"/>
                      <a:gd name="connsiteX3" fmla="*/ 109703 w 166853"/>
                      <a:gd name="connsiteY3" fmla="*/ 145229 h 149619"/>
                      <a:gd name="connsiteX4" fmla="*/ 0 w 166853"/>
                      <a:gd name="connsiteY4" fmla="*/ 104747 h 149619"/>
                      <a:gd name="connsiteX0" fmla="*/ 0 w 147803"/>
                      <a:gd name="connsiteY0" fmla="*/ 104747 h 147940"/>
                      <a:gd name="connsiteX1" fmla="*/ 35746 w 147803"/>
                      <a:gd name="connsiteY1" fmla="*/ 0 h 147940"/>
                      <a:gd name="connsiteX2" fmla="*/ 147803 w 147803"/>
                      <a:gd name="connsiteY2" fmla="*/ 33365 h 147940"/>
                      <a:gd name="connsiteX3" fmla="*/ 109703 w 147803"/>
                      <a:gd name="connsiteY3" fmla="*/ 145229 h 147940"/>
                      <a:gd name="connsiteX4" fmla="*/ 0 w 147803"/>
                      <a:gd name="connsiteY4" fmla="*/ 104747 h 147940"/>
                      <a:gd name="connsiteX0" fmla="*/ 0 w 156344"/>
                      <a:gd name="connsiteY0" fmla="*/ 104747 h 147940"/>
                      <a:gd name="connsiteX1" fmla="*/ 35746 w 156344"/>
                      <a:gd name="connsiteY1" fmla="*/ 0 h 147940"/>
                      <a:gd name="connsiteX2" fmla="*/ 147803 w 156344"/>
                      <a:gd name="connsiteY2" fmla="*/ 33365 h 147940"/>
                      <a:gd name="connsiteX3" fmla="*/ 109703 w 156344"/>
                      <a:gd name="connsiteY3" fmla="*/ 145229 h 147940"/>
                      <a:gd name="connsiteX4" fmla="*/ 0 w 156344"/>
                      <a:gd name="connsiteY4" fmla="*/ 104747 h 147940"/>
                      <a:gd name="connsiteX0" fmla="*/ 0 w 151977"/>
                      <a:gd name="connsiteY0" fmla="*/ 110709 h 153902"/>
                      <a:gd name="connsiteX1" fmla="*/ 35746 w 151977"/>
                      <a:gd name="connsiteY1" fmla="*/ 5962 h 153902"/>
                      <a:gd name="connsiteX2" fmla="*/ 147803 w 151977"/>
                      <a:gd name="connsiteY2" fmla="*/ 39327 h 153902"/>
                      <a:gd name="connsiteX3" fmla="*/ 109703 w 151977"/>
                      <a:gd name="connsiteY3" fmla="*/ 151191 h 153902"/>
                      <a:gd name="connsiteX4" fmla="*/ 0 w 151977"/>
                      <a:gd name="connsiteY4" fmla="*/ 110709 h 153902"/>
                      <a:gd name="connsiteX0" fmla="*/ 0 w 151977"/>
                      <a:gd name="connsiteY0" fmla="*/ 110709 h 153902"/>
                      <a:gd name="connsiteX1" fmla="*/ 35746 w 151977"/>
                      <a:gd name="connsiteY1" fmla="*/ 5962 h 153902"/>
                      <a:gd name="connsiteX2" fmla="*/ 147803 w 151977"/>
                      <a:gd name="connsiteY2" fmla="*/ 39327 h 153902"/>
                      <a:gd name="connsiteX3" fmla="*/ 109703 w 151977"/>
                      <a:gd name="connsiteY3" fmla="*/ 151191 h 153902"/>
                      <a:gd name="connsiteX4" fmla="*/ 0 w 151977"/>
                      <a:gd name="connsiteY4" fmla="*/ 110709 h 153902"/>
                      <a:gd name="connsiteX0" fmla="*/ 0 w 151977"/>
                      <a:gd name="connsiteY0" fmla="*/ 125200 h 168393"/>
                      <a:gd name="connsiteX1" fmla="*/ 35746 w 151977"/>
                      <a:gd name="connsiteY1" fmla="*/ 20453 h 168393"/>
                      <a:gd name="connsiteX2" fmla="*/ 147803 w 151977"/>
                      <a:gd name="connsiteY2" fmla="*/ 53818 h 168393"/>
                      <a:gd name="connsiteX3" fmla="*/ 109703 w 151977"/>
                      <a:gd name="connsiteY3" fmla="*/ 165682 h 168393"/>
                      <a:gd name="connsiteX4" fmla="*/ 0 w 151977"/>
                      <a:gd name="connsiteY4" fmla="*/ 125200 h 168393"/>
                      <a:gd name="connsiteX0" fmla="*/ 0 w 151272"/>
                      <a:gd name="connsiteY0" fmla="*/ 112268 h 155461"/>
                      <a:gd name="connsiteX1" fmla="*/ 30983 w 151272"/>
                      <a:gd name="connsiteY1" fmla="*/ 9902 h 155461"/>
                      <a:gd name="connsiteX2" fmla="*/ 147803 w 151272"/>
                      <a:gd name="connsiteY2" fmla="*/ 40886 h 155461"/>
                      <a:gd name="connsiteX3" fmla="*/ 109703 w 151272"/>
                      <a:gd name="connsiteY3" fmla="*/ 152750 h 155461"/>
                      <a:gd name="connsiteX4" fmla="*/ 0 w 151272"/>
                      <a:gd name="connsiteY4" fmla="*/ 112268 h 155461"/>
                      <a:gd name="connsiteX0" fmla="*/ 0 w 151272"/>
                      <a:gd name="connsiteY0" fmla="*/ 117403 h 160596"/>
                      <a:gd name="connsiteX1" fmla="*/ 30983 w 151272"/>
                      <a:gd name="connsiteY1" fmla="*/ 15037 h 160596"/>
                      <a:gd name="connsiteX2" fmla="*/ 147803 w 151272"/>
                      <a:gd name="connsiteY2" fmla="*/ 46021 h 160596"/>
                      <a:gd name="connsiteX3" fmla="*/ 109703 w 151272"/>
                      <a:gd name="connsiteY3" fmla="*/ 157885 h 160596"/>
                      <a:gd name="connsiteX4" fmla="*/ 0 w 151272"/>
                      <a:gd name="connsiteY4" fmla="*/ 117403 h 160596"/>
                      <a:gd name="connsiteX0" fmla="*/ 0 w 151272"/>
                      <a:gd name="connsiteY0" fmla="*/ 113624 h 150692"/>
                      <a:gd name="connsiteX1" fmla="*/ 30983 w 151272"/>
                      <a:gd name="connsiteY1" fmla="*/ 4114 h 150692"/>
                      <a:gd name="connsiteX2" fmla="*/ 147803 w 151272"/>
                      <a:gd name="connsiteY2" fmla="*/ 35098 h 150692"/>
                      <a:gd name="connsiteX3" fmla="*/ 109703 w 151272"/>
                      <a:gd name="connsiteY3" fmla="*/ 146962 h 150692"/>
                      <a:gd name="connsiteX4" fmla="*/ 0 w 151272"/>
                      <a:gd name="connsiteY4" fmla="*/ 113624 h 150692"/>
                      <a:gd name="connsiteX0" fmla="*/ 0 w 151272"/>
                      <a:gd name="connsiteY0" fmla="*/ 113624 h 151698"/>
                      <a:gd name="connsiteX1" fmla="*/ 30983 w 151272"/>
                      <a:gd name="connsiteY1" fmla="*/ 4114 h 151698"/>
                      <a:gd name="connsiteX2" fmla="*/ 147803 w 151272"/>
                      <a:gd name="connsiteY2" fmla="*/ 35098 h 151698"/>
                      <a:gd name="connsiteX3" fmla="*/ 109703 w 151272"/>
                      <a:gd name="connsiteY3" fmla="*/ 146962 h 151698"/>
                      <a:gd name="connsiteX4" fmla="*/ 0 w 151272"/>
                      <a:gd name="connsiteY4" fmla="*/ 113624 h 151698"/>
                      <a:gd name="connsiteX0" fmla="*/ 0 w 151272"/>
                      <a:gd name="connsiteY0" fmla="*/ 102865 h 140939"/>
                      <a:gd name="connsiteX1" fmla="*/ 65106 w 151272"/>
                      <a:gd name="connsiteY1" fmla="*/ 6476 h 140939"/>
                      <a:gd name="connsiteX2" fmla="*/ 147803 w 151272"/>
                      <a:gd name="connsiteY2" fmla="*/ 24339 h 140939"/>
                      <a:gd name="connsiteX3" fmla="*/ 109703 w 151272"/>
                      <a:gd name="connsiteY3" fmla="*/ 136203 h 140939"/>
                      <a:gd name="connsiteX4" fmla="*/ 0 w 151272"/>
                      <a:gd name="connsiteY4" fmla="*/ 102865 h 140939"/>
                      <a:gd name="connsiteX0" fmla="*/ 0 w 135526"/>
                      <a:gd name="connsiteY0" fmla="*/ 91021 h 138192"/>
                      <a:gd name="connsiteX1" fmla="*/ 49563 w 135526"/>
                      <a:gd name="connsiteY1" fmla="*/ 5661 h 138192"/>
                      <a:gd name="connsiteX2" fmla="*/ 132260 w 135526"/>
                      <a:gd name="connsiteY2" fmla="*/ 23524 h 138192"/>
                      <a:gd name="connsiteX3" fmla="*/ 94160 w 135526"/>
                      <a:gd name="connsiteY3" fmla="*/ 135388 h 138192"/>
                      <a:gd name="connsiteX4" fmla="*/ 0 w 135526"/>
                      <a:gd name="connsiteY4" fmla="*/ 91021 h 138192"/>
                      <a:gd name="connsiteX0" fmla="*/ 0 w 136101"/>
                      <a:gd name="connsiteY0" fmla="*/ 91019 h 118802"/>
                      <a:gd name="connsiteX1" fmla="*/ 49563 w 136101"/>
                      <a:gd name="connsiteY1" fmla="*/ 5659 h 118802"/>
                      <a:gd name="connsiteX2" fmla="*/ 132260 w 136101"/>
                      <a:gd name="connsiteY2" fmla="*/ 23522 h 118802"/>
                      <a:gd name="connsiteX3" fmla="*/ 100411 w 136101"/>
                      <a:gd name="connsiteY3" fmla="*/ 112285 h 118802"/>
                      <a:gd name="connsiteX4" fmla="*/ 0 w 136101"/>
                      <a:gd name="connsiteY4" fmla="*/ 91019 h 118802"/>
                      <a:gd name="connsiteX0" fmla="*/ 0 w 119197"/>
                      <a:gd name="connsiteY0" fmla="*/ 93409 h 121646"/>
                      <a:gd name="connsiteX1" fmla="*/ 49563 w 119197"/>
                      <a:gd name="connsiteY1" fmla="*/ 8049 h 121646"/>
                      <a:gd name="connsiteX2" fmla="*/ 112233 w 119197"/>
                      <a:gd name="connsiteY2" fmla="*/ 19760 h 121646"/>
                      <a:gd name="connsiteX3" fmla="*/ 100411 w 119197"/>
                      <a:gd name="connsiteY3" fmla="*/ 114675 h 121646"/>
                      <a:gd name="connsiteX4" fmla="*/ 0 w 119197"/>
                      <a:gd name="connsiteY4" fmla="*/ 93409 h 121646"/>
                      <a:gd name="connsiteX0" fmla="*/ 0 w 115987"/>
                      <a:gd name="connsiteY0" fmla="*/ 93409 h 123410"/>
                      <a:gd name="connsiteX1" fmla="*/ 49563 w 115987"/>
                      <a:gd name="connsiteY1" fmla="*/ 8049 h 123410"/>
                      <a:gd name="connsiteX2" fmla="*/ 112233 w 115987"/>
                      <a:gd name="connsiteY2" fmla="*/ 19760 h 123410"/>
                      <a:gd name="connsiteX3" fmla="*/ 82626 w 115987"/>
                      <a:gd name="connsiteY3" fmla="*/ 117113 h 123410"/>
                      <a:gd name="connsiteX4" fmla="*/ 0 w 115987"/>
                      <a:gd name="connsiteY4" fmla="*/ 93409 h 123410"/>
                      <a:gd name="connsiteX0" fmla="*/ 0 w 112653"/>
                      <a:gd name="connsiteY0" fmla="*/ 90025 h 119330"/>
                      <a:gd name="connsiteX1" fmla="*/ 49563 w 112653"/>
                      <a:gd name="connsiteY1" fmla="*/ 4665 h 119330"/>
                      <a:gd name="connsiteX2" fmla="*/ 108548 w 112653"/>
                      <a:gd name="connsiteY2" fmla="*/ 25779 h 119330"/>
                      <a:gd name="connsiteX3" fmla="*/ 82626 w 112653"/>
                      <a:gd name="connsiteY3" fmla="*/ 113729 h 119330"/>
                      <a:gd name="connsiteX4" fmla="*/ 0 w 112653"/>
                      <a:gd name="connsiteY4" fmla="*/ 90025 h 1193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653" h="119330">
                        <a:moveTo>
                          <a:pt x="0" y="90025"/>
                        </a:moveTo>
                        <a:cubicBezTo>
                          <a:pt x="0" y="61053"/>
                          <a:pt x="31472" y="15373"/>
                          <a:pt x="49563" y="4665"/>
                        </a:cubicBezTo>
                        <a:cubicBezTo>
                          <a:pt x="67654" y="-6043"/>
                          <a:pt x="95428" y="1971"/>
                          <a:pt x="108548" y="25779"/>
                        </a:cubicBezTo>
                        <a:cubicBezTo>
                          <a:pt x="121668" y="49587"/>
                          <a:pt x="100717" y="103021"/>
                          <a:pt x="82626" y="113729"/>
                        </a:cubicBezTo>
                        <a:cubicBezTo>
                          <a:pt x="64535" y="124437"/>
                          <a:pt x="0" y="121473"/>
                          <a:pt x="0" y="90025"/>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16" name="Gruppieren 1215"/>
                <p:cNvGrpSpPr/>
                <p:nvPr/>
              </p:nvGrpSpPr>
              <p:grpSpPr>
                <a:xfrm rot="642815" flipH="1">
                  <a:off x="3076494" y="5468934"/>
                  <a:ext cx="93890" cy="228921"/>
                  <a:chOff x="1923489" y="3700584"/>
                  <a:chExt cx="877027" cy="1697284"/>
                </a:xfrm>
              </p:grpSpPr>
              <p:sp>
                <p:nvSpPr>
                  <p:cNvPr id="1217" name="Freihandform 1216"/>
                  <p:cNvSpPr/>
                  <p:nvPr/>
                </p:nvSpPr>
                <p:spPr>
                  <a:xfrm>
                    <a:off x="2078219" y="3700584"/>
                    <a:ext cx="722297" cy="1676318"/>
                  </a:xfrm>
                  <a:custGeom>
                    <a:avLst/>
                    <a:gdLst>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50" fmla="*/ 592183 w 653143"/>
                      <a:gd name="connsiteY50" fmla="*/ 0 h 1576251"/>
                      <a:gd name="connsiteX0" fmla="*/ 592183 w 653143"/>
                      <a:gd name="connsiteY0" fmla="*/ 0 h 1576251"/>
                      <a:gd name="connsiteX1" fmla="*/ 531223 w 653143"/>
                      <a:gd name="connsiteY1" fmla="*/ 87086 h 1576251"/>
                      <a:gd name="connsiteX2" fmla="*/ 487680 w 653143"/>
                      <a:gd name="connsiteY2" fmla="*/ 121920 h 1576251"/>
                      <a:gd name="connsiteX3" fmla="*/ 452845 w 653143"/>
                      <a:gd name="connsiteY3" fmla="*/ 130628 h 1576251"/>
                      <a:gd name="connsiteX4" fmla="*/ 400594 w 653143"/>
                      <a:gd name="connsiteY4" fmla="*/ 148046 h 1576251"/>
                      <a:gd name="connsiteX5" fmla="*/ 348343 w 653143"/>
                      <a:gd name="connsiteY5" fmla="*/ 165463 h 1576251"/>
                      <a:gd name="connsiteX6" fmla="*/ 322217 w 653143"/>
                      <a:gd name="connsiteY6" fmla="*/ 174171 h 1576251"/>
                      <a:gd name="connsiteX7" fmla="*/ 296091 w 653143"/>
                      <a:gd name="connsiteY7" fmla="*/ 182880 h 1576251"/>
                      <a:gd name="connsiteX8" fmla="*/ 235131 w 653143"/>
                      <a:gd name="connsiteY8" fmla="*/ 200297 h 1576251"/>
                      <a:gd name="connsiteX9" fmla="*/ 209005 w 653143"/>
                      <a:gd name="connsiteY9" fmla="*/ 226423 h 1576251"/>
                      <a:gd name="connsiteX10" fmla="*/ 182880 w 653143"/>
                      <a:gd name="connsiteY10" fmla="*/ 243840 h 1576251"/>
                      <a:gd name="connsiteX11" fmla="*/ 165463 w 653143"/>
                      <a:gd name="connsiteY11" fmla="*/ 269966 h 1576251"/>
                      <a:gd name="connsiteX12" fmla="*/ 148045 w 653143"/>
                      <a:gd name="connsiteY12" fmla="*/ 287383 h 1576251"/>
                      <a:gd name="connsiteX13" fmla="*/ 121920 w 653143"/>
                      <a:gd name="connsiteY13" fmla="*/ 400594 h 1576251"/>
                      <a:gd name="connsiteX14" fmla="*/ 113211 w 653143"/>
                      <a:gd name="connsiteY14" fmla="*/ 426720 h 1576251"/>
                      <a:gd name="connsiteX15" fmla="*/ 104503 w 653143"/>
                      <a:gd name="connsiteY15" fmla="*/ 470263 h 1576251"/>
                      <a:gd name="connsiteX16" fmla="*/ 87085 w 653143"/>
                      <a:gd name="connsiteY16" fmla="*/ 522514 h 1576251"/>
                      <a:gd name="connsiteX17" fmla="*/ 69668 w 653143"/>
                      <a:gd name="connsiteY17" fmla="*/ 609600 h 1576251"/>
                      <a:gd name="connsiteX18" fmla="*/ 52251 w 653143"/>
                      <a:gd name="connsiteY18" fmla="*/ 661851 h 1576251"/>
                      <a:gd name="connsiteX19" fmla="*/ 52251 w 653143"/>
                      <a:gd name="connsiteY19" fmla="*/ 1201783 h 1576251"/>
                      <a:gd name="connsiteX20" fmla="*/ 43543 w 653143"/>
                      <a:gd name="connsiteY20" fmla="*/ 1236617 h 1576251"/>
                      <a:gd name="connsiteX21" fmla="*/ 34834 w 653143"/>
                      <a:gd name="connsiteY21" fmla="*/ 1280160 h 1576251"/>
                      <a:gd name="connsiteX22" fmla="*/ 26125 w 653143"/>
                      <a:gd name="connsiteY22" fmla="*/ 1349828 h 1576251"/>
                      <a:gd name="connsiteX23" fmla="*/ 8708 w 653143"/>
                      <a:gd name="connsiteY23" fmla="*/ 1402080 h 1576251"/>
                      <a:gd name="connsiteX24" fmla="*/ 0 w 653143"/>
                      <a:gd name="connsiteY24" fmla="*/ 1471748 h 1576251"/>
                      <a:gd name="connsiteX25" fmla="*/ 182880 w 653143"/>
                      <a:gd name="connsiteY25" fmla="*/ 1558834 h 1576251"/>
                      <a:gd name="connsiteX26" fmla="*/ 278674 w 653143"/>
                      <a:gd name="connsiteY26" fmla="*/ 1576251 h 1576251"/>
                      <a:gd name="connsiteX27" fmla="*/ 452845 w 653143"/>
                      <a:gd name="connsiteY27" fmla="*/ 1567543 h 1576251"/>
                      <a:gd name="connsiteX28" fmla="*/ 496388 w 653143"/>
                      <a:gd name="connsiteY28" fmla="*/ 1524000 h 1576251"/>
                      <a:gd name="connsiteX29" fmla="*/ 522514 w 653143"/>
                      <a:gd name="connsiteY29" fmla="*/ 1497874 h 1576251"/>
                      <a:gd name="connsiteX30" fmla="*/ 539931 w 653143"/>
                      <a:gd name="connsiteY30" fmla="*/ 1471748 h 1576251"/>
                      <a:gd name="connsiteX31" fmla="*/ 522514 w 653143"/>
                      <a:gd name="connsiteY31" fmla="*/ 1254034 h 1576251"/>
                      <a:gd name="connsiteX32" fmla="*/ 513805 w 653143"/>
                      <a:gd name="connsiteY32" fmla="*/ 1088571 h 1576251"/>
                      <a:gd name="connsiteX33" fmla="*/ 496388 w 653143"/>
                      <a:gd name="connsiteY33" fmla="*/ 975360 h 1576251"/>
                      <a:gd name="connsiteX34" fmla="*/ 487680 w 653143"/>
                      <a:gd name="connsiteY34" fmla="*/ 879566 h 1576251"/>
                      <a:gd name="connsiteX35" fmla="*/ 461554 w 653143"/>
                      <a:gd name="connsiteY35" fmla="*/ 792480 h 1576251"/>
                      <a:gd name="connsiteX36" fmla="*/ 435428 w 653143"/>
                      <a:gd name="connsiteY36" fmla="*/ 661851 h 1576251"/>
                      <a:gd name="connsiteX37" fmla="*/ 444137 w 653143"/>
                      <a:gd name="connsiteY37" fmla="*/ 505097 h 1576251"/>
                      <a:gd name="connsiteX38" fmla="*/ 478971 w 653143"/>
                      <a:gd name="connsiteY38" fmla="*/ 435428 h 1576251"/>
                      <a:gd name="connsiteX39" fmla="*/ 505097 w 653143"/>
                      <a:gd name="connsiteY39" fmla="*/ 374468 h 1576251"/>
                      <a:gd name="connsiteX40" fmla="*/ 522514 w 653143"/>
                      <a:gd name="connsiteY40" fmla="*/ 348343 h 1576251"/>
                      <a:gd name="connsiteX41" fmla="*/ 531223 w 653143"/>
                      <a:gd name="connsiteY41" fmla="*/ 322217 h 1576251"/>
                      <a:gd name="connsiteX42" fmla="*/ 557348 w 653143"/>
                      <a:gd name="connsiteY42" fmla="*/ 296091 h 1576251"/>
                      <a:gd name="connsiteX43" fmla="*/ 574765 w 653143"/>
                      <a:gd name="connsiteY43" fmla="*/ 261257 h 1576251"/>
                      <a:gd name="connsiteX44" fmla="*/ 609600 w 653143"/>
                      <a:gd name="connsiteY44" fmla="*/ 209006 h 1576251"/>
                      <a:gd name="connsiteX45" fmla="*/ 627017 w 653143"/>
                      <a:gd name="connsiteY45" fmla="*/ 182880 h 1576251"/>
                      <a:gd name="connsiteX46" fmla="*/ 644434 w 653143"/>
                      <a:gd name="connsiteY46" fmla="*/ 130628 h 1576251"/>
                      <a:gd name="connsiteX47" fmla="*/ 653143 w 653143"/>
                      <a:gd name="connsiteY47" fmla="*/ 104503 h 1576251"/>
                      <a:gd name="connsiteX48" fmla="*/ 653143 w 653143"/>
                      <a:gd name="connsiteY48" fmla="*/ 43543 h 1576251"/>
                      <a:gd name="connsiteX49" fmla="*/ 592183 w 653143"/>
                      <a:gd name="connsiteY49" fmla="*/ 0 h 1576251"/>
                      <a:gd name="connsiteX0" fmla="*/ 592183 w 653143"/>
                      <a:gd name="connsiteY0" fmla="*/ 0 h 1576251"/>
                      <a:gd name="connsiteX1" fmla="*/ 487680 w 653143"/>
                      <a:gd name="connsiteY1" fmla="*/ 121920 h 1576251"/>
                      <a:gd name="connsiteX2" fmla="*/ 452845 w 653143"/>
                      <a:gd name="connsiteY2" fmla="*/ 130628 h 1576251"/>
                      <a:gd name="connsiteX3" fmla="*/ 400594 w 653143"/>
                      <a:gd name="connsiteY3" fmla="*/ 148046 h 1576251"/>
                      <a:gd name="connsiteX4" fmla="*/ 348343 w 653143"/>
                      <a:gd name="connsiteY4" fmla="*/ 165463 h 1576251"/>
                      <a:gd name="connsiteX5" fmla="*/ 322217 w 653143"/>
                      <a:gd name="connsiteY5" fmla="*/ 174171 h 1576251"/>
                      <a:gd name="connsiteX6" fmla="*/ 296091 w 653143"/>
                      <a:gd name="connsiteY6" fmla="*/ 182880 h 1576251"/>
                      <a:gd name="connsiteX7" fmla="*/ 235131 w 653143"/>
                      <a:gd name="connsiteY7" fmla="*/ 200297 h 1576251"/>
                      <a:gd name="connsiteX8" fmla="*/ 209005 w 653143"/>
                      <a:gd name="connsiteY8" fmla="*/ 226423 h 1576251"/>
                      <a:gd name="connsiteX9" fmla="*/ 182880 w 653143"/>
                      <a:gd name="connsiteY9" fmla="*/ 243840 h 1576251"/>
                      <a:gd name="connsiteX10" fmla="*/ 165463 w 653143"/>
                      <a:gd name="connsiteY10" fmla="*/ 269966 h 1576251"/>
                      <a:gd name="connsiteX11" fmla="*/ 148045 w 653143"/>
                      <a:gd name="connsiteY11" fmla="*/ 287383 h 1576251"/>
                      <a:gd name="connsiteX12" fmla="*/ 121920 w 653143"/>
                      <a:gd name="connsiteY12" fmla="*/ 400594 h 1576251"/>
                      <a:gd name="connsiteX13" fmla="*/ 113211 w 653143"/>
                      <a:gd name="connsiteY13" fmla="*/ 426720 h 1576251"/>
                      <a:gd name="connsiteX14" fmla="*/ 104503 w 653143"/>
                      <a:gd name="connsiteY14" fmla="*/ 470263 h 1576251"/>
                      <a:gd name="connsiteX15" fmla="*/ 87085 w 653143"/>
                      <a:gd name="connsiteY15" fmla="*/ 522514 h 1576251"/>
                      <a:gd name="connsiteX16" fmla="*/ 69668 w 653143"/>
                      <a:gd name="connsiteY16" fmla="*/ 609600 h 1576251"/>
                      <a:gd name="connsiteX17" fmla="*/ 52251 w 653143"/>
                      <a:gd name="connsiteY17" fmla="*/ 661851 h 1576251"/>
                      <a:gd name="connsiteX18" fmla="*/ 52251 w 653143"/>
                      <a:gd name="connsiteY18" fmla="*/ 1201783 h 1576251"/>
                      <a:gd name="connsiteX19" fmla="*/ 43543 w 653143"/>
                      <a:gd name="connsiteY19" fmla="*/ 1236617 h 1576251"/>
                      <a:gd name="connsiteX20" fmla="*/ 34834 w 653143"/>
                      <a:gd name="connsiteY20" fmla="*/ 1280160 h 1576251"/>
                      <a:gd name="connsiteX21" fmla="*/ 26125 w 653143"/>
                      <a:gd name="connsiteY21" fmla="*/ 1349828 h 1576251"/>
                      <a:gd name="connsiteX22" fmla="*/ 8708 w 653143"/>
                      <a:gd name="connsiteY22" fmla="*/ 1402080 h 1576251"/>
                      <a:gd name="connsiteX23" fmla="*/ 0 w 653143"/>
                      <a:gd name="connsiteY23" fmla="*/ 1471748 h 1576251"/>
                      <a:gd name="connsiteX24" fmla="*/ 182880 w 653143"/>
                      <a:gd name="connsiteY24" fmla="*/ 1558834 h 1576251"/>
                      <a:gd name="connsiteX25" fmla="*/ 278674 w 653143"/>
                      <a:gd name="connsiteY25" fmla="*/ 1576251 h 1576251"/>
                      <a:gd name="connsiteX26" fmla="*/ 452845 w 653143"/>
                      <a:gd name="connsiteY26" fmla="*/ 1567543 h 1576251"/>
                      <a:gd name="connsiteX27" fmla="*/ 496388 w 653143"/>
                      <a:gd name="connsiteY27" fmla="*/ 1524000 h 1576251"/>
                      <a:gd name="connsiteX28" fmla="*/ 522514 w 653143"/>
                      <a:gd name="connsiteY28" fmla="*/ 1497874 h 1576251"/>
                      <a:gd name="connsiteX29" fmla="*/ 539931 w 653143"/>
                      <a:gd name="connsiteY29" fmla="*/ 1471748 h 1576251"/>
                      <a:gd name="connsiteX30" fmla="*/ 522514 w 653143"/>
                      <a:gd name="connsiteY30" fmla="*/ 1254034 h 1576251"/>
                      <a:gd name="connsiteX31" fmla="*/ 513805 w 653143"/>
                      <a:gd name="connsiteY31" fmla="*/ 1088571 h 1576251"/>
                      <a:gd name="connsiteX32" fmla="*/ 496388 w 653143"/>
                      <a:gd name="connsiteY32" fmla="*/ 975360 h 1576251"/>
                      <a:gd name="connsiteX33" fmla="*/ 487680 w 653143"/>
                      <a:gd name="connsiteY33" fmla="*/ 879566 h 1576251"/>
                      <a:gd name="connsiteX34" fmla="*/ 461554 w 653143"/>
                      <a:gd name="connsiteY34" fmla="*/ 792480 h 1576251"/>
                      <a:gd name="connsiteX35" fmla="*/ 435428 w 653143"/>
                      <a:gd name="connsiteY35" fmla="*/ 661851 h 1576251"/>
                      <a:gd name="connsiteX36" fmla="*/ 444137 w 653143"/>
                      <a:gd name="connsiteY36" fmla="*/ 505097 h 1576251"/>
                      <a:gd name="connsiteX37" fmla="*/ 478971 w 653143"/>
                      <a:gd name="connsiteY37" fmla="*/ 435428 h 1576251"/>
                      <a:gd name="connsiteX38" fmla="*/ 505097 w 653143"/>
                      <a:gd name="connsiteY38" fmla="*/ 374468 h 1576251"/>
                      <a:gd name="connsiteX39" fmla="*/ 522514 w 653143"/>
                      <a:gd name="connsiteY39" fmla="*/ 348343 h 1576251"/>
                      <a:gd name="connsiteX40" fmla="*/ 531223 w 653143"/>
                      <a:gd name="connsiteY40" fmla="*/ 322217 h 1576251"/>
                      <a:gd name="connsiteX41" fmla="*/ 557348 w 653143"/>
                      <a:gd name="connsiteY41" fmla="*/ 296091 h 1576251"/>
                      <a:gd name="connsiteX42" fmla="*/ 574765 w 653143"/>
                      <a:gd name="connsiteY42" fmla="*/ 261257 h 1576251"/>
                      <a:gd name="connsiteX43" fmla="*/ 609600 w 653143"/>
                      <a:gd name="connsiteY43" fmla="*/ 209006 h 1576251"/>
                      <a:gd name="connsiteX44" fmla="*/ 627017 w 653143"/>
                      <a:gd name="connsiteY44" fmla="*/ 182880 h 1576251"/>
                      <a:gd name="connsiteX45" fmla="*/ 644434 w 653143"/>
                      <a:gd name="connsiteY45" fmla="*/ 130628 h 1576251"/>
                      <a:gd name="connsiteX46" fmla="*/ 653143 w 653143"/>
                      <a:gd name="connsiteY46" fmla="*/ 104503 h 1576251"/>
                      <a:gd name="connsiteX47" fmla="*/ 653143 w 653143"/>
                      <a:gd name="connsiteY47" fmla="*/ 43543 h 1576251"/>
                      <a:gd name="connsiteX48" fmla="*/ 592183 w 653143"/>
                      <a:gd name="connsiteY48" fmla="*/ 0 h 1576251"/>
                      <a:gd name="connsiteX0" fmla="*/ 592183 w 653143"/>
                      <a:gd name="connsiteY0" fmla="*/ 0 h 1576251"/>
                      <a:gd name="connsiteX1" fmla="*/ 452845 w 653143"/>
                      <a:gd name="connsiteY1" fmla="*/ 130628 h 1576251"/>
                      <a:gd name="connsiteX2" fmla="*/ 400594 w 653143"/>
                      <a:gd name="connsiteY2" fmla="*/ 148046 h 1576251"/>
                      <a:gd name="connsiteX3" fmla="*/ 348343 w 653143"/>
                      <a:gd name="connsiteY3" fmla="*/ 165463 h 1576251"/>
                      <a:gd name="connsiteX4" fmla="*/ 322217 w 653143"/>
                      <a:gd name="connsiteY4" fmla="*/ 174171 h 1576251"/>
                      <a:gd name="connsiteX5" fmla="*/ 296091 w 653143"/>
                      <a:gd name="connsiteY5" fmla="*/ 182880 h 1576251"/>
                      <a:gd name="connsiteX6" fmla="*/ 235131 w 653143"/>
                      <a:gd name="connsiteY6" fmla="*/ 200297 h 1576251"/>
                      <a:gd name="connsiteX7" fmla="*/ 209005 w 653143"/>
                      <a:gd name="connsiteY7" fmla="*/ 226423 h 1576251"/>
                      <a:gd name="connsiteX8" fmla="*/ 182880 w 653143"/>
                      <a:gd name="connsiteY8" fmla="*/ 243840 h 1576251"/>
                      <a:gd name="connsiteX9" fmla="*/ 165463 w 653143"/>
                      <a:gd name="connsiteY9" fmla="*/ 269966 h 1576251"/>
                      <a:gd name="connsiteX10" fmla="*/ 148045 w 653143"/>
                      <a:gd name="connsiteY10" fmla="*/ 287383 h 1576251"/>
                      <a:gd name="connsiteX11" fmla="*/ 121920 w 653143"/>
                      <a:gd name="connsiteY11" fmla="*/ 400594 h 1576251"/>
                      <a:gd name="connsiteX12" fmla="*/ 113211 w 653143"/>
                      <a:gd name="connsiteY12" fmla="*/ 426720 h 1576251"/>
                      <a:gd name="connsiteX13" fmla="*/ 104503 w 653143"/>
                      <a:gd name="connsiteY13" fmla="*/ 470263 h 1576251"/>
                      <a:gd name="connsiteX14" fmla="*/ 87085 w 653143"/>
                      <a:gd name="connsiteY14" fmla="*/ 522514 h 1576251"/>
                      <a:gd name="connsiteX15" fmla="*/ 69668 w 653143"/>
                      <a:gd name="connsiteY15" fmla="*/ 609600 h 1576251"/>
                      <a:gd name="connsiteX16" fmla="*/ 52251 w 653143"/>
                      <a:gd name="connsiteY16" fmla="*/ 661851 h 1576251"/>
                      <a:gd name="connsiteX17" fmla="*/ 52251 w 653143"/>
                      <a:gd name="connsiteY17" fmla="*/ 1201783 h 1576251"/>
                      <a:gd name="connsiteX18" fmla="*/ 43543 w 653143"/>
                      <a:gd name="connsiteY18" fmla="*/ 1236617 h 1576251"/>
                      <a:gd name="connsiteX19" fmla="*/ 34834 w 653143"/>
                      <a:gd name="connsiteY19" fmla="*/ 1280160 h 1576251"/>
                      <a:gd name="connsiteX20" fmla="*/ 26125 w 653143"/>
                      <a:gd name="connsiteY20" fmla="*/ 1349828 h 1576251"/>
                      <a:gd name="connsiteX21" fmla="*/ 8708 w 653143"/>
                      <a:gd name="connsiteY21" fmla="*/ 1402080 h 1576251"/>
                      <a:gd name="connsiteX22" fmla="*/ 0 w 653143"/>
                      <a:gd name="connsiteY22" fmla="*/ 1471748 h 1576251"/>
                      <a:gd name="connsiteX23" fmla="*/ 182880 w 653143"/>
                      <a:gd name="connsiteY23" fmla="*/ 1558834 h 1576251"/>
                      <a:gd name="connsiteX24" fmla="*/ 278674 w 653143"/>
                      <a:gd name="connsiteY24" fmla="*/ 1576251 h 1576251"/>
                      <a:gd name="connsiteX25" fmla="*/ 452845 w 653143"/>
                      <a:gd name="connsiteY25" fmla="*/ 1567543 h 1576251"/>
                      <a:gd name="connsiteX26" fmla="*/ 496388 w 653143"/>
                      <a:gd name="connsiteY26" fmla="*/ 1524000 h 1576251"/>
                      <a:gd name="connsiteX27" fmla="*/ 522514 w 653143"/>
                      <a:gd name="connsiteY27" fmla="*/ 1497874 h 1576251"/>
                      <a:gd name="connsiteX28" fmla="*/ 539931 w 653143"/>
                      <a:gd name="connsiteY28" fmla="*/ 1471748 h 1576251"/>
                      <a:gd name="connsiteX29" fmla="*/ 522514 w 653143"/>
                      <a:gd name="connsiteY29" fmla="*/ 1254034 h 1576251"/>
                      <a:gd name="connsiteX30" fmla="*/ 513805 w 653143"/>
                      <a:gd name="connsiteY30" fmla="*/ 1088571 h 1576251"/>
                      <a:gd name="connsiteX31" fmla="*/ 496388 w 653143"/>
                      <a:gd name="connsiteY31" fmla="*/ 975360 h 1576251"/>
                      <a:gd name="connsiteX32" fmla="*/ 487680 w 653143"/>
                      <a:gd name="connsiteY32" fmla="*/ 879566 h 1576251"/>
                      <a:gd name="connsiteX33" fmla="*/ 461554 w 653143"/>
                      <a:gd name="connsiteY33" fmla="*/ 792480 h 1576251"/>
                      <a:gd name="connsiteX34" fmla="*/ 435428 w 653143"/>
                      <a:gd name="connsiteY34" fmla="*/ 661851 h 1576251"/>
                      <a:gd name="connsiteX35" fmla="*/ 444137 w 653143"/>
                      <a:gd name="connsiteY35" fmla="*/ 505097 h 1576251"/>
                      <a:gd name="connsiteX36" fmla="*/ 478971 w 653143"/>
                      <a:gd name="connsiteY36" fmla="*/ 435428 h 1576251"/>
                      <a:gd name="connsiteX37" fmla="*/ 505097 w 653143"/>
                      <a:gd name="connsiteY37" fmla="*/ 374468 h 1576251"/>
                      <a:gd name="connsiteX38" fmla="*/ 522514 w 653143"/>
                      <a:gd name="connsiteY38" fmla="*/ 348343 h 1576251"/>
                      <a:gd name="connsiteX39" fmla="*/ 531223 w 653143"/>
                      <a:gd name="connsiteY39" fmla="*/ 322217 h 1576251"/>
                      <a:gd name="connsiteX40" fmla="*/ 557348 w 653143"/>
                      <a:gd name="connsiteY40" fmla="*/ 296091 h 1576251"/>
                      <a:gd name="connsiteX41" fmla="*/ 574765 w 653143"/>
                      <a:gd name="connsiteY41" fmla="*/ 261257 h 1576251"/>
                      <a:gd name="connsiteX42" fmla="*/ 609600 w 653143"/>
                      <a:gd name="connsiteY42" fmla="*/ 209006 h 1576251"/>
                      <a:gd name="connsiteX43" fmla="*/ 627017 w 653143"/>
                      <a:gd name="connsiteY43" fmla="*/ 182880 h 1576251"/>
                      <a:gd name="connsiteX44" fmla="*/ 644434 w 653143"/>
                      <a:gd name="connsiteY44" fmla="*/ 130628 h 1576251"/>
                      <a:gd name="connsiteX45" fmla="*/ 653143 w 653143"/>
                      <a:gd name="connsiteY45" fmla="*/ 104503 h 1576251"/>
                      <a:gd name="connsiteX46" fmla="*/ 653143 w 653143"/>
                      <a:gd name="connsiteY46" fmla="*/ 43543 h 1576251"/>
                      <a:gd name="connsiteX47" fmla="*/ 592183 w 653143"/>
                      <a:gd name="connsiteY47" fmla="*/ 0 h 1576251"/>
                      <a:gd name="connsiteX0" fmla="*/ 592183 w 653143"/>
                      <a:gd name="connsiteY0" fmla="*/ 0 h 1576251"/>
                      <a:gd name="connsiteX1" fmla="*/ 400594 w 653143"/>
                      <a:gd name="connsiteY1" fmla="*/ 148046 h 1576251"/>
                      <a:gd name="connsiteX2" fmla="*/ 348343 w 653143"/>
                      <a:gd name="connsiteY2" fmla="*/ 165463 h 1576251"/>
                      <a:gd name="connsiteX3" fmla="*/ 322217 w 653143"/>
                      <a:gd name="connsiteY3" fmla="*/ 174171 h 1576251"/>
                      <a:gd name="connsiteX4" fmla="*/ 296091 w 653143"/>
                      <a:gd name="connsiteY4" fmla="*/ 182880 h 1576251"/>
                      <a:gd name="connsiteX5" fmla="*/ 235131 w 653143"/>
                      <a:gd name="connsiteY5" fmla="*/ 200297 h 1576251"/>
                      <a:gd name="connsiteX6" fmla="*/ 209005 w 653143"/>
                      <a:gd name="connsiteY6" fmla="*/ 226423 h 1576251"/>
                      <a:gd name="connsiteX7" fmla="*/ 182880 w 653143"/>
                      <a:gd name="connsiteY7" fmla="*/ 243840 h 1576251"/>
                      <a:gd name="connsiteX8" fmla="*/ 165463 w 653143"/>
                      <a:gd name="connsiteY8" fmla="*/ 269966 h 1576251"/>
                      <a:gd name="connsiteX9" fmla="*/ 148045 w 653143"/>
                      <a:gd name="connsiteY9" fmla="*/ 287383 h 1576251"/>
                      <a:gd name="connsiteX10" fmla="*/ 121920 w 653143"/>
                      <a:gd name="connsiteY10" fmla="*/ 400594 h 1576251"/>
                      <a:gd name="connsiteX11" fmla="*/ 113211 w 653143"/>
                      <a:gd name="connsiteY11" fmla="*/ 426720 h 1576251"/>
                      <a:gd name="connsiteX12" fmla="*/ 104503 w 653143"/>
                      <a:gd name="connsiteY12" fmla="*/ 470263 h 1576251"/>
                      <a:gd name="connsiteX13" fmla="*/ 87085 w 653143"/>
                      <a:gd name="connsiteY13" fmla="*/ 522514 h 1576251"/>
                      <a:gd name="connsiteX14" fmla="*/ 69668 w 653143"/>
                      <a:gd name="connsiteY14" fmla="*/ 609600 h 1576251"/>
                      <a:gd name="connsiteX15" fmla="*/ 52251 w 653143"/>
                      <a:gd name="connsiteY15" fmla="*/ 661851 h 1576251"/>
                      <a:gd name="connsiteX16" fmla="*/ 52251 w 653143"/>
                      <a:gd name="connsiteY16" fmla="*/ 1201783 h 1576251"/>
                      <a:gd name="connsiteX17" fmla="*/ 43543 w 653143"/>
                      <a:gd name="connsiteY17" fmla="*/ 1236617 h 1576251"/>
                      <a:gd name="connsiteX18" fmla="*/ 34834 w 653143"/>
                      <a:gd name="connsiteY18" fmla="*/ 1280160 h 1576251"/>
                      <a:gd name="connsiteX19" fmla="*/ 26125 w 653143"/>
                      <a:gd name="connsiteY19" fmla="*/ 1349828 h 1576251"/>
                      <a:gd name="connsiteX20" fmla="*/ 8708 w 653143"/>
                      <a:gd name="connsiteY20" fmla="*/ 1402080 h 1576251"/>
                      <a:gd name="connsiteX21" fmla="*/ 0 w 653143"/>
                      <a:gd name="connsiteY21" fmla="*/ 1471748 h 1576251"/>
                      <a:gd name="connsiteX22" fmla="*/ 182880 w 653143"/>
                      <a:gd name="connsiteY22" fmla="*/ 1558834 h 1576251"/>
                      <a:gd name="connsiteX23" fmla="*/ 278674 w 653143"/>
                      <a:gd name="connsiteY23" fmla="*/ 1576251 h 1576251"/>
                      <a:gd name="connsiteX24" fmla="*/ 452845 w 653143"/>
                      <a:gd name="connsiteY24" fmla="*/ 1567543 h 1576251"/>
                      <a:gd name="connsiteX25" fmla="*/ 496388 w 653143"/>
                      <a:gd name="connsiteY25" fmla="*/ 1524000 h 1576251"/>
                      <a:gd name="connsiteX26" fmla="*/ 522514 w 653143"/>
                      <a:gd name="connsiteY26" fmla="*/ 1497874 h 1576251"/>
                      <a:gd name="connsiteX27" fmla="*/ 539931 w 653143"/>
                      <a:gd name="connsiteY27" fmla="*/ 1471748 h 1576251"/>
                      <a:gd name="connsiteX28" fmla="*/ 522514 w 653143"/>
                      <a:gd name="connsiteY28" fmla="*/ 1254034 h 1576251"/>
                      <a:gd name="connsiteX29" fmla="*/ 513805 w 653143"/>
                      <a:gd name="connsiteY29" fmla="*/ 1088571 h 1576251"/>
                      <a:gd name="connsiteX30" fmla="*/ 496388 w 653143"/>
                      <a:gd name="connsiteY30" fmla="*/ 975360 h 1576251"/>
                      <a:gd name="connsiteX31" fmla="*/ 487680 w 653143"/>
                      <a:gd name="connsiteY31" fmla="*/ 879566 h 1576251"/>
                      <a:gd name="connsiteX32" fmla="*/ 461554 w 653143"/>
                      <a:gd name="connsiteY32" fmla="*/ 792480 h 1576251"/>
                      <a:gd name="connsiteX33" fmla="*/ 435428 w 653143"/>
                      <a:gd name="connsiteY33" fmla="*/ 661851 h 1576251"/>
                      <a:gd name="connsiteX34" fmla="*/ 444137 w 653143"/>
                      <a:gd name="connsiteY34" fmla="*/ 505097 h 1576251"/>
                      <a:gd name="connsiteX35" fmla="*/ 478971 w 653143"/>
                      <a:gd name="connsiteY35" fmla="*/ 435428 h 1576251"/>
                      <a:gd name="connsiteX36" fmla="*/ 505097 w 653143"/>
                      <a:gd name="connsiteY36" fmla="*/ 374468 h 1576251"/>
                      <a:gd name="connsiteX37" fmla="*/ 522514 w 653143"/>
                      <a:gd name="connsiteY37" fmla="*/ 348343 h 1576251"/>
                      <a:gd name="connsiteX38" fmla="*/ 531223 w 653143"/>
                      <a:gd name="connsiteY38" fmla="*/ 322217 h 1576251"/>
                      <a:gd name="connsiteX39" fmla="*/ 557348 w 653143"/>
                      <a:gd name="connsiteY39" fmla="*/ 296091 h 1576251"/>
                      <a:gd name="connsiteX40" fmla="*/ 574765 w 653143"/>
                      <a:gd name="connsiteY40" fmla="*/ 261257 h 1576251"/>
                      <a:gd name="connsiteX41" fmla="*/ 609600 w 653143"/>
                      <a:gd name="connsiteY41" fmla="*/ 209006 h 1576251"/>
                      <a:gd name="connsiteX42" fmla="*/ 627017 w 653143"/>
                      <a:gd name="connsiteY42" fmla="*/ 182880 h 1576251"/>
                      <a:gd name="connsiteX43" fmla="*/ 644434 w 653143"/>
                      <a:gd name="connsiteY43" fmla="*/ 130628 h 1576251"/>
                      <a:gd name="connsiteX44" fmla="*/ 653143 w 653143"/>
                      <a:gd name="connsiteY44" fmla="*/ 104503 h 1576251"/>
                      <a:gd name="connsiteX45" fmla="*/ 653143 w 653143"/>
                      <a:gd name="connsiteY45" fmla="*/ 43543 h 1576251"/>
                      <a:gd name="connsiteX46" fmla="*/ 592183 w 653143"/>
                      <a:gd name="connsiteY46" fmla="*/ 0 h 1576251"/>
                      <a:gd name="connsiteX0" fmla="*/ 592183 w 653143"/>
                      <a:gd name="connsiteY0" fmla="*/ 0 h 1576251"/>
                      <a:gd name="connsiteX1" fmla="*/ 348343 w 653143"/>
                      <a:gd name="connsiteY1" fmla="*/ 165463 h 1576251"/>
                      <a:gd name="connsiteX2" fmla="*/ 322217 w 653143"/>
                      <a:gd name="connsiteY2" fmla="*/ 174171 h 1576251"/>
                      <a:gd name="connsiteX3" fmla="*/ 296091 w 653143"/>
                      <a:gd name="connsiteY3" fmla="*/ 182880 h 1576251"/>
                      <a:gd name="connsiteX4" fmla="*/ 235131 w 653143"/>
                      <a:gd name="connsiteY4" fmla="*/ 200297 h 1576251"/>
                      <a:gd name="connsiteX5" fmla="*/ 209005 w 653143"/>
                      <a:gd name="connsiteY5" fmla="*/ 226423 h 1576251"/>
                      <a:gd name="connsiteX6" fmla="*/ 182880 w 653143"/>
                      <a:gd name="connsiteY6" fmla="*/ 243840 h 1576251"/>
                      <a:gd name="connsiteX7" fmla="*/ 165463 w 653143"/>
                      <a:gd name="connsiteY7" fmla="*/ 269966 h 1576251"/>
                      <a:gd name="connsiteX8" fmla="*/ 148045 w 653143"/>
                      <a:gd name="connsiteY8" fmla="*/ 287383 h 1576251"/>
                      <a:gd name="connsiteX9" fmla="*/ 121920 w 653143"/>
                      <a:gd name="connsiteY9" fmla="*/ 400594 h 1576251"/>
                      <a:gd name="connsiteX10" fmla="*/ 113211 w 653143"/>
                      <a:gd name="connsiteY10" fmla="*/ 426720 h 1576251"/>
                      <a:gd name="connsiteX11" fmla="*/ 104503 w 653143"/>
                      <a:gd name="connsiteY11" fmla="*/ 470263 h 1576251"/>
                      <a:gd name="connsiteX12" fmla="*/ 87085 w 653143"/>
                      <a:gd name="connsiteY12" fmla="*/ 522514 h 1576251"/>
                      <a:gd name="connsiteX13" fmla="*/ 69668 w 653143"/>
                      <a:gd name="connsiteY13" fmla="*/ 609600 h 1576251"/>
                      <a:gd name="connsiteX14" fmla="*/ 52251 w 653143"/>
                      <a:gd name="connsiteY14" fmla="*/ 661851 h 1576251"/>
                      <a:gd name="connsiteX15" fmla="*/ 52251 w 653143"/>
                      <a:gd name="connsiteY15" fmla="*/ 1201783 h 1576251"/>
                      <a:gd name="connsiteX16" fmla="*/ 43543 w 653143"/>
                      <a:gd name="connsiteY16" fmla="*/ 1236617 h 1576251"/>
                      <a:gd name="connsiteX17" fmla="*/ 34834 w 653143"/>
                      <a:gd name="connsiteY17" fmla="*/ 1280160 h 1576251"/>
                      <a:gd name="connsiteX18" fmla="*/ 26125 w 653143"/>
                      <a:gd name="connsiteY18" fmla="*/ 1349828 h 1576251"/>
                      <a:gd name="connsiteX19" fmla="*/ 8708 w 653143"/>
                      <a:gd name="connsiteY19" fmla="*/ 1402080 h 1576251"/>
                      <a:gd name="connsiteX20" fmla="*/ 0 w 653143"/>
                      <a:gd name="connsiteY20" fmla="*/ 1471748 h 1576251"/>
                      <a:gd name="connsiteX21" fmla="*/ 182880 w 653143"/>
                      <a:gd name="connsiteY21" fmla="*/ 1558834 h 1576251"/>
                      <a:gd name="connsiteX22" fmla="*/ 278674 w 653143"/>
                      <a:gd name="connsiteY22" fmla="*/ 1576251 h 1576251"/>
                      <a:gd name="connsiteX23" fmla="*/ 452845 w 653143"/>
                      <a:gd name="connsiteY23" fmla="*/ 1567543 h 1576251"/>
                      <a:gd name="connsiteX24" fmla="*/ 496388 w 653143"/>
                      <a:gd name="connsiteY24" fmla="*/ 1524000 h 1576251"/>
                      <a:gd name="connsiteX25" fmla="*/ 522514 w 653143"/>
                      <a:gd name="connsiteY25" fmla="*/ 1497874 h 1576251"/>
                      <a:gd name="connsiteX26" fmla="*/ 539931 w 653143"/>
                      <a:gd name="connsiteY26" fmla="*/ 1471748 h 1576251"/>
                      <a:gd name="connsiteX27" fmla="*/ 522514 w 653143"/>
                      <a:gd name="connsiteY27" fmla="*/ 1254034 h 1576251"/>
                      <a:gd name="connsiteX28" fmla="*/ 513805 w 653143"/>
                      <a:gd name="connsiteY28" fmla="*/ 1088571 h 1576251"/>
                      <a:gd name="connsiteX29" fmla="*/ 496388 w 653143"/>
                      <a:gd name="connsiteY29" fmla="*/ 975360 h 1576251"/>
                      <a:gd name="connsiteX30" fmla="*/ 487680 w 653143"/>
                      <a:gd name="connsiteY30" fmla="*/ 879566 h 1576251"/>
                      <a:gd name="connsiteX31" fmla="*/ 461554 w 653143"/>
                      <a:gd name="connsiteY31" fmla="*/ 792480 h 1576251"/>
                      <a:gd name="connsiteX32" fmla="*/ 435428 w 653143"/>
                      <a:gd name="connsiteY32" fmla="*/ 661851 h 1576251"/>
                      <a:gd name="connsiteX33" fmla="*/ 444137 w 653143"/>
                      <a:gd name="connsiteY33" fmla="*/ 505097 h 1576251"/>
                      <a:gd name="connsiteX34" fmla="*/ 478971 w 653143"/>
                      <a:gd name="connsiteY34" fmla="*/ 435428 h 1576251"/>
                      <a:gd name="connsiteX35" fmla="*/ 505097 w 653143"/>
                      <a:gd name="connsiteY35" fmla="*/ 374468 h 1576251"/>
                      <a:gd name="connsiteX36" fmla="*/ 522514 w 653143"/>
                      <a:gd name="connsiteY36" fmla="*/ 348343 h 1576251"/>
                      <a:gd name="connsiteX37" fmla="*/ 531223 w 653143"/>
                      <a:gd name="connsiteY37" fmla="*/ 322217 h 1576251"/>
                      <a:gd name="connsiteX38" fmla="*/ 557348 w 653143"/>
                      <a:gd name="connsiteY38" fmla="*/ 296091 h 1576251"/>
                      <a:gd name="connsiteX39" fmla="*/ 574765 w 653143"/>
                      <a:gd name="connsiteY39" fmla="*/ 261257 h 1576251"/>
                      <a:gd name="connsiteX40" fmla="*/ 609600 w 653143"/>
                      <a:gd name="connsiteY40" fmla="*/ 209006 h 1576251"/>
                      <a:gd name="connsiteX41" fmla="*/ 627017 w 653143"/>
                      <a:gd name="connsiteY41" fmla="*/ 182880 h 1576251"/>
                      <a:gd name="connsiteX42" fmla="*/ 644434 w 653143"/>
                      <a:gd name="connsiteY42" fmla="*/ 130628 h 1576251"/>
                      <a:gd name="connsiteX43" fmla="*/ 653143 w 653143"/>
                      <a:gd name="connsiteY43" fmla="*/ 104503 h 1576251"/>
                      <a:gd name="connsiteX44" fmla="*/ 653143 w 653143"/>
                      <a:gd name="connsiteY44" fmla="*/ 43543 h 1576251"/>
                      <a:gd name="connsiteX45" fmla="*/ 592183 w 653143"/>
                      <a:gd name="connsiteY45" fmla="*/ 0 h 1576251"/>
                      <a:gd name="connsiteX0" fmla="*/ 592183 w 653143"/>
                      <a:gd name="connsiteY0" fmla="*/ 0 h 1576251"/>
                      <a:gd name="connsiteX1" fmla="*/ 322217 w 653143"/>
                      <a:gd name="connsiteY1" fmla="*/ 174171 h 1576251"/>
                      <a:gd name="connsiteX2" fmla="*/ 296091 w 653143"/>
                      <a:gd name="connsiteY2" fmla="*/ 182880 h 1576251"/>
                      <a:gd name="connsiteX3" fmla="*/ 235131 w 653143"/>
                      <a:gd name="connsiteY3" fmla="*/ 200297 h 1576251"/>
                      <a:gd name="connsiteX4" fmla="*/ 209005 w 653143"/>
                      <a:gd name="connsiteY4" fmla="*/ 226423 h 1576251"/>
                      <a:gd name="connsiteX5" fmla="*/ 182880 w 653143"/>
                      <a:gd name="connsiteY5" fmla="*/ 243840 h 1576251"/>
                      <a:gd name="connsiteX6" fmla="*/ 165463 w 653143"/>
                      <a:gd name="connsiteY6" fmla="*/ 269966 h 1576251"/>
                      <a:gd name="connsiteX7" fmla="*/ 148045 w 653143"/>
                      <a:gd name="connsiteY7" fmla="*/ 287383 h 1576251"/>
                      <a:gd name="connsiteX8" fmla="*/ 121920 w 653143"/>
                      <a:gd name="connsiteY8" fmla="*/ 400594 h 1576251"/>
                      <a:gd name="connsiteX9" fmla="*/ 113211 w 653143"/>
                      <a:gd name="connsiteY9" fmla="*/ 426720 h 1576251"/>
                      <a:gd name="connsiteX10" fmla="*/ 104503 w 653143"/>
                      <a:gd name="connsiteY10" fmla="*/ 470263 h 1576251"/>
                      <a:gd name="connsiteX11" fmla="*/ 87085 w 653143"/>
                      <a:gd name="connsiteY11" fmla="*/ 522514 h 1576251"/>
                      <a:gd name="connsiteX12" fmla="*/ 69668 w 653143"/>
                      <a:gd name="connsiteY12" fmla="*/ 609600 h 1576251"/>
                      <a:gd name="connsiteX13" fmla="*/ 52251 w 653143"/>
                      <a:gd name="connsiteY13" fmla="*/ 661851 h 1576251"/>
                      <a:gd name="connsiteX14" fmla="*/ 52251 w 653143"/>
                      <a:gd name="connsiteY14" fmla="*/ 1201783 h 1576251"/>
                      <a:gd name="connsiteX15" fmla="*/ 43543 w 653143"/>
                      <a:gd name="connsiteY15" fmla="*/ 1236617 h 1576251"/>
                      <a:gd name="connsiteX16" fmla="*/ 34834 w 653143"/>
                      <a:gd name="connsiteY16" fmla="*/ 1280160 h 1576251"/>
                      <a:gd name="connsiteX17" fmla="*/ 26125 w 653143"/>
                      <a:gd name="connsiteY17" fmla="*/ 1349828 h 1576251"/>
                      <a:gd name="connsiteX18" fmla="*/ 8708 w 653143"/>
                      <a:gd name="connsiteY18" fmla="*/ 1402080 h 1576251"/>
                      <a:gd name="connsiteX19" fmla="*/ 0 w 653143"/>
                      <a:gd name="connsiteY19" fmla="*/ 1471748 h 1576251"/>
                      <a:gd name="connsiteX20" fmla="*/ 182880 w 653143"/>
                      <a:gd name="connsiteY20" fmla="*/ 1558834 h 1576251"/>
                      <a:gd name="connsiteX21" fmla="*/ 278674 w 653143"/>
                      <a:gd name="connsiteY21" fmla="*/ 1576251 h 1576251"/>
                      <a:gd name="connsiteX22" fmla="*/ 452845 w 653143"/>
                      <a:gd name="connsiteY22" fmla="*/ 1567543 h 1576251"/>
                      <a:gd name="connsiteX23" fmla="*/ 496388 w 653143"/>
                      <a:gd name="connsiteY23" fmla="*/ 1524000 h 1576251"/>
                      <a:gd name="connsiteX24" fmla="*/ 522514 w 653143"/>
                      <a:gd name="connsiteY24" fmla="*/ 1497874 h 1576251"/>
                      <a:gd name="connsiteX25" fmla="*/ 539931 w 653143"/>
                      <a:gd name="connsiteY25" fmla="*/ 1471748 h 1576251"/>
                      <a:gd name="connsiteX26" fmla="*/ 522514 w 653143"/>
                      <a:gd name="connsiteY26" fmla="*/ 1254034 h 1576251"/>
                      <a:gd name="connsiteX27" fmla="*/ 513805 w 653143"/>
                      <a:gd name="connsiteY27" fmla="*/ 1088571 h 1576251"/>
                      <a:gd name="connsiteX28" fmla="*/ 496388 w 653143"/>
                      <a:gd name="connsiteY28" fmla="*/ 975360 h 1576251"/>
                      <a:gd name="connsiteX29" fmla="*/ 487680 w 653143"/>
                      <a:gd name="connsiteY29" fmla="*/ 879566 h 1576251"/>
                      <a:gd name="connsiteX30" fmla="*/ 461554 w 653143"/>
                      <a:gd name="connsiteY30" fmla="*/ 792480 h 1576251"/>
                      <a:gd name="connsiteX31" fmla="*/ 435428 w 653143"/>
                      <a:gd name="connsiteY31" fmla="*/ 661851 h 1576251"/>
                      <a:gd name="connsiteX32" fmla="*/ 444137 w 653143"/>
                      <a:gd name="connsiteY32" fmla="*/ 505097 h 1576251"/>
                      <a:gd name="connsiteX33" fmla="*/ 478971 w 653143"/>
                      <a:gd name="connsiteY33" fmla="*/ 435428 h 1576251"/>
                      <a:gd name="connsiteX34" fmla="*/ 505097 w 653143"/>
                      <a:gd name="connsiteY34" fmla="*/ 374468 h 1576251"/>
                      <a:gd name="connsiteX35" fmla="*/ 522514 w 653143"/>
                      <a:gd name="connsiteY35" fmla="*/ 348343 h 1576251"/>
                      <a:gd name="connsiteX36" fmla="*/ 531223 w 653143"/>
                      <a:gd name="connsiteY36" fmla="*/ 322217 h 1576251"/>
                      <a:gd name="connsiteX37" fmla="*/ 557348 w 653143"/>
                      <a:gd name="connsiteY37" fmla="*/ 296091 h 1576251"/>
                      <a:gd name="connsiteX38" fmla="*/ 574765 w 653143"/>
                      <a:gd name="connsiteY38" fmla="*/ 261257 h 1576251"/>
                      <a:gd name="connsiteX39" fmla="*/ 609600 w 653143"/>
                      <a:gd name="connsiteY39" fmla="*/ 209006 h 1576251"/>
                      <a:gd name="connsiteX40" fmla="*/ 627017 w 653143"/>
                      <a:gd name="connsiteY40" fmla="*/ 182880 h 1576251"/>
                      <a:gd name="connsiteX41" fmla="*/ 644434 w 653143"/>
                      <a:gd name="connsiteY41" fmla="*/ 130628 h 1576251"/>
                      <a:gd name="connsiteX42" fmla="*/ 653143 w 653143"/>
                      <a:gd name="connsiteY42" fmla="*/ 104503 h 1576251"/>
                      <a:gd name="connsiteX43" fmla="*/ 653143 w 653143"/>
                      <a:gd name="connsiteY43" fmla="*/ 43543 h 1576251"/>
                      <a:gd name="connsiteX44" fmla="*/ 592183 w 653143"/>
                      <a:gd name="connsiteY44" fmla="*/ 0 h 1576251"/>
                      <a:gd name="connsiteX0" fmla="*/ 592183 w 653143"/>
                      <a:gd name="connsiteY0" fmla="*/ 0 h 1576251"/>
                      <a:gd name="connsiteX1" fmla="*/ 296091 w 653143"/>
                      <a:gd name="connsiteY1" fmla="*/ 182880 h 1576251"/>
                      <a:gd name="connsiteX2" fmla="*/ 235131 w 653143"/>
                      <a:gd name="connsiteY2" fmla="*/ 200297 h 1576251"/>
                      <a:gd name="connsiteX3" fmla="*/ 209005 w 653143"/>
                      <a:gd name="connsiteY3" fmla="*/ 226423 h 1576251"/>
                      <a:gd name="connsiteX4" fmla="*/ 182880 w 653143"/>
                      <a:gd name="connsiteY4" fmla="*/ 243840 h 1576251"/>
                      <a:gd name="connsiteX5" fmla="*/ 165463 w 653143"/>
                      <a:gd name="connsiteY5" fmla="*/ 269966 h 1576251"/>
                      <a:gd name="connsiteX6" fmla="*/ 148045 w 653143"/>
                      <a:gd name="connsiteY6" fmla="*/ 287383 h 1576251"/>
                      <a:gd name="connsiteX7" fmla="*/ 121920 w 653143"/>
                      <a:gd name="connsiteY7" fmla="*/ 400594 h 1576251"/>
                      <a:gd name="connsiteX8" fmla="*/ 113211 w 653143"/>
                      <a:gd name="connsiteY8" fmla="*/ 426720 h 1576251"/>
                      <a:gd name="connsiteX9" fmla="*/ 104503 w 653143"/>
                      <a:gd name="connsiteY9" fmla="*/ 470263 h 1576251"/>
                      <a:gd name="connsiteX10" fmla="*/ 87085 w 653143"/>
                      <a:gd name="connsiteY10" fmla="*/ 522514 h 1576251"/>
                      <a:gd name="connsiteX11" fmla="*/ 69668 w 653143"/>
                      <a:gd name="connsiteY11" fmla="*/ 609600 h 1576251"/>
                      <a:gd name="connsiteX12" fmla="*/ 52251 w 653143"/>
                      <a:gd name="connsiteY12" fmla="*/ 661851 h 1576251"/>
                      <a:gd name="connsiteX13" fmla="*/ 52251 w 653143"/>
                      <a:gd name="connsiteY13" fmla="*/ 1201783 h 1576251"/>
                      <a:gd name="connsiteX14" fmla="*/ 43543 w 653143"/>
                      <a:gd name="connsiteY14" fmla="*/ 1236617 h 1576251"/>
                      <a:gd name="connsiteX15" fmla="*/ 34834 w 653143"/>
                      <a:gd name="connsiteY15" fmla="*/ 1280160 h 1576251"/>
                      <a:gd name="connsiteX16" fmla="*/ 26125 w 653143"/>
                      <a:gd name="connsiteY16" fmla="*/ 1349828 h 1576251"/>
                      <a:gd name="connsiteX17" fmla="*/ 8708 w 653143"/>
                      <a:gd name="connsiteY17" fmla="*/ 1402080 h 1576251"/>
                      <a:gd name="connsiteX18" fmla="*/ 0 w 653143"/>
                      <a:gd name="connsiteY18" fmla="*/ 1471748 h 1576251"/>
                      <a:gd name="connsiteX19" fmla="*/ 182880 w 653143"/>
                      <a:gd name="connsiteY19" fmla="*/ 1558834 h 1576251"/>
                      <a:gd name="connsiteX20" fmla="*/ 278674 w 653143"/>
                      <a:gd name="connsiteY20" fmla="*/ 1576251 h 1576251"/>
                      <a:gd name="connsiteX21" fmla="*/ 452845 w 653143"/>
                      <a:gd name="connsiteY21" fmla="*/ 1567543 h 1576251"/>
                      <a:gd name="connsiteX22" fmla="*/ 496388 w 653143"/>
                      <a:gd name="connsiteY22" fmla="*/ 1524000 h 1576251"/>
                      <a:gd name="connsiteX23" fmla="*/ 522514 w 653143"/>
                      <a:gd name="connsiteY23" fmla="*/ 1497874 h 1576251"/>
                      <a:gd name="connsiteX24" fmla="*/ 539931 w 653143"/>
                      <a:gd name="connsiteY24" fmla="*/ 1471748 h 1576251"/>
                      <a:gd name="connsiteX25" fmla="*/ 522514 w 653143"/>
                      <a:gd name="connsiteY25" fmla="*/ 1254034 h 1576251"/>
                      <a:gd name="connsiteX26" fmla="*/ 513805 w 653143"/>
                      <a:gd name="connsiteY26" fmla="*/ 1088571 h 1576251"/>
                      <a:gd name="connsiteX27" fmla="*/ 496388 w 653143"/>
                      <a:gd name="connsiteY27" fmla="*/ 975360 h 1576251"/>
                      <a:gd name="connsiteX28" fmla="*/ 487680 w 653143"/>
                      <a:gd name="connsiteY28" fmla="*/ 879566 h 1576251"/>
                      <a:gd name="connsiteX29" fmla="*/ 461554 w 653143"/>
                      <a:gd name="connsiteY29" fmla="*/ 792480 h 1576251"/>
                      <a:gd name="connsiteX30" fmla="*/ 435428 w 653143"/>
                      <a:gd name="connsiteY30" fmla="*/ 661851 h 1576251"/>
                      <a:gd name="connsiteX31" fmla="*/ 444137 w 653143"/>
                      <a:gd name="connsiteY31" fmla="*/ 505097 h 1576251"/>
                      <a:gd name="connsiteX32" fmla="*/ 478971 w 653143"/>
                      <a:gd name="connsiteY32" fmla="*/ 435428 h 1576251"/>
                      <a:gd name="connsiteX33" fmla="*/ 505097 w 653143"/>
                      <a:gd name="connsiteY33" fmla="*/ 374468 h 1576251"/>
                      <a:gd name="connsiteX34" fmla="*/ 522514 w 653143"/>
                      <a:gd name="connsiteY34" fmla="*/ 348343 h 1576251"/>
                      <a:gd name="connsiteX35" fmla="*/ 531223 w 653143"/>
                      <a:gd name="connsiteY35" fmla="*/ 322217 h 1576251"/>
                      <a:gd name="connsiteX36" fmla="*/ 557348 w 653143"/>
                      <a:gd name="connsiteY36" fmla="*/ 296091 h 1576251"/>
                      <a:gd name="connsiteX37" fmla="*/ 574765 w 653143"/>
                      <a:gd name="connsiteY37" fmla="*/ 261257 h 1576251"/>
                      <a:gd name="connsiteX38" fmla="*/ 609600 w 653143"/>
                      <a:gd name="connsiteY38" fmla="*/ 209006 h 1576251"/>
                      <a:gd name="connsiteX39" fmla="*/ 627017 w 653143"/>
                      <a:gd name="connsiteY39" fmla="*/ 182880 h 1576251"/>
                      <a:gd name="connsiteX40" fmla="*/ 644434 w 653143"/>
                      <a:gd name="connsiteY40" fmla="*/ 130628 h 1576251"/>
                      <a:gd name="connsiteX41" fmla="*/ 653143 w 653143"/>
                      <a:gd name="connsiteY41" fmla="*/ 104503 h 1576251"/>
                      <a:gd name="connsiteX42" fmla="*/ 653143 w 653143"/>
                      <a:gd name="connsiteY42" fmla="*/ 43543 h 1576251"/>
                      <a:gd name="connsiteX43" fmla="*/ 592183 w 653143"/>
                      <a:gd name="connsiteY43" fmla="*/ 0 h 1576251"/>
                      <a:gd name="connsiteX0" fmla="*/ 592183 w 653143"/>
                      <a:gd name="connsiteY0" fmla="*/ 0 h 1576251"/>
                      <a:gd name="connsiteX1" fmla="*/ 235131 w 653143"/>
                      <a:gd name="connsiteY1" fmla="*/ 200297 h 1576251"/>
                      <a:gd name="connsiteX2" fmla="*/ 209005 w 653143"/>
                      <a:gd name="connsiteY2" fmla="*/ 226423 h 1576251"/>
                      <a:gd name="connsiteX3" fmla="*/ 182880 w 653143"/>
                      <a:gd name="connsiteY3" fmla="*/ 243840 h 1576251"/>
                      <a:gd name="connsiteX4" fmla="*/ 165463 w 653143"/>
                      <a:gd name="connsiteY4" fmla="*/ 269966 h 1576251"/>
                      <a:gd name="connsiteX5" fmla="*/ 148045 w 653143"/>
                      <a:gd name="connsiteY5" fmla="*/ 287383 h 1576251"/>
                      <a:gd name="connsiteX6" fmla="*/ 121920 w 653143"/>
                      <a:gd name="connsiteY6" fmla="*/ 400594 h 1576251"/>
                      <a:gd name="connsiteX7" fmla="*/ 113211 w 653143"/>
                      <a:gd name="connsiteY7" fmla="*/ 426720 h 1576251"/>
                      <a:gd name="connsiteX8" fmla="*/ 104503 w 653143"/>
                      <a:gd name="connsiteY8" fmla="*/ 470263 h 1576251"/>
                      <a:gd name="connsiteX9" fmla="*/ 87085 w 653143"/>
                      <a:gd name="connsiteY9" fmla="*/ 522514 h 1576251"/>
                      <a:gd name="connsiteX10" fmla="*/ 69668 w 653143"/>
                      <a:gd name="connsiteY10" fmla="*/ 609600 h 1576251"/>
                      <a:gd name="connsiteX11" fmla="*/ 52251 w 653143"/>
                      <a:gd name="connsiteY11" fmla="*/ 661851 h 1576251"/>
                      <a:gd name="connsiteX12" fmla="*/ 52251 w 653143"/>
                      <a:gd name="connsiteY12" fmla="*/ 1201783 h 1576251"/>
                      <a:gd name="connsiteX13" fmla="*/ 43543 w 653143"/>
                      <a:gd name="connsiteY13" fmla="*/ 1236617 h 1576251"/>
                      <a:gd name="connsiteX14" fmla="*/ 34834 w 653143"/>
                      <a:gd name="connsiteY14" fmla="*/ 1280160 h 1576251"/>
                      <a:gd name="connsiteX15" fmla="*/ 26125 w 653143"/>
                      <a:gd name="connsiteY15" fmla="*/ 1349828 h 1576251"/>
                      <a:gd name="connsiteX16" fmla="*/ 8708 w 653143"/>
                      <a:gd name="connsiteY16" fmla="*/ 1402080 h 1576251"/>
                      <a:gd name="connsiteX17" fmla="*/ 0 w 653143"/>
                      <a:gd name="connsiteY17" fmla="*/ 1471748 h 1576251"/>
                      <a:gd name="connsiteX18" fmla="*/ 182880 w 653143"/>
                      <a:gd name="connsiteY18" fmla="*/ 1558834 h 1576251"/>
                      <a:gd name="connsiteX19" fmla="*/ 278674 w 653143"/>
                      <a:gd name="connsiteY19" fmla="*/ 1576251 h 1576251"/>
                      <a:gd name="connsiteX20" fmla="*/ 452845 w 653143"/>
                      <a:gd name="connsiteY20" fmla="*/ 1567543 h 1576251"/>
                      <a:gd name="connsiteX21" fmla="*/ 496388 w 653143"/>
                      <a:gd name="connsiteY21" fmla="*/ 1524000 h 1576251"/>
                      <a:gd name="connsiteX22" fmla="*/ 522514 w 653143"/>
                      <a:gd name="connsiteY22" fmla="*/ 1497874 h 1576251"/>
                      <a:gd name="connsiteX23" fmla="*/ 539931 w 653143"/>
                      <a:gd name="connsiteY23" fmla="*/ 1471748 h 1576251"/>
                      <a:gd name="connsiteX24" fmla="*/ 522514 w 653143"/>
                      <a:gd name="connsiteY24" fmla="*/ 1254034 h 1576251"/>
                      <a:gd name="connsiteX25" fmla="*/ 513805 w 653143"/>
                      <a:gd name="connsiteY25" fmla="*/ 1088571 h 1576251"/>
                      <a:gd name="connsiteX26" fmla="*/ 496388 w 653143"/>
                      <a:gd name="connsiteY26" fmla="*/ 975360 h 1576251"/>
                      <a:gd name="connsiteX27" fmla="*/ 487680 w 653143"/>
                      <a:gd name="connsiteY27" fmla="*/ 879566 h 1576251"/>
                      <a:gd name="connsiteX28" fmla="*/ 461554 w 653143"/>
                      <a:gd name="connsiteY28" fmla="*/ 792480 h 1576251"/>
                      <a:gd name="connsiteX29" fmla="*/ 435428 w 653143"/>
                      <a:gd name="connsiteY29" fmla="*/ 661851 h 1576251"/>
                      <a:gd name="connsiteX30" fmla="*/ 444137 w 653143"/>
                      <a:gd name="connsiteY30" fmla="*/ 505097 h 1576251"/>
                      <a:gd name="connsiteX31" fmla="*/ 478971 w 653143"/>
                      <a:gd name="connsiteY31" fmla="*/ 435428 h 1576251"/>
                      <a:gd name="connsiteX32" fmla="*/ 505097 w 653143"/>
                      <a:gd name="connsiteY32" fmla="*/ 374468 h 1576251"/>
                      <a:gd name="connsiteX33" fmla="*/ 522514 w 653143"/>
                      <a:gd name="connsiteY33" fmla="*/ 348343 h 1576251"/>
                      <a:gd name="connsiteX34" fmla="*/ 531223 w 653143"/>
                      <a:gd name="connsiteY34" fmla="*/ 322217 h 1576251"/>
                      <a:gd name="connsiteX35" fmla="*/ 557348 w 653143"/>
                      <a:gd name="connsiteY35" fmla="*/ 296091 h 1576251"/>
                      <a:gd name="connsiteX36" fmla="*/ 574765 w 653143"/>
                      <a:gd name="connsiteY36" fmla="*/ 261257 h 1576251"/>
                      <a:gd name="connsiteX37" fmla="*/ 609600 w 653143"/>
                      <a:gd name="connsiteY37" fmla="*/ 209006 h 1576251"/>
                      <a:gd name="connsiteX38" fmla="*/ 627017 w 653143"/>
                      <a:gd name="connsiteY38" fmla="*/ 182880 h 1576251"/>
                      <a:gd name="connsiteX39" fmla="*/ 644434 w 653143"/>
                      <a:gd name="connsiteY39" fmla="*/ 130628 h 1576251"/>
                      <a:gd name="connsiteX40" fmla="*/ 653143 w 653143"/>
                      <a:gd name="connsiteY40" fmla="*/ 104503 h 1576251"/>
                      <a:gd name="connsiteX41" fmla="*/ 653143 w 653143"/>
                      <a:gd name="connsiteY41" fmla="*/ 43543 h 1576251"/>
                      <a:gd name="connsiteX42" fmla="*/ 592183 w 653143"/>
                      <a:gd name="connsiteY42" fmla="*/ 0 h 1576251"/>
                      <a:gd name="connsiteX0" fmla="*/ 592183 w 653143"/>
                      <a:gd name="connsiteY0" fmla="*/ 0 h 1576251"/>
                      <a:gd name="connsiteX1" fmla="*/ 209005 w 653143"/>
                      <a:gd name="connsiteY1" fmla="*/ 226423 h 1576251"/>
                      <a:gd name="connsiteX2" fmla="*/ 182880 w 653143"/>
                      <a:gd name="connsiteY2" fmla="*/ 243840 h 1576251"/>
                      <a:gd name="connsiteX3" fmla="*/ 165463 w 653143"/>
                      <a:gd name="connsiteY3" fmla="*/ 269966 h 1576251"/>
                      <a:gd name="connsiteX4" fmla="*/ 148045 w 653143"/>
                      <a:gd name="connsiteY4" fmla="*/ 287383 h 1576251"/>
                      <a:gd name="connsiteX5" fmla="*/ 121920 w 653143"/>
                      <a:gd name="connsiteY5" fmla="*/ 400594 h 1576251"/>
                      <a:gd name="connsiteX6" fmla="*/ 113211 w 653143"/>
                      <a:gd name="connsiteY6" fmla="*/ 426720 h 1576251"/>
                      <a:gd name="connsiteX7" fmla="*/ 104503 w 653143"/>
                      <a:gd name="connsiteY7" fmla="*/ 470263 h 1576251"/>
                      <a:gd name="connsiteX8" fmla="*/ 87085 w 653143"/>
                      <a:gd name="connsiteY8" fmla="*/ 522514 h 1576251"/>
                      <a:gd name="connsiteX9" fmla="*/ 69668 w 653143"/>
                      <a:gd name="connsiteY9" fmla="*/ 609600 h 1576251"/>
                      <a:gd name="connsiteX10" fmla="*/ 52251 w 653143"/>
                      <a:gd name="connsiteY10" fmla="*/ 661851 h 1576251"/>
                      <a:gd name="connsiteX11" fmla="*/ 52251 w 653143"/>
                      <a:gd name="connsiteY11" fmla="*/ 1201783 h 1576251"/>
                      <a:gd name="connsiteX12" fmla="*/ 43543 w 653143"/>
                      <a:gd name="connsiteY12" fmla="*/ 1236617 h 1576251"/>
                      <a:gd name="connsiteX13" fmla="*/ 34834 w 653143"/>
                      <a:gd name="connsiteY13" fmla="*/ 1280160 h 1576251"/>
                      <a:gd name="connsiteX14" fmla="*/ 26125 w 653143"/>
                      <a:gd name="connsiteY14" fmla="*/ 1349828 h 1576251"/>
                      <a:gd name="connsiteX15" fmla="*/ 8708 w 653143"/>
                      <a:gd name="connsiteY15" fmla="*/ 1402080 h 1576251"/>
                      <a:gd name="connsiteX16" fmla="*/ 0 w 653143"/>
                      <a:gd name="connsiteY16" fmla="*/ 1471748 h 1576251"/>
                      <a:gd name="connsiteX17" fmla="*/ 182880 w 653143"/>
                      <a:gd name="connsiteY17" fmla="*/ 1558834 h 1576251"/>
                      <a:gd name="connsiteX18" fmla="*/ 278674 w 653143"/>
                      <a:gd name="connsiteY18" fmla="*/ 1576251 h 1576251"/>
                      <a:gd name="connsiteX19" fmla="*/ 452845 w 653143"/>
                      <a:gd name="connsiteY19" fmla="*/ 1567543 h 1576251"/>
                      <a:gd name="connsiteX20" fmla="*/ 496388 w 653143"/>
                      <a:gd name="connsiteY20" fmla="*/ 1524000 h 1576251"/>
                      <a:gd name="connsiteX21" fmla="*/ 522514 w 653143"/>
                      <a:gd name="connsiteY21" fmla="*/ 1497874 h 1576251"/>
                      <a:gd name="connsiteX22" fmla="*/ 539931 w 653143"/>
                      <a:gd name="connsiteY22" fmla="*/ 1471748 h 1576251"/>
                      <a:gd name="connsiteX23" fmla="*/ 522514 w 653143"/>
                      <a:gd name="connsiteY23" fmla="*/ 1254034 h 1576251"/>
                      <a:gd name="connsiteX24" fmla="*/ 513805 w 653143"/>
                      <a:gd name="connsiteY24" fmla="*/ 1088571 h 1576251"/>
                      <a:gd name="connsiteX25" fmla="*/ 496388 w 653143"/>
                      <a:gd name="connsiteY25" fmla="*/ 975360 h 1576251"/>
                      <a:gd name="connsiteX26" fmla="*/ 487680 w 653143"/>
                      <a:gd name="connsiteY26" fmla="*/ 879566 h 1576251"/>
                      <a:gd name="connsiteX27" fmla="*/ 461554 w 653143"/>
                      <a:gd name="connsiteY27" fmla="*/ 792480 h 1576251"/>
                      <a:gd name="connsiteX28" fmla="*/ 435428 w 653143"/>
                      <a:gd name="connsiteY28" fmla="*/ 661851 h 1576251"/>
                      <a:gd name="connsiteX29" fmla="*/ 444137 w 653143"/>
                      <a:gd name="connsiteY29" fmla="*/ 505097 h 1576251"/>
                      <a:gd name="connsiteX30" fmla="*/ 478971 w 653143"/>
                      <a:gd name="connsiteY30" fmla="*/ 435428 h 1576251"/>
                      <a:gd name="connsiteX31" fmla="*/ 505097 w 653143"/>
                      <a:gd name="connsiteY31" fmla="*/ 374468 h 1576251"/>
                      <a:gd name="connsiteX32" fmla="*/ 522514 w 653143"/>
                      <a:gd name="connsiteY32" fmla="*/ 348343 h 1576251"/>
                      <a:gd name="connsiteX33" fmla="*/ 531223 w 653143"/>
                      <a:gd name="connsiteY33" fmla="*/ 322217 h 1576251"/>
                      <a:gd name="connsiteX34" fmla="*/ 557348 w 653143"/>
                      <a:gd name="connsiteY34" fmla="*/ 296091 h 1576251"/>
                      <a:gd name="connsiteX35" fmla="*/ 574765 w 653143"/>
                      <a:gd name="connsiteY35" fmla="*/ 261257 h 1576251"/>
                      <a:gd name="connsiteX36" fmla="*/ 609600 w 653143"/>
                      <a:gd name="connsiteY36" fmla="*/ 209006 h 1576251"/>
                      <a:gd name="connsiteX37" fmla="*/ 627017 w 653143"/>
                      <a:gd name="connsiteY37" fmla="*/ 182880 h 1576251"/>
                      <a:gd name="connsiteX38" fmla="*/ 644434 w 653143"/>
                      <a:gd name="connsiteY38" fmla="*/ 130628 h 1576251"/>
                      <a:gd name="connsiteX39" fmla="*/ 653143 w 653143"/>
                      <a:gd name="connsiteY39" fmla="*/ 104503 h 1576251"/>
                      <a:gd name="connsiteX40" fmla="*/ 653143 w 653143"/>
                      <a:gd name="connsiteY40" fmla="*/ 43543 h 1576251"/>
                      <a:gd name="connsiteX41" fmla="*/ 592183 w 653143"/>
                      <a:gd name="connsiteY41" fmla="*/ 0 h 1576251"/>
                      <a:gd name="connsiteX0" fmla="*/ 592183 w 653143"/>
                      <a:gd name="connsiteY0" fmla="*/ 0 h 1576251"/>
                      <a:gd name="connsiteX1" fmla="*/ 182880 w 653143"/>
                      <a:gd name="connsiteY1" fmla="*/ 243840 h 1576251"/>
                      <a:gd name="connsiteX2" fmla="*/ 165463 w 653143"/>
                      <a:gd name="connsiteY2" fmla="*/ 269966 h 1576251"/>
                      <a:gd name="connsiteX3" fmla="*/ 148045 w 653143"/>
                      <a:gd name="connsiteY3" fmla="*/ 287383 h 1576251"/>
                      <a:gd name="connsiteX4" fmla="*/ 121920 w 653143"/>
                      <a:gd name="connsiteY4" fmla="*/ 400594 h 1576251"/>
                      <a:gd name="connsiteX5" fmla="*/ 113211 w 653143"/>
                      <a:gd name="connsiteY5" fmla="*/ 426720 h 1576251"/>
                      <a:gd name="connsiteX6" fmla="*/ 104503 w 653143"/>
                      <a:gd name="connsiteY6" fmla="*/ 470263 h 1576251"/>
                      <a:gd name="connsiteX7" fmla="*/ 87085 w 653143"/>
                      <a:gd name="connsiteY7" fmla="*/ 522514 h 1576251"/>
                      <a:gd name="connsiteX8" fmla="*/ 69668 w 653143"/>
                      <a:gd name="connsiteY8" fmla="*/ 609600 h 1576251"/>
                      <a:gd name="connsiteX9" fmla="*/ 52251 w 653143"/>
                      <a:gd name="connsiteY9" fmla="*/ 661851 h 1576251"/>
                      <a:gd name="connsiteX10" fmla="*/ 52251 w 653143"/>
                      <a:gd name="connsiteY10" fmla="*/ 1201783 h 1576251"/>
                      <a:gd name="connsiteX11" fmla="*/ 43543 w 653143"/>
                      <a:gd name="connsiteY11" fmla="*/ 1236617 h 1576251"/>
                      <a:gd name="connsiteX12" fmla="*/ 34834 w 653143"/>
                      <a:gd name="connsiteY12" fmla="*/ 1280160 h 1576251"/>
                      <a:gd name="connsiteX13" fmla="*/ 26125 w 653143"/>
                      <a:gd name="connsiteY13" fmla="*/ 1349828 h 1576251"/>
                      <a:gd name="connsiteX14" fmla="*/ 8708 w 653143"/>
                      <a:gd name="connsiteY14" fmla="*/ 1402080 h 1576251"/>
                      <a:gd name="connsiteX15" fmla="*/ 0 w 653143"/>
                      <a:gd name="connsiteY15" fmla="*/ 1471748 h 1576251"/>
                      <a:gd name="connsiteX16" fmla="*/ 182880 w 653143"/>
                      <a:gd name="connsiteY16" fmla="*/ 1558834 h 1576251"/>
                      <a:gd name="connsiteX17" fmla="*/ 278674 w 653143"/>
                      <a:gd name="connsiteY17" fmla="*/ 1576251 h 1576251"/>
                      <a:gd name="connsiteX18" fmla="*/ 452845 w 653143"/>
                      <a:gd name="connsiteY18" fmla="*/ 1567543 h 1576251"/>
                      <a:gd name="connsiteX19" fmla="*/ 496388 w 653143"/>
                      <a:gd name="connsiteY19" fmla="*/ 1524000 h 1576251"/>
                      <a:gd name="connsiteX20" fmla="*/ 522514 w 653143"/>
                      <a:gd name="connsiteY20" fmla="*/ 1497874 h 1576251"/>
                      <a:gd name="connsiteX21" fmla="*/ 539931 w 653143"/>
                      <a:gd name="connsiteY21" fmla="*/ 1471748 h 1576251"/>
                      <a:gd name="connsiteX22" fmla="*/ 522514 w 653143"/>
                      <a:gd name="connsiteY22" fmla="*/ 1254034 h 1576251"/>
                      <a:gd name="connsiteX23" fmla="*/ 513805 w 653143"/>
                      <a:gd name="connsiteY23" fmla="*/ 1088571 h 1576251"/>
                      <a:gd name="connsiteX24" fmla="*/ 496388 w 653143"/>
                      <a:gd name="connsiteY24" fmla="*/ 975360 h 1576251"/>
                      <a:gd name="connsiteX25" fmla="*/ 487680 w 653143"/>
                      <a:gd name="connsiteY25" fmla="*/ 879566 h 1576251"/>
                      <a:gd name="connsiteX26" fmla="*/ 461554 w 653143"/>
                      <a:gd name="connsiteY26" fmla="*/ 792480 h 1576251"/>
                      <a:gd name="connsiteX27" fmla="*/ 435428 w 653143"/>
                      <a:gd name="connsiteY27" fmla="*/ 661851 h 1576251"/>
                      <a:gd name="connsiteX28" fmla="*/ 444137 w 653143"/>
                      <a:gd name="connsiteY28" fmla="*/ 505097 h 1576251"/>
                      <a:gd name="connsiteX29" fmla="*/ 478971 w 653143"/>
                      <a:gd name="connsiteY29" fmla="*/ 435428 h 1576251"/>
                      <a:gd name="connsiteX30" fmla="*/ 505097 w 653143"/>
                      <a:gd name="connsiteY30" fmla="*/ 374468 h 1576251"/>
                      <a:gd name="connsiteX31" fmla="*/ 522514 w 653143"/>
                      <a:gd name="connsiteY31" fmla="*/ 348343 h 1576251"/>
                      <a:gd name="connsiteX32" fmla="*/ 531223 w 653143"/>
                      <a:gd name="connsiteY32" fmla="*/ 322217 h 1576251"/>
                      <a:gd name="connsiteX33" fmla="*/ 557348 w 653143"/>
                      <a:gd name="connsiteY33" fmla="*/ 296091 h 1576251"/>
                      <a:gd name="connsiteX34" fmla="*/ 574765 w 653143"/>
                      <a:gd name="connsiteY34" fmla="*/ 261257 h 1576251"/>
                      <a:gd name="connsiteX35" fmla="*/ 609600 w 653143"/>
                      <a:gd name="connsiteY35" fmla="*/ 209006 h 1576251"/>
                      <a:gd name="connsiteX36" fmla="*/ 627017 w 653143"/>
                      <a:gd name="connsiteY36" fmla="*/ 182880 h 1576251"/>
                      <a:gd name="connsiteX37" fmla="*/ 644434 w 653143"/>
                      <a:gd name="connsiteY37" fmla="*/ 130628 h 1576251"/>
                      <a:gd name="connsiteX38" fmla="*/ 653143 w 653143"/>
                      <a:gd name="connsiteY38" fmla="*/ 104503 h 1576251"/>
                      <a:gd name="connsiteX39" fmla="*/ 653143 w 653143"/>
                      <a:gd name="connsiteY39" fmla="*/ 43543 h 1576251"/>
                      <a:gd name="connsiteX40" fmla="*/ 592183 w 653143"/>
                      <a:gd name="connsiteY40" fmla="*/ 0 h 1576251"/>
                      <a:gd name="connsiteX0" fmla="*/ 592183 w 653143"/>
                      <a:gd name="connsiteY0" fmla="*/ 0 h 1576251"/>
                      <a:gd name="connsiteX1" fmla="*/ 165463 w 653143"/>
                      <a:gd name="connsiteY1" fmla="*/ 269966 h 1576251"/>
                      <a:gd name="connsiteX2" fmla="*/ 148045 w 653143"/>
                      <a:gd name="connsiteY2" fmla="*/ 287383 h 1576251"/>
                      <a:gd name="connsiteX3" fmla="*/ 121920 w 653143"/>
                      <a:gd name="connsiteY3" fmla="*/ 400594 h 1576251"/>
                      <a:gd name="connsiteX4" fmla="*/ 113211 w 653143"/>
                      <a:gd name="connsiteY4" fmla="*/ 426720 h 1576251"/>
                      <a:gd name="connsiteX5" fmla="*/ 104503 w 653143"/>
                      <a:gd name="connsiteY5" fmla="*/ 470263 h 1576251"/>
                      <a:gd name="connsiteX6" fmla="*/ 87085 w 653143"/>
                      <a:gd name="connsiteY6" fmla="*/ 522514 h 1576251"/>
                      <a:gd name="connsiteX7" fmla="*/ 69668 w 653143"/>
                      <a:gd name="connsiteY7" fmla="*/ 609600 h 1576251"/>
                      <a:gd name="connsiteX8" fmla="*/ 52251 w 653143"/>
                      <a:gd name="connsiteY8" fmla="*/ 661851 h 1576251"/>
                      <a:gd name="connsiteX9" fmla="*/ 52251 w 653143"/>
                      <a:gd name="connsiteY9" fmla="*/ 1201783 h 1576251"/>
                      <a:gd name="connsiteX10" fmla="*/ 43543 w 653143"/>
                      <a:gd name="connsiteY10" fmla="*/ 1236617 h 1576251"/>
                      <a:gd name="connsiteX11" fmla="*/ 34834 w 653143"/>
                      <a:gd name="connsiteY11" fmla="*/ 1280160 h 1576251"/>
                      <a:gd name="connsiteX12" fmla="*/ 26125 w 653143"/>
                      <a:gd name="connsiteY12" fmla="*/ 1349828 h 1576251"/>
                      <a:gd name="connsiteX13" fmla="*/ 8708 w 653143"/>
                      <a:gd name="connsiteY13" fmla="*/ 1402080 h 1576251"/>
                      <a:gd name="connsiteX14" fmla="*/ 0 w 653143"/>
                      <a:gd name="connsiteY14" fmla="*/ 1471748 h 1576251"/>
                      <a:gd name="connsiteX15" fmla="*/ 182880 w 653143"/>
                      <a:gd name="connsiteY15" fmla="*/ 1558834 h 1576251"/>
                      <a:gd name="connsiteX16" fmla="*/ 278674 w 653143"/>
                      <a:gd name="connsiteY16" fmla="*/ 1576251 h 1576251"/>
                      <a:gd name="connsiteX17" fmla="*/ 452845 w 653143"/>
                      <a:gd name="connsiteY17" fmla="*/ 1567543 h 1576251"/>
                      <a:gd name="connsiteX18" fmla="*/ 496388 w 653143"/>
                      <a:gd name="connsiteY18" fmla="*/ 1524000 h 1576251"/>
                      <a:gd name="connsiteX19" fmla="*/ 522514 w 653143"/>
                      <a:gd name="connsiteY19" fmla="*/ 1497874 h 1576251"/>
                      <a:gd name="connsiteX20" fmla="*/ 539931 w 653143"/>
                      <a:gd name="connsiteY20" fmla="*/ 1471748 h 1576251"/>
                      <a:gd name="connsiteX21" fmla="*/ 522514 w 653143"/>
                      <a:gd name="connsiteY21" fmla="*/ 1254034 h 1576251"/>
                      <a:gd name="connsiteX22" fmla="*/ 513805 w 653143"/>
                      <a:gd name="connsiteY22" fmla="*/ 1088571 h 1576251"/>
                      <a:gd name="connsiteX23" fmla="*/ 496388 w 653143"/>
                      <a:gd name="connsiteY23" fmla="*/ 975360 h 1576251"/>
                      <a:gd name="connsiteX24" fmla="*/ 487680 w 653143"/>
                      <a:gd name="connsiteY24" fmla="*/ 879566 h 1576251"/>
                      <a:gd name="connsiteX25" fmla="*/ 461554 w 653143"/>
                      <a:gd name="connsiteY25" fmla="*/ 792480 h 1576251"/>
                      <a:gd name="connsiteX26" fmla="*/ 435428 w 653143"/>
                      <a:gd name="connsiteY26" fmla="*/ 661851 h 1576251"/>
                      <a:gd name="connsiteX27" fmla="*/ 444137 w 653143"/>
                      <a:gd name="connsiteY27" fmla="*/ 505097 h 1576251"/>
                      <a:gd name="connsiteX28" fmla="*/ 478971 w 653143"/>
                      <a:gd name="connsiteY28" fmla="*/ 435428 h 1576251"/>
                      <a:gd name="connsiteX29" fmla="*/ 505097 w 653143"/>
                      <a:gd name="connsiteY29" fmla="*/ 374468 h 1576251"/>
                      <a:gd name="connsiteX30" fmla="*/ 522514 w 653143"/>
                      <a:gd name="connsiteY30" fmla="*/ 348343 h 1576251"/>
                      <a:gd name="connsiteX31" fmla="*/ 531223 w 653143"/>
                      <a:gd name="connsiteY31" fmla="*/ 322217 h 1576251"/>
                      <a:gd name="connsiteX32" fmla="*/ 557348 w 653143"/>
                      <a:gd name="connsiteY32" fmla="*/ 296091 h 1576251"/>
                      <a:gd name="connsiteX33" fmla="*/ 574765 w 653143"/>
                      <a:gd name="connsiteY33" fmla="*/ 261257 h 1576251"/>
                      <a:gd name="connsiteX34" fmla="*/ 609600 w 653143"/>
                      <a:gd name="connsiteY34" fmla="*/ 209006 h 1576251"/>
                      <a:gd name="connsiteX35" fmla="*/ 627017 w 653143"/>
                      <a:gd name="connsiteY35" fmla="*/ 182880 h 1576251"/>
                      <a:gd name="connsiteX36" fmla="*/ 644434 w 653143"/>
                      <a:gd name="connsiteY36" fmla="*/ 130628 h 1576251"/>
                      <a:gd name="connsiteX37" fmla="*/ 653143 w 653143"/>
                      <a:gd name="connsiteY37" fmla="*/ 104503 h 1576251"/>
                      <a:gd name="connsiteX38" fmla="*/ 653143 w 653143"/>
                      <a:gd name="connsiteY38" fmla="*/ 43543 h 1576251"/>
                      <a:gd name="connsiteX39" fmla="*/ 592183 w 653143"/>
                      <a:gd name="connsiteY39" fmla="*/ 0 h 1576251"/>
                      <a:gd name="connsiteX0" fmla="*/ 592183 w 653143"/>
                      <a:gd name="connsiteY0" fmla="*/ 0 h 1576251"/>
                      <a:gd name="connsiteX1" fmla="*/ 148045 w 653143"/>
                      <a:gd name="connsiteY1" fmla="*/ 287383 h 1576251"/>
                      <a:gd name="connsiteX2" fmla="*/ 121920 w 653143"/>
                      <a:gd name="connsiteY2" fmla="*/ 400594 h 1576251"/>
                      <a:gd name="connsiteX3" fmla="*/ 113211 w 653143"/>
                      <a:gd name="connsiteY3" fmla="*/ 426720 h 1576251"/>
                      <a:gd name="connsiteX4" fmla="*/ 104503 w 653143"/>
                      <a:gd name="connsiteY4" fmla="*/ 470263 h 1576251"/>
                      <a:gd name="connsiteX5" fmla="*/ 87085 w 653143"/>
                      <a:gd name="connsiteY5" fmla="*/ 522514 h 1576251"/>
                      <a:gd name="connsiteX6" fmla="*/ 69668 w 653143"/>
                      <a:gd name="connsiteY6" fmla="*/ 609600 h 1576251"/>
                      <a:gd name="connsiteX7" fmla="*/ 52251 w 653143"/>
                      <a:gd name="connsiteY7" fmla="*/ 661851 h 1576251"/>
                      <a:gd name="connsiteX8" fmla="*/ 52251 w 653143"/>
                      <a:gd name="connsiteY8" fmla="*/ 1201783 h 1576251"/>
                      <a:gd name="connsiteX9" fmla="*/ 43543 w 653143"/>
                      <a:gd name="connsiteY9" fmla="*/ 1236617 h 1576251"/>
                      <a:gd name="connsiteX10" fmla="*/ 34834 w 653143"/>
                      <a:gd name="connsiteY10" fmla="*/ 1280160 h 1576251"/>
                      <a:gd name="connsiteX11" fmla="*/ 26125 w 653143"/>
                      <a:gd name="connsiteY11" fmla="*/ 1349828 h 1576251"/>
                      <a:gd name="connsiteX12" fmla="*/ 8708 w 653143"/>
                      <a:gd name="connsiteY12" fmla="*/ 1402080 h 1576251"/>
                      <a:gd name="connsiteX13" fmla="*/ 0 w 653143"/>
                      <a:gd name="connsiteY13" fmla="*/ 1471748 h 1576251"/>
                      <a:gd name="connsiteX14" fmla="*/ 182880 w 653143"/>
                      <a:gd name="connsiteY14" fmla="*/ 1558834 h 1576251"/>
                      <a:gd name="connsiteX15" fmla="*/ 278674 w 653143"/>
                      <a:gd name="connsiteY15" fmla="*/ 1576251 h 1576251"/>
                      <a:gd name="connsiteX16" fmla="*/ 452845 w 653143"/>
                      <a:gd name="connsiteY16" fmla="*/ 1567543 h 1576251"/>
                      <a:gd name="connsiteX17" fmla="*/ 496388 w 653143"/>
                      <a:gd name="connsiteY17" fmla="*/ 1524000 h 1576251"/>
                      <a:gd name="connsiteX18" fmla="*/ 522514 w 653143"/>
                      <a:gd name="connsiteY18" fmla="*/ 1497874 h 1576251"/>
                      <a:gd name="connsiteX19" fmla="*/ 539931 w 653143"/>
                      <a:gd name="connsiteY19" fmla="*/ 1471748 h 1576251"/>
                      <a:gd name="connsiteX20" fmla="*/ 522514 w 653143"/>
                      <a:gd name="connsiteY20" fmla="*/ 1254034 h 1576251"/>
                      <a:gd name="connsiteX21" fmla="*/ 513805 w 653143"/>
                      <a:gd name="connsiteY21" fmla="*/ 1088571 h 1576251"/>
                      <a:gd name="connsiteX22" fmla="*/ 496388 w 653143"/>
                      <a:gd name="connsiteY22" fmla="*/ 975360 h 1576251"/>
                      <a:gd name="connsiteX23" fmla="*/ 487680 w 653143"/>
                      <a:gd name="connsiteY23" fmla="*/ 879566 h 1576251"/>
                      <a:gd name="connsiteX24" fmla="*/ 461554 w 653143"/>
                      <a:gd name="connsiteY24" fmla="*/ 792480 h 1576251"/>
                      <a:gd name="connsiteX25" fmla="*/ 435428 w 653143"/>
                      <a:gd name="connsiteY25" fmla="*/ 661851 h 1576251"/>
                      <a:gd name="connsiteX26" fmla="*/ 444137 w 653143"/>
                      <a:gd name="connsiteY26" fmla="*/ 505097 h 1576251"/>
                      <a:gd name="connsiteX27" fmla="*/ 478971 w 653143"/>
                      <a:gd name="connsiteY27" fmla="*/ 435428 h 1576251"/>
                      <a:gd name="connsiteX28" fmla="*/ 505097 w 653143"/>
                      <a:gd name="connsiteY28" fmla="*/ 374468 h 1576251"/>
                      <a:gd name="connsiteX29" fmla="*/ 522514 w 653143"/>
                      <a:gd name="connsiteY29" fmla="*/ 348343 h 1576251"/>
                      <a:gd name="connsiteX30" fmla="*/ 531223 w 653143"/>
                      <a:gd name="connsiteY30" fmla="*/ 322217 h 1576251"/>
                      <a:gd name="connsiteX31" fmla="*/ 557348 w 653143"/>
                      <a:gd name="connsiteY31" fmla="*/ 296091 h 1576251"/>
                      <a:gd name="connsiteX32" fmla="*/ 574765 w 653143"/>
                      <a:gd name="connsiteY32" fmla="*/ 261257 h 1576251"/>
                      <a:gd name="connsiteX33" fmla="*/ 609600 w 653143"/>
                      <a:gd name="connsiteY33" fmla="*/ 209006 h 1576251"/>
                      <a:gd name="connsiteX34" fmla="*/ 627017 w 653143"/>
                      <a:gd name="connsiteY34" fmla="*/ 182880 h 1576251"/>
                      <a:gd name="connsiteX35" fmla="*/ 644434 w 653143"/>
                      <a:gd name="connsiteY35" fmla="*/ 130628 h 1576251"/>
                      <a:gd name="connsiteX36" fmla="*/ 653143 w 653143"/>
                      <a:gd name="connsiteY36" fmla="*/ 104503 h 1576251"/>
                      <a:gd name="connsiteX37" fmla="*/ 653143 w 653143"/>
                      <a:gd name="connsiteY37" fmla="*/ 43543 h 1576251"/>
                      <a:gd name="connsiteX38" fmla="*/ 592183 w 653143"/>
                      <a:gd name="connsiteY38" fmla="*/ 0 h 1576251"/>
                      <a:gd name="connsiteX0" fmla="*/ 592183 w 653143"/>
                      <a:gd name="connsiteY0" fmla="*/ 0 h 1576251"/>
                      <a:gd name="connsiteX1" fmla="*/ 121920 w 653143"/>
                      <a:gd name="connsiteY1" fmla="*/ 400594 h 1576251"/>
                      <a:gd name="connsiteX2" fmla="*/ 113211 w 653143"/>
                      <a:gd name="connsiteY2" fmla="*/ 426720 h 1576251"/>
                      <a:gd name="connsiteX3" fmla="*/ 104503 w 653143"/>
                      <a:gd name="connsiteY3" fmla="*/ 470263 h 1576251"/>
                      <a:gd name="connsiteX4" fmla="*/ 87085 w 653143"/>
                      <a:gd name="connsiteY4" fmla="*/ 522514 h 1576251"/>
                      <a:gd name="connsiteX5" fmla="*/ 69668 w 653143"/>
                      <a:gd name="connsiteY5" fmla="*/ 609600 h 1576251"/>
                      <a:gd name="connsiteX6" fmla="*/ 52251 w 653143"/>
                      <a:gd name="connsiteY6" fmla="*/ 661851 h 1576251"/>
                      <a:gd name="connsiteX7" fmla="*/ 52251 w 653143"/>
                      <a:gd name="connsiteY7" fmla="*/ 1201783 h 1576251"/>
                      <a:gd name="connsiteX8" fmla="*/ 43543 w 653143"/>
                      <a:gd name="connsiteY8" fmla="*/ 1236617 h 1576251"/>
                      <a:gd name="connsiteX9" fmla="*/ 34834 w 653143"/>
                      <a:gd name="connsiteY9" fmla="*/ 1280160 h 1576251"/>
                      <a:gd name="connsiteX10" fmla="*/ 26125 w 653143"/>
                      <a:gd name="connsiteY10" fmla="*/ 1349828 h 1576251"/>
                      <a:gd name="connsiteX11" fmla="*/ 8708 w 653143"/>
                      <a:gd name="connsiteY11" fmla="*/ 1402080 h 1576251"/>
                      <a:gd name="connsiteX12" fmla="*/ 0 w 653143"/>
                      <a:gd name="connsiteY12" fmla="*/ 1471748 h 1576251"/>
                      <a:gd name="connsiteX13" fmla="*/ 182880 w 653143"/>
                      <a:gd name="connsiteY13" fmla="*/ 1558834 h 1576251"/>
                      <a:gd name="connsiteX14" fmla="*/ 278674 w 653143"/>
                      <a:gd name="connsiteY14" fmla="*/ 1576251 h 1576251"/>
                      <a:gd name="connsiteX15" fmla="*/ 452845 w 653143"/>
                      <a:gd name="connsiteY15" fmla="*/ 1567543 h 1576251"/>
                      <a:gd name="connsiteX16" fmla="*/ 496388 w 653143"/>
                      <a:gd name="connsiteY16" fmla="*/ 1524000 h 1576251"/>
                      <a:gd name="connsiteX17" fmla="*/ 522514 w 653143"/>
                      <a:gd name="connsiteY17" fmla="*/ 1497874 h 1576251"/>
                      <a:gd name="connsiteX18" fmla="*/ 539931 w 653143"/>
                      <a:gd name="connsiteY18" fmla="*/ 1471748 h 1576251"/>
                      <a:gd name="connsiteX19" fmla="*/ 522514 w 653143"/>
                      <a:gd name="connsiteY19" fmla="*/ 1254034 h 1576251"/>
                      <a:gd name="connsiteX20" fmla="*/ 513805 w 653143"/>
                      <a:gd name="connsiteY20" fmla="*/ 1088571 h 1576251"/>
                      <a:gd name="connsiteX21" fmla="*/ 496388 w 653143"/>
                      <a:gd name="connsiteY21" fmla="*/ 975360 h 1576251"/>
                      <a:gd name="connsiteX22" fmla="*/ 487680 w 653143"/>
                      <a:gd name="connsiteY22" fmla="*/ 879566 h 1576251"/>
                      <a:gd name="connsiteX23" fmla="*/ 461554 w 653143"/>
                      <a:gd name="connsiteY23" fmla="*/ 792480 h 1576251"/>
                      <a:gd name="connsiteX24" fmla="*/ 435428 w 653143"/>
                      <a:gd name="connsiteY24" fmla="*/ 661851 h 1576251"/>
                      <a:gd name="connsiteX25" fmla="*/ 444137 w 653143"/>
                      <a:gd name="connsiteY25" fmla="*/ 505097 h 1576251"/>
                      <a:gd name="connsiteX26" fmla="*/ 478971 w 653143"/>
                      <a:gd name="connsiteY26" fmla="*/ 435428 h 1576251"/>
                      <a:gd name="connsiteX27" fmla="*/ 505097 w 653143"/>
                      <a:gd name="connsiteY27" fmla="*/ 374468 h 1576251"/>
                      <a:gd name="connsiteX28" fmla="*/ 522514 w 653143"/>
                      <a:gd name="connsiteY28" fmla="*/ 348343 h 1576251"/>
                      <a:gd name="connsiteX29" fmla="*/ 531223 w 653143"/>
                      <a:gd name="connsiteY29" fmla="*/ 322217 h 1576251"/>
                      <a:gd name="connsiteX30" fmla="*/ 557348 w 653143"/>
                      <a:gd name="connsiteY30" fmla="*/ 296091 h 1576251"/>
                      <a:gd name="connsiteX31" fmla="*/ 574765 w 653143"/>
                      <a:gd name="connsiteY31" fmla="*/ 261257 h 1576251"/>
                      <a:gd name="connsiteX32" fmla="*/ 609600 w 653143"/>
                      <a:gd name="connsiteY32" fmla="*/ 209006 h 1576251"/>
                      <a:gd name="connsiteX33" fmla="*/ 627017 w 653143"/>
                      <a:gd name="connsiteY33" fmla="*/ 182880 h 1576251"/>
                      <a:gd name="connsiteX34" fmla="*/ 644434 w 653143"/>
                      <a:gd name="connsiteY34" fmla="*/ 130628 h 1576251"/>
                      <a:gd name="connsiteX35" fmla="*/ 653143 w 653143"/>
                      <a:gd name="connsiteY35" fmla="*/ 104503 h 1576251"/>
                      <a:gd name="connsiteX36" fmla="*/ 653143 w 653143"/>
                      <a:gd name="connsiteY36" fmla="*/ 43543 h 1576251"/>
                      <a:gd name="connsiteX37" fmla="*/ 592183 w 653143"/>
                      <a:gd name="connsiteY37" fmla="*/ 0 h 1576251"/>
                      <a:gd name="connsiteX0" fmla="*/ 592183 w 653143"/>
                      <a:gd name="connsiteY0" fmla="*/ 0 h 1576251"/>
                      <a:gd name="connsiteX1" fmla="*/ 113211 w 653143"/>
                      <a:gd name="connsiteY1" fmla="*/ 426720 h 1576251"/>
                      <a:gd name="connsiteX2" fmla="*/ 104503 w 653143"/>
                      <a:gd name="connsiteY2" fmla="*/ 470263 h 1576251"/>
                      <a:gd name="connsiteX3" fmla="*/ 87085 w 653143"/>
                      <a:gd name="connsiteY3" fmla="*/ 522514 h 1576251"/>
                      <a:gd name="connsiteX4" fmla="*/ 69668 w 653143"/>
                      <a:gd name="connsiteY4" fmla="*/ 609600 h 1576251"/>
                      <a:gd name="connsiteX5" fmla="*/ 52251 w 653143"/>
                      <a:gd name="connsiteY5" fmla="*/ 661851 h 1576251"/>
                      <a:gd name="connsiteX6" fmla="*/ 52251 w 653143"/>
                      <a:gd name="connsiteY6" fmla="*/ 1201783 h 1576251"/>
                      <a:gd name="connsiteX7" fmla="*/ 43543 w 653143"/>
                      <a:gd name="connsiteY7" fmla="*/ 1236617 h 1576251"/>
                      <a:gd name="connsiteX8" fmla="*/ 34834 w 653143"/>
                      <a:gd name="connsiteY8" fmla="*/ 1280160 h 1576251"/>
                      <a:gd name="connsiteX9" fmla="*/ 26125 w 653143"/>
                      <a:gd name="connsiteY9" fmla="*/ 1349828 h 1576251"/>
                      <a:gd name="connsiteX10" fmla="*/ 8708 w 653143"/>
                      <a:gd name="connsiteY10" fmla="*/ 1402080 h 1576251"/>
                      <a:gd name="connsiteX11" fmla="*/ 0 w 653143"/>
                      <a:gd name="connsiteY11" fmla="*/ 1471748 h 1576251"/>
                      <a:gd name="connsiteX12" fmla="*/ 182880 w 653143"/>
                      <a:gd name="connsiteY12" fmla="*/ 1558834 h 1576251"/>
                      <a:gd name="connsiteX13" fmla="*/ 278674 w 653143"/>
                      <a:gd name="connsiteY13" fmla="*/ 1576251 h 1576251"/>
                      <a:gd name="connsiteX14" fmla="*/ 452845 w 653143"/>
                      <a:gd name="connsiteY14" fmla="*/ 1567543 h 1576251"/>
                      <a:gd name="connsiteX15" fmla="*/ 496388 w 653143"/>
                      <a:gd name="connsiteY15" fmla="*/ 1524000 h 1576251"/>
                      <a:gd name="connsiteX16" fmla="*/ 522514 w 653143"/>
                      <a:gd name="connsiteY16" fmla="*/ 1497874 h 1576251"/>
                      <a:gd name="connsiteX17" fmla="*/ 539931 w 653143"/>
                      <a:gd name="connsiteY17" fmla="*/ 1471748 h 1576251"/>
                      <a:gd name="connsiteX18" fmla="*/ 522514 w 653143"/>
                      <a:gd name="connsiteY18" fmla="*/ 1254034 h 1576251"/>
                      <a:gd name="connsiteX19" fmla="*/ 513805 w 653143"/>
                      <a:gd name="connsiteY19" fmla="*/ 1088571 h 1576251"/>
                      <a:gd name="connsiteX20" fmla="*/ 496388 w 653143"/>
                      <a:gd name="connsiteY20" fmla="*/ 975360 h 1576251"/>
                      <a:gd name="connsiteX21" fmla="*/ 487680 w 653143"/>
                      <a:gd name="connsiteY21" fmla="*/ 879566 h 1576251"/>
                      <a:gd name="connsiteX22" fmla="*/ 461554 w 653143"/>
                      <a:gd name="connsiteY22" fmla="*/ 792480 h 1576251"/>
                      <a:gd name="connsiteX23" fmla="*/ 435428 w 653143"/>
                      <a:gd name="connsiteY23" fmla="*/ 661851 h 1576251"/>
                      <a:gd name="connsiteX24" fmla="*/ 444137 w 653143"/>
                      <a:gd name="connsiteY24" fmla="*/ 505097 h 1576251"/>
                      <a:gd name="connsiteX25" fmla="*/ 478971 w 653143"/>
                      <a:gd name="connsiteY25" fmla="*/ 435428 h 1576251"/>
                      <a:gd name="connsiteX26" fmla="*/ 505097 w 653143"/>
                      <a:gd name="connsiteY26" fmla="*/ 374468 h 1576251"/>
                      <a:gd name="connsiteX27" fmla="*/ 522514 w 653143"/>
                      <a:gd name="connsiteY27" fmla="*/ 348343 h 1576251"/>
                      <a:gd name="connsiteX28" fmla="*/ 531223 w 653143"/>
                      <a:gd name="connsiteY28" fmla="*/ 322217 h 1576251"/>
                      <a:gd name="connsiteX29" fmla="*/ 557348 w 653143"/>
                      <a:gd name="connsiteY29" fmla="*/ 296091 h 1576251"/>
                      <a:gd name="connsiteX30" fmla="*/ 574765 w 653143"/>
                      <a:gd name="connsiteY30" fmla="*/ 261257 h 1576251"/>
                      <a:gd name="connsiteX31" fmla="*/ 609600 w 653143"/>
                      <a:gd name="connsiteY31" fmla="*/ 209006 h 1576251"/>
                      <a:gd name="connsiteX32" fmla="*/ 627017 w 653143"/>
                      <a:gd name="connsiteY32" fmla="*/ 182880 h 1576251"/>
                      <a:gd name="connsiteX33" fmla="*/ 644434 w 653143"/>
                      <a:gd name="connsiteY33" fmla="*/ 130628 h 1576251"/>
                      <a:gd name="connsiteX34" fmla="*/ 653143 w 653143"/>
                      <a:gd name="connsiteY34" fmla="*/ 104503 h 1576251"/>
                      <a:gd name="connsiteX35" fmla="*/ 653143 w 653143"/>
                      <a:gd name="connsiteY35" fmla="*/ 43543 h 1576251"/>
                      <a:gd name="connsiteX36" fmla="*/ 592183 w 653143"/>
                      <a:gd name="connsiteY36" fmla="*/ 0 h 1576251"/>
                      <a:gd name="connsiteX0" fmla="*/ 592183 w 653143"/>
                      <a:gd name="connsiteY0" fmla="*/ 0 h 1576251"/>
                      <a:gd name="connsiteX1" fmla="*/ 104503 w 653143"/>
                      <a:gd name="connsiteY1" fmla="*/ 470263 h 1576251"/>
                      <a:gd name="connsiteX2" fmla="*/ 87085 w 653143"/>
                      <a:gd name="connsiteY2" fmla="*/ 522514 h 1576251"/>
                      <a:gd name="connsiteX3" fmla="*/ 69668 w 653143"/>
                      <a:gd name="connsiteY3" fmla="*/ 609600 h 1576251"/>
                      <a:gd name="connsiteX4" fmla="*/ 52251 w 653143"/>
                      <a:gd name="connsiteY4" fmla="*/ 661851 h 1576251"/>
                      <a:gd name="connsiteX5" fmla="*/ 52251 w 653143"/>
                      <a:gd name="connsiteY5" fmla="*/ 1201783 h 1576251"/>
                      <a:gd name="connsiteX6" fmla="*/ 43543 w 653143"/>
                      <a:gd name="connsiteY6" fmla="*/ 1236617 h 1576251"/>
                      <a:gd name="connsiteX7" fmla="*/ 34834 w 653143"/>
                      <a:gd name="connsiteY7" fmla="*/ 1280160 h 1576251"/>
                      <a:gd name="connsiteX8" fmla="*/ 26125 w 653143"/>
                      <a:gd name="connsiteY8" fmla="*/ 1349828 h 1576251"/>
                      <a:gd name="connsiteX9" fmla="*/ 8708 w 653143"/>
                      <a:gd name="connsiteY9" fmla="*/ 1402080 h 1576251"/>
                      <a:gd name="connsiteX10" fmla="*/ 0 w 653143"/>
                      <a:gd name="connsiteY10" fmla="*/ 1471748 h 1576251"/>
                      <a:gd name="connsiteX11" fmla="*/ 182880 w 653143"/>
                      <a:gd name="connsiteY11" fmla="*/ 1558834 h 1576251"/>
                      <a:gd name="connsiteX12" fmla="*/ 278674 w 653143"/>
                      <a:gd name="connsiteY12" fmla="*/ 1576251 h 1576251"/>
                      <a:gd name="connsiteX13" fmla="*/ 452845 w 653143"/>
                      <a:gd name="connsiteY13" fmla="*/ 1567543 h 1576251"/>
                      <a:gd name="connsiteX14" fmla="*/ 496388 w 653143"/>
                      <a:gd name="connsiteY14" fmla="*/ 1524000 h 1576251"/>
                      <a:gd name="connsiteX15" fmla="*/ 522514 w 653143"/>
                      <a:gd name="connsiteY15" fmla="*/ 1497874 h 1576251"/>
                      <a:gd name="connsiteX16" fmla="*/ 539931 w 653143"/>
                      <a:gd name="connsiteY16" fmla="*/ 1471748 h 1576251"/>
                      <a:gd name="connsiteX17" fmla="*/ 522514 w 653143"/>
                      <a:gd name="connsiteY17" fmla="*/ 1254034 h 1576251"/>
                      <a:gd name="connsiteX18" fmla="*/ 513805 w 653143"/>
                      <a:gd name="connsiteY18" fmla="*/ 1088571 h 1576251"/>
                      <a:gd name="connsiteX19" fmla="*/ 496388 w 653143"/>
                      <a:gd name="connsiteY19" fmla="*/ 975360 h 1576251"/>
                      <a:gd name="connsiteX20" fmla="*/ 487680 w 653143"/>
                      <a:gd name="connsiteY20" fmla="*/ 879566 h 1576251"/>
                      <a:gd name="connsiteX21" fmla="*/ 461554 w 653143"/>
                      <a:gd name="connsiteY21" fmla="*/ 792480 h 1576251"/>
                      <a:gd name="connsiteX22" fmla="*/ 435428 w 653143"/>
                      <a:gd name="connsiteY22" fmla="*/ 661851 h 1576251"/>
                      <a:gd name="connsiteX23" fmla="*/ 444137 w 653143"/>
                      <a:gd name="connsiteY23" fmla="*/ 505097 h 1576251"/>
                      <a:gd name="connsiteX24" fmla="*/ 478971 w 653143"/>
                      <a:gd name="connsiteY24" fmla="*/ 435428 h 1576251"/>
                      <a:gd name="connsiteX25" fmla="*/ 505097 w 653143"/>
                      <a:gd name="connsiteY25" fmla="*/ 374468 h 1576251"/>
                      <a:gd name="connsiteX26" fmla="*/ 522514 w 653143"/>
                      <a:gd name="connsiteY26" fmla="*/ 348343 h 1576251"/>
                      <a:gd name="connsiteX27" fmla="*/ 531223 w 653143"/>
                      <a:gd name="connsiteY27" fmla="*/ 322217 h 1576251"/>
                      <a:gd name="connsiteX28" fmla="*/ 557348 w 653143"/>
                      <a:gd name="connsiteY28" fmla="*/ 296091 h 1576251"/>
                      <a:gd name="connsiteX29" fmla="*/ 574765 w 653143"/>
                      <a:gd name="connsiteY29" fmla="*/ 261257 h 1576251"/>
                      <a:gd name="connsiteX30" fmla="*/ 609600 w 653143"/>
                      <a:gd name="connsiteY30" fmla="*/ 209006 h 1576251"/>
                      <a:gd name="connsiteX31" fmla="*/ 627017 w 653143"/>
                      <a:gd name="connsiteY31" fmla="*/ 182880 h 1576251"/>
                      <a:gd name="connsiteX32" fmla="*/ 644434 w 653143"/>
                      <a:gd name="connsiteY32" fmla="*/ 130628 h 1576251"/>
                      <a:gd name="connsiteX33" fmla="*/ 653143 w 653143"/>
                      <a:gd name="connsiteY33" fmla="*/ 104503 h 1576251"/>
                      <a:gd name="connsiteX34" fmla="*/ 653143 w 653143"/>
                      <a:gd name="connsiteY34" fmla="*/ 43543 h 1576251"/>
                      <a:gd name="connsiteX35" fmla="*/ 592183 w 653143"/>
                      <a:gd name="connsiteY35" fmla="*/ 0 h 1576251"/>
                      <a:gd name="connsiteX0" fmla="*/ 592183 w 653143"/>
                      <a:gd name="connsiteY0" fmla="*/ 0 h 1576251"/>
                      <a:gd name="connsiteX1" fmla="*/ 87085 w 653143"/>
                      <a:gd name="connsiteY1" fmla="*/ 522514 h 1576251"/>
                      <a:gd name="connsiteX2" fmla="*/ 69668 w 653143"/>
                      <a:gd name="connsiteY2" fmla="*/ 609600 h 1576251"/>
                      <a:gd name="connsiteX3" fmla="*/ 52251 w 653143"/>
                      <a:gd name="connsiteY3" fmla="*/ 661851 h 1576251"/>
                      <a:gd name="connsiteX4" fmla="*/ 52251 w 653143"/>
                      <a:gd name="connsiteY4" fmla="*/ 1201783 h 1576251"/>
                      <a:gd name="connsiteX5" fmla="*/ 43543 w 653143"/>
                      <a:gd name="connsiteY5" fmla="*/ 1236617 h 1576251"/>
                      <a:gd name="connsiteX6" fmla="*/ 34834 w 653143"/>
                      <a:gd name="connsiteY6" fmla="*/ 1280160 h 1576251"/>
                      <a:gd name="connsiteX7" fmla="*/ 26125 w 653143"/>
                      <a:gd name="connsiteY7" fmla="*/ 1349828 h 1576251"/>
                      <a:gd name="connsiteX8" fmla="*/ 8708 w 653143"/>
                      <a:gd name="connsiteY8" fmla="*/ 1402080 h 1576251"/>
                      <a:gd name="connsiteX9" fmla="*/ 0 w 653143"/>
                      <a:gd name="connsiteY9" fmla="*/ 1471748 h 1576251"/>
                      <a:gd name="connsiteX10" fmla="*/ 182880 w 653143"/>
                      <a:gd name="connsiteY10" fmla="*/ 1558834 h 1576251"/>
                      <a:gd name="connsiteX11" fmla="*/ 278674 w 653143"/>
                      <a:gd name="connsiteY11" fmla="*/ 1576251 h 1576251"/>
                      <a:gd name="connsiteX12" fmla="*/ 452845 w 653143"/>
                      <a:gd name="connsiteY12" fmla="*/ 1567543 h 1576251"/>
                      <a:gd name="connsiteX13" fmla="*/ 496388 w 653143"/>
                      <a:gd name="connsiteY13" fmla="*/ 1524000 h 1576251"/>
                      <a:gd name="connsiteX14" fmla="*/ 522514 w 653143"/>
                      <a:gd name="connsiteY14" fmla="*/ 1497874 h 1576251"/>
                      <a:gd name="connsiteX15" fmla="*/ 539931 w 653143"/>
                      <a:gd name="connsiteY15" fmla="*/ 1471748 h 1576251"/>
                      <a:gd name="connsiteX16" fmla="*/ 522514 w 653143"/>
                      <a:gd name="connsiteY16" fmla="*/ 1254034 h 1576251"/>
                      <a:gd name="connsiteX17" fmla="*/ 513805 w 653143"/>
                      <a:gd name="connsiteY17" fmla="*/ 1088571 h 1576251"/>
                      <a:gd name="connsiteX18" fmla="*/ 496388 w 653143"/>
                      <a:gd name="connsiteY18" fmla="*/ 975360 h 1576251"/>
                      <a:gd name="connsiteX19" fmla="*/ 487680 w 653143"/>
                      <a:gd name="connsiteY19" fmla="*/ 879566 h 1576251"/>
                      <a:gd name="connsiteX20" fmla="*/ 461554 w 653143"/>
                      <a:gd name="connsiteY20" fmla="*/ 792480 h 1576251"/>
                      <a:gd name="connsiteX21" fmla="*/ 435428 w 653143"/>
                      <a:gd name="connsiteY21" fmla="*/ 661851 h 1576251"/>
                      <a:gd name="connsiteX22" fmla="*/ 444137 w 653143"/>
                      <a:gd name="connsiteY22" fmla="*/ 505097 h 1576251"/>
                      <a:gd name="connsiteX23" fmla="*/ 478971 w 653143"/>
                      <a:gd name="connsiteY23" fmla="*/ 435428 h 1576251"/>
                      <a:gd name="connsiteX24" fmla="*/ 505097 w 653143"/>
                      <a:gd name="connsiteY24" fmla="*/ 374468 h 1576251"/>
                      <a:gd name="connsiteX25" fmla="*/ 522514 w 653143"/>
                      <a:gd name="connsiteY25" fmla="*/ 348343 h 1576251"/>
                      <a:gd name="connsiteX26" fmla="*/ 531223 w 653143"/>
                      <a:gd name="connsiteY26" fmla="*/ 322217 h 1576251"/>
                      <a:gd name="connsiteX27" fmla="*/ 557348 w 653143"/>
                      <a:gd name="connsiteY27" fmla="*/ 296091 h 1576251"/>
                      <a:gd name="connsiteX28" fmla="*/ 574765 w 653143"/>
                      <a:gd name="connsiteY28" fmla="*/ 261257 h 1576251"/>
                      <a:gd name="connsiteX29" fmla="*/ 609600 w 653143"/>
                      <a:gd name="connsiteY29" fmla="*/ 209006 h 1576251"/>
                      <a:gd name="connsiteX30" fmla="*/ 627017 w 653143"/>
                      <a:gd name="connsiteY30" fmla="*/ 182880 h 1576251"/>
                      <a:gd name="connsiteX31" fmla="*/ 644434 w 653143"/>
                      <a:gd name="connsiteY31" fmla="*/ 130628 h 1576251"/>
                      <a:gd name="connsiteX32" fmla="*/ 653143 w 653143"/>
                      <a:gd name="connsiteY32" fmla="*/ 104503 h 1576251"/>
                      <a:gd name="connsiteX33" fmla="*/ 653143 w 653143"/>
                      <a:gd name="connsiteY33" fmla="*/ 43543 h 1576251"/>
                      <a:gd name="connsiteX34" fmla="*/ 592183 w 653143"/>
                      <a:gd name="connsiteY34" fmla="*/ 0 h 1576251"/>
                      <a:gd name="connsiteX0" fmla="*/ 592183 w 653143"/>
                      <a:gd name="connsiteY0" fmla="*/ 0 h 1576251"/>
                      <a:gd name="connsiteX1" fmla="*/ 69668 w 653143"/>
                      <a:gd name="connsiteY1" fmla="*/ 609600 h 1576251"/>
                      <a:gd name="connsiteX2" fmla="*/ 52251 w 653143"/>
                      <a:gd name="connsiteY2" fmla="*/ 661851 h 1576251"/>
                      <a:gd name="connsiteX3" fmla="*/ 52251 w 653143"/>
                      <a:gd name="connsiteY3" fmla="*/ 1201783 h 1576251"/>
                      <a:gd name="connsiteX4" fmla="*/ 43543 w 653143"/>
                      <a:gd name="connsiteY4" fmla="*/ 1236617 h 1576251"/>
                      <a:gd name="connsiteX5" fmla="*/ 34834 w 653143"/>
                      <a:gd name="connsiteY5" fmla="*/ 1280160 h 1576251"/>
                      <a:gd name="connsiteX6" fmla="*/ 26125 w 653143"/>
                      <a:gd name="connsiteY6" fmla="*/ 1349828 h 1576251"/>
                      <a:gd name="connsiteX7" fmla="*/ 8708 w 653143"/>
                      <a:gd name="connsiteY7" fmla="*/ 1402080 h 1576251"/>
                      <a:gd name="connsiteX8" fmla="*/ 0 w 653143"/>
                      <a:gd name="connsiteY8" fmla="*/ 1471748 h 1576251"/>
                      <a:gd name="connsiteX9" fmla="*/ 182880 w 653143"/>
                      <a:gd name="connsiteY9" fmla="*/ 1558834 h 1576251"/>
                      <a:gd name="connsiteX10" fmla="*/ 278674 w 653143"/>
                      <a:gd name="connsiteY10" fmla="*/ 1576251 h 1576251"/>
                      <a:gd name="connsiteX11" fmla="*/ 452845 w 653143"/>
                      <a:gd name="connsiteY11" fmla="*/ 1567543 h 1576251"/>
                      <a:gd name="connsiteX12" fmla="*/ 496388 w 653143"/>
                      <a:gd name="connsiteY12" fmla="*/ 1524000 h 1576251"/>
                      <a:gd name="connsiteX13" fmla="*/ 522514 w 653143"/>
                      <a:gd name="connsiteY13" fmla="*/ 1497874 h 1576251"/>
                      <a:gd name="connsiteX14" fmla="*/ 539931 w 653143"/>
                      <a:gd name="connsiteY14" fmla="*/ 1471748 h 1576251"/>
                      <a:gd name="connsiteX15" fmla="*/ 522514 w 653143"/>
                      <a:gd name="connsiteY15" fmla="*/ 1254034 h 1576251"/>
                      <a:gd name="connsiteX16" fmla="*/ 513805 w 653143"/>
                      <a:gd name="connsiteY16" fmla="*/ 1088571 h 1576251"/>
                      <a:gd name="connsiteX17" fmla="*/ 496388 w 653143"/>
                      <a:gd name="connsiteY17" fmla="*/ 975360 h 1576251"/>
                      <a:gd name="connsiteX18" fmla="*/ 487680 w 653143"/>
                      <a:gd name="connsiteY18" fmla="*/ 879566 h 1576251"/>
                      <a:gd name="connsiteX19" fmla="*/ 461554 w 653143"/>
                      <a:gd name="connsiteY19" fmla="*/ 792480 h 1576251"/>
                      <a:gd name="connsiteX20" fmla="*/ 435428 w 653143"/>
                      <a:gd name="connsiteY20" fmla="*/ 661851 h 1576251"/>
                      <a:gd name="connsiteX21" fmla="*/ 444137 w 653143"/>
                      <a:gd name="connsiteY21" fmla="*/ 505097 h 1576251"/>
                      <a:gd name="connsiteX22" fmla="*/ 478971 w 653143"/>
                      <a:gd name="connsiteY22" fmla="*/ 435428 h 1576251"/>
                      <a:gd name="connsiteX23" fmla="*/ 505097 w 653143"/>
                      <a:gd name="connsiteY23" fmla="*/ 374468 h 1576251"/>
                      <a:gd name="connsiteX24" fmla="*/ 522514 w 653143"/>
                      <a:gd name="connsiteY24" fmla="*/ 348343 h 1576251"/>
                      <a:gd name="connsiteX25" fmla="*/ 531223 w 653143"/>
                      <a:gd name="connsiteY25" fmla="*/ 322217 h 1576251"/>
                      <a:gd name="connsiteX26" fmla="*/ 557348 w 653143"/>
                      <a:gd name="connsiteY26" fmla="*/ 296091 h 1576251"/>
                      <a:gd name="connsiteX27" fmla="*/ 574765 w 653143"/>
                      <a:gd name="connsiteY27" fmla="*/ 261257 h 1576251"/>
                      <a:gd name="connsiteX28" fmla="*/ 609600 w 653143"/>
                      <a:gd name="connsiteY28" fmla="*/ 209006 h 1576251"/>
                      <a:gd name="connsiteX29" fmla="*/ 627017 w 653143"/>
                      <a:gd name="connsiteY29" fmla="*/ 182880 h 1576251"/>
                      <a:gd name="connsiteX30" fmla="*/ 644434 w 653143"/>
                      <a:gd name="connsiteY30" fmla="*/ 130628 h 1576251"/>
                      <a:gd name="connsiteX31" fmla="*/ 653143 w 653143"/>
                      <a:gd name="connsiteY31" fmla="*/ 104503 h 1576251"/>
                      <a:gd name="connsiteX32" fmla="*/ 653143 w 653143"/>
                      <a:gd name="connsiteY32" fmla="*/ 43543 h 1576251"/>
                      <a:gd name="connsiteX33" fmla="*/ 592183 w 653143"/>
                      <a:gd name="connsiteY33" fmla="*/ 0 h 1576251"/>
                      <a:gd name="connsiteX0" fmla="*/ 592183 w 653143"/>
                      <a:gd name="connsiteY0" fmla="*/ 0 h 1576251"/>
                      <a:gd name="connsiteX1" fmla="*/ 52251 w 653143"/>
                      <a:gd name="connsiteY1" fmla="*/ 6618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653143 w 653143"/>
                      <a:gd name="connsiteY0" fmla="*/ 0 h 1532708"/>
                      <a:gd name="connsiteX1" fmla="*/ 123688 w 653143"/>
                      <a:gd name="connsiteY1" fmla="*/ 313508 h 1532708"/>
                      <a:gd name="connsiteX2" fmla="*/ 52251 w 653143"/>
                      <a:gd name="connsiteY2" fmla="*/ 1158240 h 1532708"/>
                      <a:gd name="connsiteX3" fmla="*/ 43543 w 653143"/>
                      <a:gd name="connsiteY3" fmla="*/ 1193074 h 1532708"/>
                      <a:gd name="connsiteX4" fmla="*/ 34834 w 653143"/>
                      <a:gd name="connsiteY4" fmla="*/ 1236617 h 1532708"/>
                      <a:gd name="connsiteX5" fmla="*/ 26125 w 653143"/>
                      <a:gd name="connsiteY5" fmla="*/ 1306285 h 1532708"/>
                      <a:gd name="connsiteX6" fmla="*/ 8708 w 653143"/>
                      <a:gd name="connsiteY6" fmla="*/ 1358537 h 1532708"/>
                      <a:gd name="connsiteX7" fmla="*/ 0 w 653143"/>
                      <a:gd name="connsiteY7" fmla="*/ 1428205 h 1532708"/>
                      <a:gd name="connsiteX8" fmla="*/ 182880 w 653143"/>
                      <a:gd name="connsiteY8" fmla="*/ 1515291 h 1532708"/>
                      <a:gd name="connsiteX9" fmla="*/ 278674 w 653143"/>
                      <a:gd name="connsiteY9" fmla="*/ 1532708 h 1532708"/>
                      <a:gd name="connsiteX10" fmla="*/ 452845 w 653143"/>
                      <a:gd name="connsiteY10" fmla="*/ 1524000 h 1532708"/>
                      <a:gd name="connsiteX11" fmla="*/ 496388 w 653143"/>
                      <a:gd name="connsiteY11" fmla="*/ 1480457 h 1532708"/>
                      <a:gd name="connsiteX12" fmla="*/ 522514 w 653143"/>
                      <a:gd name="connsiteY12" fmla="*/ 1454331 h 1532708"/>
                      <a:gd name="connsiteX13" fmla="*/ 539931 w 653143"/>
                      <a:gd name="connsiteY13" fmla="*/ 1428205 h 1532708"/>
                      <a:gd name="connsiteX14" fmla="*/ 522514 w 653143"/>
                      <a:gd name="connsiteY14" fmla="*/ 1210491 h 1532708"/>
                      <a:gd name="connsiteX15" fmla="*/ 513805 w 653143"/>
                      <a:gd name="connsiteY15" fmla="*/ 1045028 h 1532708"/>
                      <a:gd name="connsiteX16" fmla="*/ 496388 w 653143"/>
                      <a:gd name="connsiteY16" fmla="*/ 931817 h 1532708"/>
                      <a:gd name="connsiteX17" fmla="*/ 487680 w 653143"/>
                      <a:gd name="connsiteY17" fmla="*/ 836023 h 1532708"/>
                      <a:gd name="connsiteX18" fmla="*/ 461554 w 653143"/>
                      <a:gd name="connsiteY18" fmla="*/ 748937 h 1532708"/>
                      <a:gd name="connsiteX19" fmla="*/ 435428 w 653143"/>
                      <a:gd name="connsiteY19" fmla="*/ 618308 h 1532708"/>
                      <a:gd name="connsiteX20" fmla="*/ 444137 w 653143"/>
                      <a:gd name="connsiteY20" fmla="*/ 461554 h 1532708"/>
                      <a:gd name="connsiteX21" fmla="*/ 478971 w 653143"/>
                      <a:gd name="connsiteY21" fmla="*/ 391885 h 1532708"/>
                      <a:gd name="connsiteX22" fmla="*/ 505097 w 653143"/>
                      <a:gd name="connsiteY22" fmla="*/ 330925 h 1532708"/>
                      <a:gd name="connsiteX23" fmla="*/ 522514 w 653143"/>
                      <a:gd name="connsiteY23" fmla="*/ 304800 h 1532708"/>
                      <a:gd name="connsiteX24" fmla="*/ 531223 w 653143"/>
                      <a:gd name="connsiteY24" fmla="*/ 278674 h 1532708"/>
                      <a:gd name="connsiteX25" fmla="*/ 557348 w 653143"/>
                      <a:gd name="connsiteY25" fmla="*/ 252548 h 1532708"/>
                      <a:gd name="connsiteX26" fmla="*/ 574765 w 653143"/>
                      <a:gd name="connsiteY26" fmla="*/ 217714 h 1532708"/>
                      <a:gd name="connsiteX27" fmla="*/ 609600 w 653143"/>
                      <a:gd name="connsiteY27" fmla="*/ 165463 h 1532708"/>
                      <a:gd name="connsiteX28" fmla="*/ 627017 w 653143"/>
                      <a:gd name="connsiteY28" fmla="*/ 139337 h 1532708"/>
                      <a:gd name="connsiteX29" fmla="*/ 644434 w 653143"/>
                      <a:gd name="connsiteY29" fmla="*/ 87085 h 1532708"/>
                      <a:gd name="connsiteX30" fmla="*/ 653143 w 653143"/>
                      <a:gd name="connsiteY30" fmla="*/ 60960 h 1532708"/>
                      <a:gd name="connsiteX31" fmla="*/ 653143 w 653143"/>
                      <a:gd name="connsiteY31" fmla="*/ 0 h 1532708"/>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603137 w 655161"/>
                      <a:gd name="connsiteY0" fmla="*/ 7304 h 1587638"/>
                      <a:gd name="connsiteX1" fmla="*/ 123688 w 655161"/>
                      <a:gd name="connsiteY1" fmla="*/ 368438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653143 w 676626"/>
                      <a:gd name="connsiteY0" fmla="*/ 7612 h 1479360"/>
                      <a:gd name="connsiteX1" fmla="*/ 307045 w 676626"/>
                      <a:gd name="connsiteY1" fmla="*/ 119667 h 1479360"/>
                      <a:gd name="connsiteX2" fmla="*/ 52251 w 676626"/>
                      <a:gd name="connsiteY2" fmla="*/ 1104892 h 1479360"/>
                      <a:gd name="connsiteX3" fmla="*/ 43543 w 676626"/>
                      <a:gd name="connsiteY3" fmla="*/ 1139726 h 1479360"/>
                      <a:gd name="connsiteX4" fmla="*/ 34834 w 676626"/>
                      <a:gd name="connsiteY4" fmla="*/ 1183269 h 1479360"/>
                      <a:gd name="connsiteX5" fmla="*/ 26125 w 676626"/>
                      <a:gd name="connsiteY5" fmla="*/ 1252937 h 1479360"/>
                      <a:gd name="connsiteX6" fmla="*/ 8708 w 676626"/>
                      <a:gd name="connsiteY6" fmla="*/ 1305189 h 1479360"/>
                      <a:gd name="connsiteX7" fmla="*/ 0 w 676626"/>
                      <a:gd name="connsiteY7" fmla="*/ 1374857 h 1479360"/>
                      <a:gd name="connsiteX8" fmla="*/ 182880 w 676626"/>
                      <a:gd name="connsiteY8" fmla="*/ 1461943 h 1479360"/>
                      <a:gd name="connsiteX9" fmla="*/ 278674 w 676626"/>
                      <a:gd name="connsiteY9" fmla="*/ 1479360 h 1479360"/>
                      <a:gd name="connsiteX10" fmla="*/ 452845 w 676626"/>
                      <a:gd name="connsiteY10" fmla="*/ 1470652 h 1479360"/>
                      <a:gd name="connsiteX11" fmla="*/ 496388 w 676626"/>
                      <a:gd name="connsiteY11" fmla="*/ 1427109 h 1479360"/>
                      <a:gd name="connsiteX12" fmla="*/ 522514 w 676626"/>
                      <a:gd name="connsiteY12" fmla="*/ 1400983 h 1479360"/>
                      <a:gd name="connsiteX13" fmla="*/ 539931 w 676626"/>
                      <a:gd name="connsiteY13" fmla="*/ 1374857 h 1479360"/>
                      <a:gd name="connsiteX14" fmla="*/ 522514 w 676626"/>
                      <a:gd name="connsiteY14" fmla="*/ 1157143 h 1479360"/>
                      <a:gd name="connsiteX15" fmla="*/ 513805 w 676626"/>
                      <a:gd name="connsiteY15" fmla="*/ 991680 h 1479360"/>
                      <a:gd name="connsiteX16" fmla="*/ 496388 w 676626"/>
                      <a:gd name="connsiteY16" fmla="*/ 878469 h 1479360"/>
                      <a:gd name="connsiteX17" fmla="*/ 487680 w 676626"/>
                      <a:gd name="connsiteY17" fmla="*/ 782675 h 1479360"/>
                      <a:gd name="connsiteX18" fmla="*/ 461554 w 676626"/>
                      <a:gd name="connsiteY18" fmla="*/ 695589 h 1479360"/>
                      <a:gd name="connsiteX19" fmla="*/ 435428 w 676626"/>
                      <a:gd name="connsiteY19" fmla="*/ 564960 h 1479360"/>
                      <a:gd name="connsiteX20" fmla="*/ 444137 w 676626"/>
                      <a:gd name="connsiteY20" fmla="*/ 408206 h 1479360"/>
                      <a:gd name="connsiteX21" fmla="*/ 478971 w 676626"/>
                      <a:gd name="connsiteY21" fmla="*/ 338537 h 1479360"/>
                      <a:gd name="connsiteX22" fmla="*/ 505097 w 676626"/>
                      <a:gd name="connsiteY22" fmla="*/ 277577 h 1479360"/>
                      <a:gd name="connsiteX23" fmla="*/ 522514 w 676626"/>
                      <a:gd name="connsiteY23" fmla="*/ 251452 h 1479360"/>
                      <a:gd name="connsiteX24" fmla="*/ 531223 w 676626"/>
                      <a:gd name="connsiteY24" fmla="*/ 225326 h 1479360"/>
                      <a:gd name="connsiteX25" fmla="*/ 557348 w 676626"/>
                      <a:gd name="connsiteY25" fmla="*/ 199200 h 1479360"/>
                      <a:gd name="connsiteX26" fmla="*/ 574765 w 676626"/>
                      <a:gd name="connsiteY26" fmla="*/ 164366 h 1479360"/>
                      <a:gd name="connsiteX27" fmla="*/ 609600 w 676626"/>
                      <a:gd name="connsiteY27" fmla="*/ 112115 h 1479360"/>
                      <a:gd name="connsiteX28" fmla="*/ 627017 w 676626"/>
                      <a:gd name="connsiteY28" fmla="*/ 85989 h 1479360"/>
                      <a:gd name="connsiteX29" fmla="*/ 644434 w 676626"/>
                      <a:gd name="connsiteY29" fmla="*/ 33737 h 1479360"/>
                      <a:gd name="connsiteX30" fmla="*/ 653143 w 676626"/>
                      <a:gd name="connsiteY30" fmla="*/ 7612 h 1479360"/>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781 h 1565398"/>
                      <a:gd name="connsiteX1" fmla="*/ 307045 w 645182"/>
                      <a:gd name="connsiteY1" fmla="*/ 205705 h 1565398"/>
                      <a:gd name="connsiteX2" fmla="*/ 52251 w 645182"/>
                      <a:gd name="connsiteY2" fmla="*/ 1190930 h 1565398"/>
                      <a:gd name="connsiteX3" fmla="*/ 43543 w 645182"/>
                      <a:gd name="connsiteY3" fmla="*/ 1225764 h 1565398"/>
                      <a:gd name="connsiteX4" fmla="*/ 34834 w 645182"/>
                      <a:gd name="connsiteY4" fmla="*/ 1269307 h 1565398"/>
                      <a:gd name="connsiteX5" fmla="*/ 26125 w 645182"/>
                      <a:gd name="connsiteY5" fmla="*/ 1338975 h 1565398"/>
                      <a:gd name="connsiteX6" fmla="*/ 8708 w 645182"/>
                      <a:gd name="connsiteY6" fmla="*/ 1391227 h 1565398"/>
                      <a:gd name="connsiteX7" fmla="*/ 0 w 645182"/>
                      <a:gd name="connsiteY7" fmla="*/ 1460895 h 1565398"/>
                      <a:gd name="connsiteX8" fmla="*/ 182880 w 645182"/>
                      <a:gd name="connsiteY8" fmla="*/ 1547981 h 1565398"/>
                      <a:gd name="connsiteX9" fmla="*/ 278674 w 645182"/>
                      <a:gd name="connsiteY9" fmla="*/ 1565398 h 1565398"/>
                      <a:gd name="connsiteX10" fmla="*/ 452845 w 645182"/>
                      <a:gd name="connsiteY10" fmla="*/ 1556690 h 1565398"/>
                      <a:gd name="connsiteX11" fmla="*/ 496388 w 645182"/>
                      <a:gd name="connsiteY11" fmla="*/ 1513147 h 1565398"/>
                      <a:gd name="connsiteX12" fmla="*/ 522514 w 645182"/>
                      <a:gd name="connsiteY12" fmla="*/ 1487021 h 1565398"/>
                      <a:gd name="connsiteX13" fmla="*/ 539931 w 645182"/>
                      <a:gd name="connsiteY13" fmla="*/ 1460895 h 1565398"/>
                      <a:gd name="connsiteX14" fmla="*/ 522514 w 645182"/>
                      <a:gd name="connsiteY14" fmla="*/ 1243181 h 1565398"/>
                      <a:gd name="connsiteX15" fmla="*/ 513805 w 645182"/>
                      <a:gd name="connsiteY15" fmla="*/ 1077718 h 1565398"/>
                      <a:gd name="connsiteX16" fmla="*/ 496388 w 645182"/>
                      <a:gd name="connsiteY16" fmla="*/ 964507 h 1565398"/>
                      <a:gd name="connsiteX17" fmla="*/ 487680 w 645182"/>
                      <a:gd name="connsiteY17" fmla="*/ 868713 h 1565398"/>
                      <a:gd name="connsiteX18" fmla="*/ 461554 w 645182"/>
                      <a:gd name="connsiteY18" fmla="*/ 781627 h 1565398"/>
                      <a:gd name="connsiteX19" fmla="*/ 435428 w 645182"/>
                      <a:gd name="connsiteY19" fmla="*/ 650998 h 1565398"/>
                      <a:gd name="connsiteX20" fmla="*/ 444137 w 645182"/>
                      <a:gd name="connsiteY20" fmla="*/ 494244 h 1565398"/>
                      <a:gd name="connsiteX21" fmla="*/ 478971 w 645182"/>
                      <a:gd name="connsiteY21" fmla="*/ 424575 h 1565398"/>
                      <a:gd name="connsiteX22" fmla="*/ 505097 w 645182"/>
                      <a:gd name="connsiteY22" fmla="*/ 363615 h 1565398"/>
                      <a:gd name="connsiteX23" fmla="*/ 522514 w 645182"/>
                      <a:gd name="connsiteY23" fmla="*/ 337490 h 1565398"/>
                      <a:gd name="connsiteX24" fmla="*/ 531223 w 645182"/>
                      <a:gd name="connsiteY24" fmla="*/ 311364 h 1565398"/>
                      <a:gd name="connsiteX25" fmla="*/ 557348 w 645182"/>
                      <a:gd name="connsiteY25" fmla="*/ 285238 h 1565398"/>
                      <a:gd name="connsiteX26" fmla="*/ 574765 w 645182"/>
                      <a:gd name="connsiteY26" fmla="*/ 250404 h 1565398"/>
                      <a:gd name="connsiteX27" fmla="*/ 609600 w 645182"/>
                      <a:gd name="connsiteY27" fmla="*/ 198153 h 1565398"/>
                      <a:gd name="connsiteX28" fmla="*/ 627017 w 645182"/>
                      <a:gd name="connsiteY28" fmla="*/ 172027 h 1565398"/>
                      <a:gd name="connsiteX29" fmla="*/ 644434 w 645182"/>
                      <a:gd name="connsiteY29" fmla="*/ 119775 h 1565398"/>
                      <a:gd name="connsiteX30" fmla="*/ 600755 w 645182"/>
                      <a:gd name="connsiteY30" fmla="*/ 781 h 1565398"/>
                      <a:gd name="connsiteX0" fmla="*/ 600755 w 645182"/>
                      <a:gd name="connsiteY0" fmla="*/ 5656 h 1570273"/>
                      <a:gd name="connsiteX1" fmla="*/ 307045 w 645182"/>
                      <a:gd name="connsiteY1" fmla="*/ 210580 h 1570273"/>
                      <a:gd name="connsiteX2" fmla="*/ 52251 w 645182"/>
                      <a:gd name="connsiteY2" fmla="*/ 1195805 h 1570273"/>
                      <a:gd name="connsiteX3" fmla="*/ 43543 w 645182"/>
                      <a:gd name="connsiteY3" fmla="*/ 1230639 h 1570273"/>
                      <a:gd name="connsiteX4" fmla="*/ 34834 w 645182"/>
                      <a:gd name="connsiteY4" fmla="*/ 1274182 h 1570273"/>
                      <a:gd name="connsiteX5" fmla="*/ 26125 w 645182"/>
                      <a:gd name="connsiteY5" fmla="*/ 1343850 h 1570273"/>
                      <a:gd name="connsiteX6" fmla="*/ 8708 w 645182"/>
                      <a:gd name="connsiteY6" fmla="*/ 1396102 h 1570273"/>
                      <a:gd name="connsiteX7" fmla="*/ 0 w 645182"/>
                      <a:gd name="connsiteY7" fmla="*/ 1465770 h 1570273"/>
                      <a:gd name="connsiteX8" fmla="*/ 182880 w 645182"/>
                      <a:gd name="connsiteY8" fmla="*/ 1552856 h 1570273"/>
                      <a:gd name="connsiteX9" fmla="*/ 278674 w 645182"/>
                      <a:gd name="connsiteY9" fmla="*/ 1570273 h 1570273"/>
                      <a:gd name="connsiteX10" fmla="*/ 452845 w 645182"/>
                      <a:gd name="connsiteY10" fmla="*/ 1561565 h 1570273"/>
                      <a:gd name="connsiteX11" fmla="*/ 496388 w 645182"/>
                      <a:gd name="connsiteY11" fmla="*/ 1518022 h 1570273"/>
                      <a:gd name="connsiteX12" fmla="*/ 522514 w 645182"/>
                      <a:gd name="connsiteY12" fmla="*/ 1491896 h 1570273"/>
                      <a:gd name="connsiteX13" fmla="*/ 539931 w 645182"/>
                      <a:gd name="connsiteY13" fmla="*/ 1465770 h 1570273"/>
                      <a:gd name="connsiteX14" fmla="*/ 522514 w 645182"/>
                      <a:gd name="connsiteY14" fmla="*/ 1248056 h 1570273"/>
                      <a:gd name="connsiteX15" fmla="*/ 513805 w 645182"/>
                      <a:gd name="connsiteY15" fmla="*/ 1082593 h 1570273"/>
                      <a:gd name="connsiteX16" fmla="*/ 496388 w 645182"/>
                      <a:gd name="connsiteY16" fmla="*/ 969382 h 1570273"/>
                      <a:gd name="connsiteX17" fmla="*/ 487680 w 645182"/>
                      <a:gd name="connsiteY17" fmla="*/ 873588 h 1570273"/>
                      <a:gd name="connsiteX18" fmla="*/ 461554 w 645182"/>
                      <a:gd name="connsiteY18" fmla="*/ 786502 h 1570273"/>
                      <a:gd name="connsiteX19" fmla="*/ 435428 w 645182"/>
                      <a:gd name="connsiteY19" fmla="*/ 655873 h 1570273"/>
                      <a:gd name="connsiteX20" fmla="*/ 444137 w 645182"/>
                      <a:gd name="connsiteY20" fmla="*/ 499119 h 1570273"/>
                      <a:gd name="connsiteX21" fmla="*/ 478971 w 645182"/>
                      <a:gd name="connsiteY21" fmla="*/ 429450 h 1570273"/>
                      <a:gd name="connsiteX22" fmla="*/ 505097 w 645182"/>
                      <a:gd name="connsiteY22" fmla="*/ 368490 h 1570273"/>
                      <a:gd name="connsiteX23" fmla="*/ 522514 w 645182"/>
                      <a:gd name="connsiteY23" fmla="*/ 342365 h 1570273"/>
                      <a:gd name="connsiteX24" fmla="*/ 531223 w 645182"/>
                      <a:gd name="connsiteY24" fmla="*/ 316239 h 1570273"/>
                      <a:gd name="connsiteX25" fmla="*/ 557348 w 645182"/>
                      <a:gd name="connsiteY25" fmla="*/ 290113 h 1570273"/>
                      <a:gd name="connsiteX26" fmla="*/ 574765 w 645182"/>
                      <a:gd name="connsiteY26" fmla="*/ 255279 h 1570273"/>
                      <a:gd name="connsiteX27" fmla="*/ 609600 w 645182"/>
                      <a:gd name="connsiteY27" fmla="*/ 203028 h 1570273"/>
                      <a:gd name="connsiteX28" fmla="*/ 627017 w 645182"/>
                      <a:gd name="connsiteY28" fmla="*/ 176902 h 1570273"/>
                      <a:gd name="connsiteX29" fmla="*/ 644434 w 645182"/>
                      <a:gd name="connsiteY29" fmla="*/ 124650 h 1570273"/>
                      <a:gd name="connsiteX30" fmla="*/ 600755 w 645182"/>
                      <a:gd name="connsiteY30" fmla="*/ 5656 h 1570273"/>
                      <a:gd name="connsiteX0" fmla="*/ 600755 w 645182"/>
                      <a:gd name="connsiteY0" fmla="*/ 8110 h 1572727"/>
                      <a:gd name="connsiteX1" fmla="*/ 347526 w 645182"/>
                      <a:gd name="connsiteY1" fmla="*/ 143978 h 1572727"/>
                      <a:gd name="connsiteX2" fmla="*/ 52251 w 645182"/>
                      <a:gd name="connsiteY2" fmla="*/ 1198259 h 1572727"/>
                      <a:gd name="connsiteX3" fmla="*/ 43543 w 645182"/>
                      <a:gd name="connsiteY3" fmla="*/ 1233093 h 1572727"/>
                      <a:gd name="connsiteX4" fmla="*/ 34834 w 645182"/>
                      <a:gd name="connsiteY4" fmla="*/ 1276636 h 1572727"/>
                      <a:gd name="connsiteX5" fmla="*/ 26125 w 645182"/>
                      <a:gd name="connsiteY5" fmla="*/ 1346304 h 1572727"/>
                      <a:gd name="connsiteX6" fmla="*/ 8708 w 645182"/>
                      <a:gd name="connsiteY6" fmla="*/ 1398556 h 1572727"/>
                      <a:gd name="connsiteX7" fmla="*/ 0 w 645182"/>
                      <a:gd name="connsiteY7" fmla="*/ 1468224 h 1572727"/>
                      <a:gd name="connsiteX8" fmla="*/ 182880 w 645182"/>
                      <a:gd name="connsiteY8" fmla="*/ 1555310 h 1572727"/>
                      <a:gd name="connsiteX9" fmla="*/ 278674 w 645182"/>
                      <a:gd name="connsiteY9" fmla="*/ 1572727 h 1572727"/>
                      <a:gd name="connsiteX10" fmla="*/ 452845 w 645182"/>
                      <a:gd name="connsiteY10" fmla="*/ 1564019 h 1572727"/>
                      <a:gd name="connsiteX11" fmla="*/ 496388 w 645182"/>
                      <a:gd name="connsiteY11" fmla="*/ 1520476 h 1572727"/>
                      <a:gd name="connsiteX12" fmla="*/ 522514 w 645182"/>
                      <a:gd name="connsiteY12" fmla="*/ 1494350 h 1572727"/>
                      <a:gd name="connsiteX13" fmla="*/ 539931 w 645182"/>
                      <a:gd name="connsiteY13" fmla="*/ 1468224 h 1572727"/>
                      <a:gd name="connsiteX14" fmla="*/ 522514 w 645182"/>
                      <a:gd name="connsiteY14" fmla="*/ 1250510 h 1572727"/>
                      <a:gd name="connsiteX15" fmla="*/ 513805 w 645182"/>
                      <a:gd name="connsiteY15" fmla="*/ 1085047 h 1572727"/>
                      <a:gd name="connsiteX16" fmla="*/ 496388 w 645182"/>
                      <a:gd name="connsiteY16" fmla="*/ 971836 h 1572727"/>
                      <a:gd name="connsiteX17" fmla="*/ 487680 w 645182"/>
                      <a:gd name="connsiteY17" fmla="*/ 876042 h 1572727"/>
                      <a:gd name="connsiteX18" fmla="*/ 461554 w 645182"/>
                      <a:gd name="connsiteY18" fmla="*/ 788956 h 1572727"/>
                      <a:gd name="connsiteX19" fmla="*/ 435428 w 645182"/>
                      <a:gd name="connsiteY19" fmla="*/ 658327 h 1572727"/>
                      <a:gd name="connsiteX20" fmla="*/ 444137 w 645182"/>
                      <a:gd name="connsiteY20" fmla="*/ 501573 h 1572727"/>
                      <a:gd name="connsiteX21" fmla="*/ 478971 w 645182"/>
                      <a:gd name="connsiteY21" fmla="*/ 431904 h 1572727"/>
                      <a:gd name="connsiteX22" fmla="*/ 505097 w 645182"/>
                      <a:gd name="connsiteY22" fmla="*/ 370944 h 1572727"/>
                      <a:gd name="connsiteX23" fmla="*/ 522514 w 645182"/>
                      <a:gd name="connsiteY23" fmla="*/ 344819 h 1572727"/>
                      <a:gd name="connsiteX24" fmla="*/ 531223 w 645182"/>
                      <a:gd name="connsiteY24" fmla="*/ 318693 h 1572727"/>
                      <a:gd name="connsiteX25" fmla="*/ 557348 w 645182"/>
                      <a:gd name="connsiteY25" fmla="*/ 292567 h 1572727"/>
                      <a:gd name="connsiteX26" fmla="*/ 574765 w 645182"/>
                      <a:gd name="connsiteY26" fmla="*/ 257733 h 1572727"/>
                      <a:gd name="connsiteX27" fmla="*/ 609600 w 645182"/>
                      <a:gd name="connsiteY27" fmla="*/ 205482 h 1572727"/>
                      <a:gd name="connsiteX28" fmla="*/ 627017 w 645182"/>
                      <a:gd name="connsiteY28" fmla="*/ 179356 h 1572727"/>
                      <a:gd name="connsiteX29" fmla="*/ 644434 w 645182"/>
                      <a:gd name="connsiteY29" fmla="*/ 127104 h 1572727"/>
                      <a:gd name="connsiteX30" fmla="*/ 600755 w 645182"/>
                      <a:gd name="connsiteY30" fmla="*/ 8110 h 1572727"/>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122940 w 645182"/>
                      <a:gd name="connsiteY4" fmla="*/ 1042900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3553 w 647980"/>
                      <a:gd name="connsiteY0" fmla="*/ 593 h 1565210"/>
                      <a:gd name="connsiteX1" fmla="*/ 345561 w 647980"/>
                      <a:gd name="connsiteY1" fmla="*/ 174563 h 1565210"/>
                      <a:gd name="connsiteX2" fmla="*/ 126487 w 647980"/>
                      <a:gd name="connsiteY2" fmla="*/ 366830 h 1565210"/>
                      <a:gd name="connsiteX3" fmla="*/ 132066 w 647980"/>
                      <a:gd name="connsiteY3" fmla="*/ 677889 h 1565210"/>
                      <a:gd name="connsiteX4" fmla="*/ 125738 w 647980"/>
                      <a:gd name="connsiteY4" fmla="*/ 1042900 h 1565210"/>
                      <a:gd name="connsiteX5" fmla="*/ 117029 w 647980"/>
                      <a:gd name="connsiteY5" fmla="*/ 1205437 h 1565210"/>
                      <a:gd name="connsiteX6" fmla="*/ 11506 w 647980"/>
                      <a:gd name="connsiteY6" fmla="*/ 1391039 h 1565210"/>
                      <a:gd name="connsiteX7" fmla="*/ 2798 w 647980"/>
                      <a:gd name="connsiteY7" fmla="*/ 1460707 h 1565210"/>
                      <a:gd name="connsiteX8" fmla="*/ 185678 w 647980"/>
                      <a:gd name="connsiteY8" fmla="*/ 1547793 h 1565210"/>
                      <a:gd name="connsiteX9" fmla="*/ 281472 w 647980"/>
                      <a:gd name="connsiteY9" fmla="*/ 1565210 h 1565210"/>
                      <a:gd name="connsiteX10" fmla="*/ 455643 w 647980"/>
                      <a:gd name="connsiteY10" fmla="*/ 1556502 h 1565210"/>
                      <a:gd name="connsiteX11" fmla="*/ 499186 w 647980"/>
                      <a:gd name="connsiteY11" fmla="*/ 1512959 h 1565210"/>
                      <a:gd name="connsiteX12" fmla="*/ 525312 w 647980"/>
                      <a:gd name="connsiteY12" fmla="*/ 1486833 h 1565210"/>
                      <a:gd name="connsiteX13" fmla="*/ 542729 w 647980"/>
                      <a:gd name="connsiteY13" fmla="*/ 1460707 h 1565210"/>
                      <a:gd name="connsiteX14" fmla="*/ 525312 w 647980"/>
                      <a:gd name="connsiteY14" fmla="*/ 1242993 h 1565210"/>
                      <a:gd name="connsiteX15" fmla="*/ 516603 w 647980"/>
                      <a:gd name="connsiteY15" fmla="*/ 1077530 h 1565210"/>
                      <a:gd name="connsiteX16" fmla="*/ 499186 w 647980"/>
                      <a:gd name="connsiteY16" fmla="*/ 964319 h 1565210"/>
                      <a:gd name="connsiteX17" fmla="*/ 490478 w 647980"/>
                      <a:gd name="connsiteY17" fmla="*/ 868525 h 1565210"/>
                      <a:gd name="connsiteX18" fmla="*/ 464352 w 647980"/>
                      <a:gd name="connsiteY18" fmla="*/ 781439 h 1565210"/>
                      <a:gd name="connsiteX19" fmla="*/ 438226 w 647980"/>
                      <a:gd name="connsiteY19" fmla="*/ 650810 h 1565210"/>
                      <a:gd name="connsiteX20" fmla="*/ 446935 w 647980"/>
                      <a:gd name="connsiteY20" fmla="*/ 494056 h 1565210"/>
                      <a:gd name="connsiteX21" fmla="*/ 481769 w 647980"/>
                      <a:gd name="connsiteY21" fmla="*/ 424387 h 1565210"/>
                      <a:gd name="connsiteX22" fmla="*/ 507895 w 647980"/>
                      <a:gd name="connsiteY22" fmla="*/ 363427 h 1565210"/>
                      <a:gd name="connsiteX23" fmla="*/ 525312 w 647980"/>
                      <a:gd name="connsiteY23" fmla="*/ 337302 h 1565210"/>
                      <a:gd name="connsiteX24" fmla="*/ 534021 w 647980"/>
                      <a:gd name="connsiteY24" fmla="*/ 311176 h 1565210"/>
                      <a:gd name="connsiteX25" fmla="*/ 560146 w 647980"/>
                      <a:gd name="connsiteY25" fmla="*/ 285050 h 1565210"/>
                      <a:gd name="connsiteX26" fmla="*/ 577563 w 647980"/>
                      <a:gd name="connsiteY26" fmla="*/ 250216 h 1565210"/>
                      <a:gd name="connsiteX27" fmla="*/ 612398 w 647980"/>
                      <a:gd name="connsiteY27" fmla="*/ 197965 h 1565210"/>
                      <a:gd name="connsiteX28" fmla="*/ 629815 w 647980"/>
                      <a:gd name="connsiteY28" fmla="*/ 171839 h 1565210"/>
                      <a:gd name="connsiteX29" fmla="*/ 647232 w 647980"/>
                      <a:gd name="connsiteY29" fmla="*/ 119587 h 1565210"/>
                      <a:gd name="connsiteX30" fmla="*/ 603553 w 647980"/>
                      <a:gd name="connsiteY30" fmla="*/ 593 h 1565210"/>
                      <a:gd name="connsiteX0" fmla="*/ 601623 w 646050"/>
                      <a:gd name="connsiteY0" fmla="*/ 593 h 1565210"/>
                      <a:gd name="connsiteX1" fmla="*/ 343631 w 646050"/>
                      <a:gd name="connsiteY1" fmla="*/ 174563 h 1565210"/>
                      <a:gd name="connsiteX2" fmla="*/ 124557 w 646050"/>
                      <a:gd name="connsiteY2" fmla="*/ 366830 h 1565210"/>
                      <a:gd name="connsiteX3" fmla="*/ 130136 w 646050"/>
                      <a:gd name="connsiteY3" fmla="*/ 677889 h 1565210"/>
                      <a:gd name="connsiteX4" fmla="*/ 123808 w 646050"/>
                      <a:gd name="connsiteY4" fmla="*/ 1042900 h 1565210"/>
                      <a:gd name="connsiteX5" fmla="*/ 115099 w 646050"/>
                      <a:gd name="connsiteY5" fmla="*/ 1205437 h 1565210"/>
                      <a:gd name="connsiteX6" fmla="*/ 868 w 646050"/>
                      <a:gd name="connsiteY6" fmla="*/ 1460707 h 1565210"/>
                      <a:gd name="connsiteX7" fmla="*/ 183748 w 646050"/>
                      <a:gd name="connsiteY7" fmla="*/ 1547793 h 1565210"/>
                      <a:gd name="connsiteX8" fmla="*/ 279542 w 646050"/>
                      <a:gd name="connsiteY8" fmla="*/ 1565210 h 1565210"/>
                      <a:gd name="connsiteX9" fmla="*/ 453713 w 646050"/>
                      <a:gd name="connsiteY9" fmla="*/ 1556502 h 1565210"/>
                      <a:gd name="connsiteX10" fmla="*/ 497256 w 646050"/>
                      <a:gd name="connsiteY10" fmla="*/ 1512959 h 1565210"/>
                      <a:gd name="connsiteX11" fmla="*/ 523382 w 646050"/>
                      <a:gd name="connsiteY11" fmla="*/ 1486833 h 1565210"/>
                      <a:gd name="connsiteX12" fmla="*/ 540799 w 646050"/>
                      <a:gd name="connsiteY12" fmla="*/ 1460707 h 1565210"/>
                      <a:gd name="connsiteX13" fmla="*/ 523382 w 646050"/>
                      <a:gd name="connsiteY13" fmla="*/ 1242993 h 1565210"/>
                      <a:gd name="connsiteX14" fmla="*/ 514673 w 646050"/>
                      <a:gd name="connsiteY14" fmla="*/ 1077530 h 1565210"/>
                      <a:gd name="connsiteX15" fmla="*/ 497256 w 646050"/>
                      <a:gd name="connsiteY15" fmla="*/ 964319 h 1565210"/>
                      <a:gd name="connsiteX16" fmla="*/ 488548 w 646050"/>
                      <a:gd name="connsiteY16" fmla="*/ 868525 h 1565210"/>
                      <a:gd name="connsiteX17" fmla="*/ 462422 w 646050"/>
                      <a:gd name="connsiteY17" fmla="*/ 781439 h 1565210"/>
                      <a:gd name="connsiteX18" fmla="*/ 436296 w 646050"/>
                      <a:gd name="connsiteY18" fmla="*/ 650810 h 1565210"/>
                      <a:gd name="connsiteX19" fmla="*/ 445005 w 646050"/>
                      <a:gd name="connsiteY19" fmla="*/ 494056 h 1565210"/>
                      <a:gd name="connsiteX20" fmla="*/ 479839 w 646050"/>
                      <a:gd name="connsiteY20" fmla="*/ 424387 h 1565210"/>
                      <a:gd name="connsiteX21" fmla="*/ 505965 w 646050"/>
                      <a:gd name="connsiteY21" fmla="*/ 363427 h 1565210"/>
                      <a:gd name="connsiteX22" fmla="*/ 523382 w 646050"/>
                      <a:gd name="connsiteY22" fmla="*/ 337302 h 1565210"/>
                      <a:gd name="connsiteX23" fmla="*/ 532091 w 646050"/>
                      <a:gd name="connsiteY23" fmla="*/ 311176 h 1565210"/>
                      <a:gd name="connsiteX24" fmla="*/ 558216 w 646050"/>
                      <a:gd name="connsiteY24" fmla="*/ 285050 h 1565210"/>
                      <a:gd name="connsiteX25" fmla="*/ 575633 w 646050"/>
                      <a:gd name="connsiteY25" fmla="*/ 250216 h 1565210"/>
                      <a:gd name="connsiteX26" fmla="*/ 610468 w 646050"/>
                      <a:gd name="connsiteY26" fmla="*/ 197965 h 1565210"/>
                      <a:gd name="connsiteX27" fmla="*/ 627885 w 646050"/>
                      <a:gd name="connsiteY27" fmla="*/ 171839 h 1565210"/>
                      <a:gd name="connsiteX28" fmla="*/ 645302 w 646050"/>
                      <a:gd name="connsiteY28" fmla="*/ 119587 h 1565210"/>
                      <a:gd name="connsiteX29" fmla="*/ 601623 w 646050"/>
                      <a:gd name="connsiteY29" fmla="*/ 593 h 1565210"/>
                      <a:gd name="connsiteX0" fmla="*/ 520021 w 564448"/>
                      <a:gd name="connsiteY0" fmla="*/ 593 h 1565210"/>
                      <a:gd name="connsiteX1" fmla="*/ 262029 w 564448"/>
                      <a:gd name="connsiteY1" fmla="*/ 174563 h 1565210"/>
                      <a:gd name="connsiteX2" fmla="*/ 42955 w 564448"/>
                      <a:gd name="connsiteY2" fmla="*/ 366830 h 1565210"/>
                      <a:gd name="connsiteX3" fmla="*/ 48534 w 564448"/>
                      <a:gd name="connsiteY3" fmla="*/ 677889 h 1565210"/>
                      <a:gd name="connsiteX4" fmla="*/ 42206 w 564448"/>
                      <a:gd name="connsiteY4" fmla="*/ 1042900 h 1565210"/>
                      <a:gd name="connsiteX5" fmla="*/ 33497 w 564448"/>
                      <a:gd name="connsiteY5" fmla="*/ 1205437 h 1565210"/>
                      <a:gd name="connsiteX6" fmla="*/ 14516 w 564448"/>
                      <a:gd name="connsiteY6" fmla="*/ 1534526 h 1565210"/>
                      <a:gd name="connsiteX7" fmla="*/ 102146 w 564448"/>
                      <a:gd name="connsiteY7" fmla="*/ 1547793 h 1565210"/>
                      <a:gd name="connsiteX8" fmla="*/ 197940 w 564448"/>
                      <a:gd name="connsiteY8" fmla="*/ 1565210 h 1565210"/>
                      <a:gd name="connsiteX9" fmla="*/ 372111 w 564448"/>
                      <a:gd name="connsiteY9" fmla="*/ 1556502 h 1565210"/>
                      <a:gd name="connsiteX10" fmla="*/ 415654 w 564448"/>
                      <a:gd name="connsiteY10" fmla="*/ 1512959 h 1565210"/>
                      <a:gd name="connsiteX11" fmla="*/ 441780 w 564448"/>
                      <a:gd name="connsiteY11" fmla="*/ 1486833 h 1565210"/>
                      <a:gd name="connsiteX12" fmla="*/ 459197 w 564448"/>
                      <a:gd name="connsiteY12" fmla="*/ 1460707 h 1565210"/>
                      <a:gd name="connsiteX13" fmla="*/ 441780 w 564448"/>
                      <a:gd name="connsiteY13" fmla="*/ 1242993 h 1565210"/>
                      <a:gd name="connsiteX14" fmla="*/ 433071 w 564448"/>
                      <a:gd name="connsiteY14" fmla="*/ 1077530 h 1565210"/>
                      <a:gd name="connsiteX15" fmla="*/ 415654 w 564448"/>
                      <a:gd name="connsiteY15" fmla="*/ 964319 h 1565210"/>
                      <a:gd name="connsiteX16" fmla="*/ 406946 w 564448"/>
                      <a:gd name="connsiteY16" fmla="*/ 868525 h 1565210"/>
                      <a:gd name="connsiteX17" fmla="*/ 380820 w 564448"/>
                      <a:gd name="connsiteY17" fmla="*/ 781439 h 1565210"/>
                      <a:gd name="connsiteX18" fmla="*/ 354694 w 564448"/>
                      <a:gd name="connsiteY18" fmla="*/ 650810 h 1565210"/>
                      <a:gd name="connsiteX19" fmla="*/ 363403 w 564448"/>
                      <a:gd name="connsiteY19" fmla="*/ 494056 h 1565210"/>
                      <a:gd name="connsiteX20" fmla="*/ 398237 w 564448"/>
                      <a:gd name="connsiteY20" fmla="*/ 424387 h 1565210"/>
                      <a:gd name="connsiteX21" fmla="*/ 424363 w 564448"/>
                      <a:gd name="connsiteY21" fmla="*/ 363427 h 1565210"/>
                      <a:gd name="connsiteX22" fmla="*/ 441780 w 564448"/>
                      <a:gd name="connsiteY22" fmla="*/ 337302 h 1565210"/>
                      <a:gd name="connsiteX23" fmla="*/ 450489 w 564448"/>
                      <a:gd name="connsiteY23" fmla="*/ 311176 h 1565210"/>
                      <a:gd name="connsiteX24" fmla="*/ 476614 w 564448"/>
                      <a:gd name="connsiteY24" fmla="*/ 285050 h 1565210"/>
                      <a:gd name="connsiteX25" fmla="*/ 494031 w 564448"/>
                      <a:gd name="connsiteY25" fmla="*/ 250216 h 1565210"/>
                      <a:gd name="connsiteX26" fmla="*/ 528866 w 564448"/>
                      <a:gd name="connsiteY26" fmla="*/ 197965 h 1565210"/>
                      <a:gd name="connsiteX27" fmla="*/ 546283 w 564448"/>
                      <a:gd name="connsiteY27" fmla="*/ 171839 h 1565210"/>
                      <a:gd name="connsiteX28" fmla="*/ 563700 w 564448"/>
                      <a:gd name="connsiteY28" fmla="*/ 119587 h 1565210"/>
                      <a:gd name="connsiteX29" fmla="*/ 520021 w 564448"/>
                      <a:gd name="connsiteY29" fmla="*/ 593 h 1565210"/>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436515 w 559183"/>
                      <a:gd name="connsiteY12" fmla="*/ 1242993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343647 w 559183"/>
                      <a:gd name="connsiteY12" fmla="*/ 1266805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343647 w 559183"/>
                      <a:gd name="connsiteY11" fmla="*/ 1266805 h 1570988"/>
                      <a:gd name="connsiteX12" fmla="*/ 427806 w 559183"/>
                      <a:gd name="connsiteY12" fmla="*/ 1077530 h 1570988"/>
                      <a:gd name="connsiteX13" fmla="*/ 410389 w 559183"/>
                      <a:gd name="connsiteY13" fmla="*/ 964319 h 1570988"/>
                      <a:gd name="connsiteX14" fmla="*/ 401681 w 559183"/>
                      <a:gd name="connsiteY14" fmla="*/ 868525 h 1570988"/>
                      <a:gd name="connsiteX15" fmla="*/ 375555 w 559183"/>
                      <a:gd name="connsiteY15" fmla="*/ 781439 h 1570988"/>
                      <a:gd name="connsiteX16" fmla="*/ 349429 w 559183"/>
                      <a:gd name="connsiteY16" fmla="*/ 650810 h 1570988"/>
                      <a:gd name="connsiteX17" fmla="*/ 358138 w 559183"/>
                      <a:gd name="connsiteY17" fmla="*/ 494056 h 1570988"/>
                      <a:gd name="connsiteX18" fmla="*/ 392972 w 559183"/>
                      <a:gd name="connsiteY18" fmla="*/ 424387 h 1570988"/>
                      <a:gd name="connsiteX19" fmla="*/ 419098 w 559183"/>
                      <a:gd name="connsiteY19" fmla="*/ 363427 h 1570988"/>
                      <a:gd name="connsiteX20" fmla="*/ 436515 w 559183"/>
                      <a:gd name="connsiteY20" fmla="*/ 337302 h 1570988"/>
                      <a:gd name="connsiteX21" fmla="*/ 445224 w 559183"/>
                      <a:gd name="connsiteY21" fmla="*/ 311176 h 1570988"/>
                      <a:gd name="connsiteX22" fmla="*/ 471349 w 559183"/>
                      <a:gd name="connsiteY22" fmla="*/ 285050 h 1570988"/>
                      <a:gd name="connsiteX23" fmla="*/ 488766 w 559183"/>
                      <a:gd name="connsiteY23" fmla="*/ 250216 h 1570988"/>
                      <a:gd name="connsiteX24" fmla="*/ 523601 w 559183"/>
                      <a:gd name="connsiteY24" fmla="*/ 197965 h 1570988"/>
                      <a:gd name="connsiteX25" fmla="*/ 541018 w 559183"/>
                      <a:gd name="connsiteY25" fmla="*/ 171839 h 1570988"/>
                      <a:gd name="connsiteX26" fmla="*/ 558435 w 559183"/>
                      <a:gd name="connsiteY26" fmla="*/ 119587 h 1570988"/>
                      <a:gd name="connsiteX27" fmla="*/ 514756 w 559183"/>
                      <a:gd name="connsiteY27"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343647 w 559183"/>
                      <a:gd name="connsiteY10" fmla="*/ 1266805 h 1570988"/>
                      <a:gd name="connsiteX11" fmla="*/ 427806 w 559183"/>
                      <a:gd name="connsiteY11" fmla="*/ 1077530 h 1570988"/>
                      <a:gd name="connsiteX12" fmla="*/ 410389 w 559183"/>
                      <a:gd name="connsiteY12" fmla="*/ 964319 h 1570988"/>
                      <a:gd name="connsiteX13" fmla="*/ 401681 w 559183"/>
                      <a:gd name="connsiteY13" fmla="*/ 868525 h 1570988"/>
                      <a:gd name="connsiteX14" fmla="*/ 375555 w 559183"/>
                      <a:gd name="connsiteY14" fmla="*/ 781439 h 1570988"/>
                      <a:gd name="connsiteX15" fmla="*/ 349429 w 559183"/>
                      <a:gd name="connsiteY15" fmla="*/ 650810 h 1570988"/>
                      <a:gd name="connsiteX16" fmla="*/ 358138 w 559183"/>
                      <a:gd name="connsiteY16" fmla="*/ 494056 h 1570988"/>
                      <a:gd name="connsiteX17" fmla="*/ 392972 w 559183"/>
                      <a:gd name="connsiteY17" fmla="*/ 424387 h 1570988"/>
                      <a:gd name="connsiteX18" fmla="*/ 419098 w 559183"/>
                      <a:gd name="connsiteY18" fmla="*/ 363427 h 1570988"/>
                      <a:gd name="connsiteX19" fmla="*/ 436515 w 559183"/>
                      <a:gd name="connsiteY19" fmla="*/ 337302 h 1570988"/>
                      <a:gd name="connsiteX20" fmla="*/ 445224 w 559183"/>
                      <a:gd name="connsiteY20" fmla="*/ 311176 h 1570988"/>
                      <a:gd name="connsiteX21" fmla="*/ 471349 w 559183"/>
                      <a:gd name="connsiteY21" fmla="*/ 285050 h 1570988"/>
                      <a:gd name="connsiteX22" fmla="*/ 488766 w 559183"/>
                      <a:gd name="connsiteY22" fmla="*/ 250216 h 1570988"/>
                      <a:gd name="connsiteX23" fmla="*/ 523601 w 559183"/>
                      <a:gd name="connsiteY23" fmla="*/ 197965 h 1570988"/>
                      <a:gd name="connsiteX24" fmla="*/ 541018 w 559183"/>
                      <a:gd name="connsiteY24" fmla="*/ 171839 h 1570988"/>
                      <a:gd name="connsiteX25" fmla="*/ 558435 w 559183"/>
                      <a:gd name="connsiteY25" fmla="*/ 119587 h 1570988"/>
                      <a:gd name="connsiteX26" fmla="*/ 514756 w 559183"/>
                      <a:gd name="connsiteY26"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343647 w 559183"/>
                      <a:gd name="connsiteY9" fmla="*/ 1266805 h 1570988"/>
                      <a:gd name="connsiteX10" fmla="*/ 427806 w 559183"/>
                      <a:gd name="connsiteY10" fmla="*/ 1077530 h 1570988"/>
                      <a:gd name="connsiteX11" fmla="*/ 410389 w 559183"/>
                      <a:gd name="connsiteY11" fmla="*/ 964319 h 1570988"/>
                      <a:gd name="connsiteX12" fmla="*/ 401681 w 559183"/>
                      <a:gd name="connsiteY12" fmla="*/ 868525 h 1570988"/>
                      <a:gd name="connsiteX13" fmla="*/ 375555 w 559183"/>
                      <a:gd name="connsiteY13" fmla="*/ 781439 h 1570988"/>
                      <a:gd name="connsiteX14" fmla="*/ 349429 w 559183"/>
                      <a:gd name="connsiteY14" fmla="*/ 650810 h 1570988"/>
                      <a:gd name="connsiteX15" fmla="*/ 358138 w 559183"/>
                      <a:gd name="connsiteY15" fmla="*/ 494056 h 1570988"/>
                      <a:gd name="connsiteX16" fmla="*/ 392972 w 559183"/>
                      <a:gd name="connsiteY16" fmla="*/ 424387 h 1570988"/>
                      <a:gd name="connsiteX17" fmla="*/ 419098 w 559183"/>
                      <a:gd name="connsiteY17" fmla="*/ 363427 h 1570988"/>
                      <a:gd name="connsiteX18" fmla="*/ 436515 w 559183"/>
                      <a:gd name="connsiteY18" fmla="*/ 337302 h 1570988"/>
                      <a:gd name="connsiteX19" fmla="*/ 445224 w 559183"/>
                      <a:gd name="connsiteY19" fmla="*/ 311176 h 1570988"/>
                      <a:gd name="connsiteX20" fmla="*/ 471349 w 559183"/>
                      <a:gd name="connsiteY20" fmla="*/ 285050 h 1570988"/>
                      <a:gd name="connsiteX21" fmla="*/ 488766 w 559183"/>
                      <a:gd name="connsiteY21" fmla="*/ 250216 h 1570988"/>
                      <a:gd name="connsiteX22" fmla="*/ 523601 w 559183"/>
                      <a:gd name="connsiteY22" fmla="*/ 197965 h 1570988"/>
                      <a:gd name="connsiteX23" fmla="*/ 541018 w 559183"/>
                      <a:gd name="connsiteY23" fmla="*/ 171839 h 1570988"/>
                      <a:gd name="connsiteX24" fmla="*/ 558435 w 559183"/>
                      <a:gd name="connsiteY24" fmla="*/ 119587 h 1570988"/>
                      <a:gd name="connsiteX25" fmla="*/ 514756 w 559183"/>
                      <a:gd name="connsiteY25" fmla="*/ 593 h 1570988"/>
                      <a:gd name="connsiteX0" fmla="*/ 514756 w 559183"/>
                      <a:gd name="connsiteY0" fmla="*/ 593 h 1570553"/>
                      <a:gd name="connsiteX1" fmla="*/ 256764 w 559183"/>
                      <a:gd name="connsiteY1" fmla="*/ 174563 h 1570553"/>
                      <a:gd name="connsiteX2" fmla="*/ 37690 w 559183"/>
                      <a:gd name="connsiteY2" fmla="*/ 366830 h 1570553"/>
                      <a:gd name="connsiteX3" fmla="*/ 43269 w 559183"/>
                      <a:gd name="connsiteY3" fmla="*/ 677889 h 1570553"/>
                      <a:gd name="connsiteX4" fmla="*/ 36941 w 559183"/>
                      <a:gd name="connsiteY4" fmla="*/ 1042900 h 1570553"/>
                      <a:gd name="connsiteX5" fmla="*/ 28232 w 559183"/>
                      <a:gd name="connsiteY5" fmla="*/ 1205437 h 1570553"/>
                      <a:gd name="connsiteX6" fmla="*/ 9251 w 559183"/>
                      <a:gd name="connsiteY6" fmla="*/ 1534526 h 1570553"/>
                      <a:gd name="connsiteX7" fmla="*/ 192675 w 559183"/>
                      <a:gd name="connsiteY7" fmla="*/ 1565210 h 1570553"/>
                      <a:gd name="connsiteX8" fmla="*/ 343033 w 559183"/>
                      <a:gd name="connsiteY8" fmla="*/ 1563646 h 1570553"/>
                      <a:gd name="connsiteX9" fmla="*/ 343647 w 559183"/>
                      <a:gd name="connsiteY9" fmla="*/ 1266805 h 1570553"/>
                      <a:gd name="connsiteX10" fmla="*/ 427806 w 559183"/>
                      <a:gd name="connsiteY10" fmla="*/ 1077530 h 1570553"/>
                      <a:gd name="connsiteX11" fmla="*/ 410389 w 559183"/>
                      <a:gd name="connsiteY11" fmla="*/ 964319 h 1570553"/>
                      <a:gd name="connsiteX12" fmla="*/ 401681 w 559183"/>
                      <a:gd name="connsiteY12" fmla="*/ 868525 h 1570553"/>
                      <a:gd name="connsiteX13" fmla="*/ 375555 w 559183"/>
                      <a:gd name="connsiteY13" fmla="*/ 781439 h 1570553"/>
                      <a:gd name="connsiteX14" fmla="*/ 349429 w 559183"/>
                      <a:gd name="connsiteY14" fmla="*/ 650810 h 1570553"/>
                      <a:gd name="connsiteX15" fmla="*/ 358138 w 559183"/>
                      <a:gd name="connsiteY15" fmla="*/ 494056 h 1570553"/>
                      <a:gd name="connsiteX16" fmla="*/ 392972 w 559183"/>
                      <a:gd name="connsiteY16" fmla="*/ 424387 h 1570553"/>
                      <a:gd name="connsiteX17" fmla="*/ 419098 w 559183"/>
                      <a:gd name="connsiteY17" fmla="*/ 363427 h 1570553"/>
                      <a:gd name="connsiteX18" fmla="*/ 436515 w 559183"/>
                      <a:gd name="connsiteY18" fmla="*/ 337302 h 1570553"/>
                      <a:gd name="connsiteX19" fmla="*/ 445224 w 559183"/>
                      <a:gd name="connsiteY19" fmla="*/ 311176 h 1570553"/>
                      <a:gd name="connsiteX20" fmla="*/ 471349 w 559183"/>
                      <a:gd name="connsiteY20" fmla="*/ 285050 h 1570553"/>
                      <a:gd name="connsiteX21" fmla="*/ 488766 w 559183"/>
                      <a:gd name="connsiteY21" fmla="*/ 250216 h 1570553"/>
                      <a:gd name="connsiteX22" fmla="*/ 523601 w 559183"/>
                      <a:gd name="connsiteY22" fmla="*/ 197965 h 1570553"/>
                      <a:gd name="connsiteX23" fmla="*/ 541018 w 559183"/>
                      <a:gd name="connsiteY23" fmla="*/ 171839 h 1570553"/>
                      <a:gd name="connsiteX24" fmla="*/ 558435 w 559183"/>
                      <a:gd name="connsiteY24" fmla="*/ 119587 h 1570553"/>
                      <a:gd name="connsiteX25" fmla="*/ 514756 w 559183"/>
                      <a:gd name="connsiteY25" fmla="*/ 593 h 1570553"/>
                      <a:gd name="connsiteX0" fmla="*/ 514756 w 558435"/>
                      <a:gd name="connsiteY0" fmla="*/ 593 h 1570553"/>
                      <a:gd name="connsiteX1" fmla="*/ 256764 w 558435"/>
                      <a:gd name="connsiteY1" fmla="*/ 174563 h 1570553"/>
                      <a:gd name="connsiteX2" fmla="*/ 37690 w 558435"/>
                      <a:gd name="connsiteY2" fmla="*/ 366830 h 1570553"/>
                      <a:gd name="connsiteX3" fmla="*/ 43269 w 558435"/>
                      <a:gd name="connsiteY3" fmla="*/ 677889 h 1570553"/>
                      <a:gd name="connsiteX4" fmla="*/ 36941 w 558435"/>
                      <a:gd name="connsiteY4" fmla="*/ 1042900 h 1570553"/>
                      <a:gd name="connsiteX5" fmla="*/ 28232 w 558435"/>
                      <a:gd name="connsiteY5" fmla="*/ 1205437 h 1570553"/>
                      <a:gd name="connsiteX6" fmla="*/ 9251 w 558435"/>
                      <a:gd name="connsiteY6" fmla="*/ 1534526 h 1570553"/>
                      <a:gd name="connsiteX7" fmla="*/ 192675 w 558435"/>
                      <a:gd name="connsiteY7" fmla="*/ 1565210 h 1570553"/>
                      <a:gd name="connsiteX8" fmla="*/ 343033 w 558435"/>
                      <a:gd name="connsiteY8" fmla="*/ 1563646 h 1570553"/>
                      <a:gd name="connsiteX9" fmla="*/ 343647 w 558435"/>
                      <a:gd name="connsiteY9" fmla="*/ 1266805 h 1570553"/>
                      <a:gd name="connsiteX10" fmla="*/ 427806 w 558435"/>
                      <a:gd name="connsiteY10" fmla="*/ 1077530 h 1570553"/>
                      <a:gd name="connsiteX11" fmla="*/ 410389 w 558435"/>
                      <a:gd name="connsiteY11" fmla="*/ 964319 h 1570553"/>
                      <a:gd name="connsiteX12" fmla="*/ 401681 w 558435"/>
                      <a:gd name="connsiteY12" fmla="*/ 868525 h 1570553"/>
                      <a:gd name="connsiteX13" fmla="*/ 375555 w 558435"/>
                      <a:gd name="connsiteY13" fmla="*/ 781439 h 1570553"/>
                      <a:gd name="connsiteX14" fmla="*/ 349429 w 558435"/>
                      <a:gd name="connsiteY14" fmla="*/ 650810 h 1570553"/>
                      <a:gd name="connsiteX15" fmla="*/ 358138 w 558435"/>
                      <a:gd name="connsiteY15" fmla="*/ 494056 h 1570553"/>
                      <a:gd name="connsiteX16" fmla="*/ 392972 w 558435"/>
                      <a:gd name="connsiteY16" fmla="*/ 424387 h 1570553"/>
                      <a:gd name="connsiteX17" fmla="*/ 419098 w 558435"/>
                      <a:gd name="connsiteY17" fmla="*/ 363427 h 1570553"/>
                      <a:gd name="connsiteX18" fmla="*/ 436515 w 558435"/>
                      <a:gd name="connsiteY18" fmla="*/ 337302 h 1570553"/>
                      <a:gd name="connsiteX19" fmla="*/ 445224 w 558435"/>
                      <a:gd name="connsiteY19" fmla="*/ 311176 h 1570553"/>
                      <a:gd name="connsiteX20" fmla="*/ 471349 w 558435"/>
                      <a:gd name="connsiteY20" fmla="*/ 285050 h 1570553"/>
                      <a:gd name="connsiteX21" fmla="*/ 488766 w 558435"/>
                      <a:gd name="connsiteY21" fmla="*/ 250216 h 1570553"/>
                      <a:gd name="connsiteX22" fmla="*/ 523601 w 558435"/>
                      <a:gd name="connsiteY22" fmla="*/ 197965 h 1570553"/>
                      <a:gd name="connsiteX23" fmla="*/ 558435 w 558435"/>
                      <a:gd name="connsiteY23" fmla="*/ 119587 h 1570553"/>
                      <a:gd name="connsiteX24" fmla="*/ 514756 w 558435"/>
                      <a:gd name="connsiteY24" fmla="*/ 593 h 1570553"/>
                      <a:gd name="connsiteX0" fmla="*/ 514756 w 560509"/>
                      <a:gd name="connsiteY0" fmla="*/ 674 h 1570634"/>
                      <a:gd name="connsiteX1" fmla="*/ 256764 w 560509"/>
                      <a:gd name="connsiteY1" fmla="*/ 174644 h 1570634"/>
                      <a:gd name="connsiteX2" fmla="*/ 37690 w 560509"/>
                      <a:gd name="connsiteY2" fmla="*/ 366911 h 1570634"/>
                      <a:gd name="connsiteX3" fmla="*/ 43269 w 560509"/>
                      <a:gd name="connsiteY3" fmla="*/ 677970 h 1570634"/>
                      <a:gd name="connsiteX4" fmla="*/ 36941 w 560509"/>
                      <a:gd name="connsiteY4" fmla="*/ 1042981 h 1570634"/>
                      <a:gd name="connsiteX5" fmla="*/ 28232 w 560509"/>
                      <a:gd name="connsiteY5" fmla="*/ 1205518 h 1570634"/>
                      <a:gd name="connsiteX6" fmla="*/ 9251 w 560509"/>
                      <a:gd name="connsiteY6" fmla="*/ 1534607 h 1570634"/>
                      <a:gd name="connsiteX7" fmla="*/ 192675 w 560509"/>
                      <a:gd name="connsiteY7" fmla="*/ 1565291 h 1570634"/>
                      <a:gd name="connsiteX8" fmla="*/ 343033 w 560509"/>
                      <a:gd name="connsiteY8" fmla="*/ 1563727 h 1570634"/>
                      <a:gd name="connsiteX9" fmla="*/ 343647 w 560509"/>
                      <a:gd name="connsiteY9" fmla="*/ 1266886 h 1570634"/>
                      <a:gd name="connsiteX10" fmla="*/ 427806 w 560509"/>
                      <a:gd name="connsiteY10" fmla="*/ 1077611 h 1570634"/>
                      <a:gd name="connsiteX11" fmla="*/ 410389 w 560509"/>
                      <a:gd name="connsiteY11" fmla="*/ 964400 h 1570634"/>
                      <a:gd name="connsiteX12" fmla="*/ 401681 w 560509"/>
                      <a:gd name="connsiteY12" fmla="*/ 868606 h 1570634"/>
                      <a:gd name="connsiteX13" fmla="*/ 375555 w 560509"/>
                      <a:gd name="connsiteY13" fmla="*/ 781520 h 1570634"/>
                      <a:gd name="connsiteX14" fmla="*/ 349429 w 560509"/>
                      <a:gd name="connsiteY14" fmla="*/ 650891 h 1570634"/>
                      <a:gd name="connsiteX15" fmla="*/ 358138 w 560509"/>
                      <a:gd name="connsiteY15" fmla="*/ 494137 h 1570634"/>
                      <a:gd name="connsiteX16" fmla="*/ 392972 w 560509"/>
                      <a:gd name="connsiteY16" fmla="*/ 424468 h 1570634"/>
                      <a:gd name="connsiteX17" fmla="*/ 419098 w 560509"/>
                      <a:gd name="connsiteY17" fmla="*/ 363508 h 1570634"/>
                      <a:gd name="connsiteX18" fmla="*/ 436515 w 560509"/>
                      <a:gd name="connsiteY18" fmla="*/ 337383 h 1570634"/>
                      <a:gd name="connsiteX19" fmla="*/ 445224 w 560509"/>
                      <a:gd name="connsiteY19" fmla="*/ 311257 h 1570634"/>
                      <a:gd name="connsiteX20" fmla="*/ 471349 w 560509"/>
                      <a:gd name="connsiteY20" fmla="*/ 285131 h 1570634"/>
                      <a:gd name="connsiteX21" fmla="*/ 488766 w 560509"/>
                      <a:gd name="connsiteY21" fmla="*/ 250297 h 1570634"/>
                      <a:gd name="connsiteX22" fmla="*/ 558435 w 560509"/>
                      <a:gd name="connsiteY22" fmla="*/ 119668 h 1570634"/>
                      <a:gd name="connsiteX23" fmla="*/ 514756 w 560509"/>
                      <a:gd name="connsiteY23" fmla="*/ 674 h 1570634"/>
                      <a:gd name="connsiteX0" fmla="*/ 514756 w 561751"/>
                      <a:gd name="connsiteY0" fmla="*/ 717 h 1570677"/>
                      <a:gd name="connsiteX1" fmla="*/ 256764 w 561751"/>
                      <a:gd name="connsiteY1" fmla="*/ 174687 h 1570677"/>
                      <a:gd name="connsiteX2" fmla="*/ 37690 w 561751"/>
                      <a:gd name="connsiteY2" fmla="*/ 366954 h 1570677"/>
                      <a:gd name="connsiteX3" fmla="*/ 43269 w 561751"/>
                      <a:gd name="connsiteY3" fmla="*/ 678013 h 1570677"/>
                      <a:gd name="connsiteX4" fmla="*/ 36941 w 561751"/>
                      <a:gd name="connsiteY4" fmla="*/ 1043024 h 1570677"/>
                      <a:gd name="connsiteX5" fmla="*/ 28232 w 561751"/>
                      <a:gd name="connsiteY5" fmla="*/ 1205561 h 1570677"/>
                      <a:gd name="connsiteX6" fmla="*/ 9251 w 561751"/>
                      <a:gd name="connsiteY6" fmla="*/ 1534650 h 1570677"/>
                      <a:gd name="connsiteX7" fmla="*/ 192675 w 561751"/>
                      <a:gd name="connsiteY7" fmla="*/ 1565334 h 1570677"/>
                      <a:gd name="connsiteX8" fmla="*/ 343033 w 561751"/>
                      <a:gd name="connsiteY8" fmla="*/ 1563770 h 1570677"/>
                      <a:gd name="connsiteX9" fmla="*/ 343647 w 561751"/>
                      <a:gd name="connsiteY9" fmla="*/ 1266929 h 1570677"/>
                      <a:gd name="connsiteX10" fmla="*/ 427806 w 561751"/>
                      <a:gd name="connsiteY10" fmla="*/ 1077654 h 1570677"/>
                      <a:gd name="connsiteX11" fmla="*/ 410389 w 561751"/>
                      <a:gd name="connsiteY11" fmla="*/ 964443 h 1570677"/>
                      <a:gd name="connsiteX12" fmla="*/ 401681 w 561751"/>
                      <a:gd name="connsiteY12" fmla="*/ 868649 h 1570677"/>
                      <a:gd name="connsiteX13" fmla="*/ 375555 w 561751"/>
                      <a:gd name="connsiteY13" fmla="*/ 781563 h 1570677"/>
                      <a:gd name="connsiteX14" fmla="*/ 349429 w 561751"/>
                      <a:gd name="connsiteY14" fmla="*/ 650934 h 1570677"/>
                      <a:gd name="connsiteX15" fmla="*/ 358138 w 561751"/>
                      <a:gd name="connsiteY15" fmla="*/ 494180 h 1570677"/>
                      <a:gd name="connsiteX16" fmla="*/ 392972 w 561751"/>
                      <a:gd name="connsiteY16" fmla="*/ 424511 h 1570677"/>
                      <a:gd name="connsiteX17" fmla="*/ 419098 w 561751"/>
                      <a:gd name="connsiteY17" fmla="*/ 363551 h 1570677"/>
                      <a:gd name="connsiteX18" fmla="*/ 436515 w 561751"/>
                      <a:gd name="connsiteY18" fmla="*/ 337426 h 1570677"/>
                      <a:gd name="connsiteX19" fmla="*/ 445224 w 561751"/>
                      <a:gd name="connsiteY19" fmla="*/ 311300 h 1570677"/>
                      <a:gd name="connsiteX20" fmla="*/ 471349 w 561751"/>
                      <a:gd name="connsiteY20" fmla="*/ 285174 h 1570677"/>
                      <a:gd name="connsiteX21" fmla="*/ 558435 w 561751"/>
                      <a:gd name="connsiteY21" fmla="*/ 119711 h 1570677"/>
                      <a:gd name="connsiteX22" fmla="*/ 514756 w 561751"/>
                      <a:gd name="connsiteY22" fmla="*/ 717 h 1570677"/>
                      <a:gd name="connsiteX0" fmla="*/ 514756 w 563640"/>
                      <a:gd name="connsiteY0" fmla="*/ 753 h 1570713"/>
                      <a:gd name="connsiteX1" fmla="*/ 256764 w 563640"/>
                      <a:gd name="connsiteY1" fmla="*/ 174723 h 1570713"/>
                      <a:gd name="connsiteX2" fmla="*/ 37690 w 563640"/>
                      <a:gd name="connsiteY2" fmla="*/ 366990 h 1570713"/>
                      <a:gd name="connsiteX3" fmla="*/ 43269 w 563640"/>
                      <a:gd name="connsiteY3" fmla="*/ 678049 h 1570713"/>
                      <a:gd name="connsiteX4" fmla="*/ 36941 w 563640"/>
                      <a:gd name="connsiteY4" fmla="*/ 1043060 h 1570713"/>
                      <a:gd name="connsiteX5" fmla="*/ 28232 w 563640"/>
                      <a:gd name="connsiteY5" fmla="*/ 1205597 h 1570713"/>
                      <a:gd name="connsiteX6" fmla="*/ 9251 w 563640"/>
                      <a:gd name="connsiteY6" fmla="*/ 1534686 h 1570713"/>
                      <a:gd name="connsiteX7" fmla="*/ 192675 w 563640"/>
                      <a:gd name="connsiteY7" fmla="*/ 1565370 h 1570713"/>
                      <a:gd name="connsiteX8" fmla="*/ 343033 w 563640"/>
                      <a:gd name="connsiteY8" fmla="*/ 1563806 h 1570713"/>
                      <a:gd name="connsiteX9" fmla="*/ 343647 w 563640"/>
                      <a:gd name="connsiteY9" fmla="*/ 1266965 h 1570713"/>
                      <a:gd name="connsiteX10" fmla="*/ 427806 w 563640"/>
                      <a:gd name="connsiteY10" fmla="*/ 1077690 h 1570713"/>
                      <a:gd name="connsiteX11" fmla="*/ 410389 w 563640"/>
                      <a:gd name="connsiteY11" fmla="*/ 964479 h 1570713"/>
                      <a:gd name="connsiteX12" fmla="*/ 401681 w 563640"/>
                      <a:gd name="connsiteY12" fmla="*/ 868685 h 1570713"/>
                      <a:gd name="connsiteX13" fmla="*/ 375555 w 563640"/>
                      <a:gd name="connsiteY13" fmla="*/ 781599 h 1570713"/>
                      <a:gd name="connsiteX14" fmla="*/ 349429 w 563640"/>
                      <a:gd name="connsiteY14" fmla="*/ 650970 h 1570713"/>
                      <a:gd name="connsiteX15" fmla="*/ 358138 w 563640"/>
                      <a:gd name="connsiteY15" fmla="*/ 494216 h 1570713"/>
                      <a:gd name="connsiteX16" fmla="*/ 392972 w 563640"/>
                      <a:gd name="connsiteY16" fmla="*/ 424547 h 1570713"/>
                      <a:gd name="connsiteX17" fmla="*/ 419098 w 563640"/>
                      <a:gd name="connsiteY17" fmla="*/ 363587 h 1570713"/>
                      <a:gd name="connsiteX18" fmla="*/ 436515 w 563640"/>
                      <a:gd name="connsiteY18" fmla="*/ 337462 h 1570713"/>
                      <a:gd name="connsiteX19" fmla="*/ 445224 w 563640"/>
                      <a:gd name="connsiteY19" fmla="*/ 311336 h 1570713"/>
                      <a:gd name="connsiteX20" fmla="*/ 558435 w 563640"/>
                      <a:gd name="connsiteY20" fmla="*/ 119747 h 1570713"/>
                      <a:gd name="connsiteX21" fmla="*/ 514756 w 563640"/>
                      <a:gd name="connsiteY21" fmla="*/ 753 h 1570713"/>
                      <a:gd name="connsiteX0" fmla="*/ 514756 w 564273"/>
                      <a:gd name="connsiteY0" fmla="*/ 793 h 1570753"/>
                      <a:gd name="connsiteX1" fmla="*/ 256764 w 564273"/>
                      <a:gd name="connsiteY1" fmla="*/ 174763 h 1570753"/>
                      <a:gd name="connsiteX2" fmla="*/ 37690 w 564273"/>
                      <a:gd name="connsiteY2" fmla="*/ 367030 h 1570753"/>
                      <a:gd name="connsiteX3" fmla="*/ 43269 w 564273"/>
                      <a:gd name="connsiteY3" fmla="*/ 678089 h 1570753"/>
                      <a:gd name="connsiteX4" fmla="*/ 36941 w 564273"/>
                      <a:gd name="connsiteY4" fmla="*/ 1043100 h 1570753"/>
                      <a:gd name="connsiteX5" fmla="*/ 28232 w 564273"/>
                      <a:gd name="connsiteY5" fmla="*/ 1205637 h 1570753"/>
                      <a:gd name="connsiteX6" fmla="*/ 9251 w 564273"/>
                      <a:gd name="connsiteY6" fmla="*/ 1534726 h 1570753"/>
                      <a:gd name="connsiteX7" fmla="*/ 192675 w 564273"/>
                      <a:gd name="connsiteY7" fmla="*/ 1565410 h 1570753"/>
                      <a:gd name="connsiteX8" fmla="*/ 343033 w 564273"/>
                      <a:gd name="connsiteY8" fmla="*/ 1563846 h 1570753"/>
                      <a:gd name="connsiteX9" fmla="*/ 343647 w 564273"/>
                      <a:gd name="connsiteY9" fmla="*/ 1267005 h 1570753"/>
                      <a:gd name="connsiteX10" fmla="*/ 427806 w 564273"/>
                      <a:gd name="connsiteY10" fmla="*/ 1077730 h 1570753"/>
                      <a:gd name="connsiteX11" fmla="*/ 410389 w 564273"/>
                      <a:gd name="connsiteY11" fmla="*/ 964519 h 1570753"/>
                      <a:gd name="connsiteX12" fmla="*/ 401681 w 564273"/>
                      <a:gd name="connsiteY12" fmla="*/ 868725 h 1570753"/>
                      <a:gd name="connsiteX13" fmla="*/ 375555 w 564273"/>
                      <a:gd name="connsiteY13" fmla="*/ 781639 h 1570753"/>
                      <a:gd name="connsiteX14" fmla="*/ 349429 w 564273"/>
                      <a:gd name="connsiteY14" fmla="*/ 651010 h 1570753"/>
                      <a:gd name="connsiteX15" fmla="*/ 358138 w 564273"/>
                      <a:gd name="connsiteY15" fmla="*/ 494256 h 1570753"/>
                      <a:gd name="connsiteX16" fmla="*/ 392972 w 564273"/>
                      <a:gd name="connsiteY16" fmla="*/ 424587 h 1570753"/>
                      <a:gd name="connsiteX17" fmla="*/ 419098 w 564273"/>
                      <a:gd name="connsiteY17" fmla="*/ 363627 h 1570753"/>
                      <a:gd name="connsiteX18" fmla="*/ 436515 w 564273"/>
                      <a:gd name="connsiteY18" fmla="*/ 337502 h 1570753"/>
                      <a:gd name="connsiteX19" fmla="*/ 558435 w 564273"/>
                      <a:gd name="connsiteY19" fmla="*/ 119787 h 1570753"/>
                      <a:gd name="connsiteX20" fmla="*/ 514756 w 564273"/>
                      <a:gd name="connsiteY20" fmla="*/ 793 h 1570753"/>
                      <a:gd name="connsiteX0" fmla="*/ 514756 w 565543"/>
                      <a:gd name="connsiteY0" fmla="*/ 838 h 1570798"/>
                      <a:gd name="connsiteX1" fmla="*/ 256764 w 565543"/>
                      <a:gd name="connsiteY1" fmla="*/ 174808 h 1570798"/>
                      <a:gd name="connsiteX2" fmla="*/ 37690 w 565543"/>
                      <a:gd name="connsiteY2" fmla="*/ 367075 h 1570798"/>
                      <a:gd name="connsiteX3" fmla="*/ 43269 w 565543"/>
                      <a:gd name="connsiteY3" fmla="*/ 678134 h 1570798"/>
                      <a:gd name="connsiteX4" fmla="*/ 36941 w 565543"/>
                      <a:gd name="connsiteY4" fmla="*/ 1043145 h 1570798"/>
                      <a:gd name="connsiteX5" fmla="*/ 28232 w 565543"/>
                      <a:gd name="connsiteY5" fmla="*/ 1205682 h 1570798"/>
                      <a:gd name="connsiteX6" fmla="*/ 9251 w 565543"/>
                      <a:gd name="connsiteY6" fmla="*/ 1534771 h 1570798"/>
                      <a:gd name="connsiteX7" fmla="*/ 192675 w 565543"/>
                      <a:gd name="connsiteY7" fmla="*/ 1565455 h 1570798"/>
                      <a:gd name="connsiteX8" fmla="*/ 343033 w 565543"/>
                      <a:gd name="connsiteY8" fmla="*/ 1563891 h 1570798"/>
                      <a:gd name="connsiteX9" fmla="*/ 343647 w 565543"/>
                      <a:gd name="connsiteY9" fmla="*/ 1267050 h 1570798"/>
                      <a:gd name="connsiteX10" fmla="*/ 427806 w 565543"/>
                      <a:gd name="connsiteY10" fmla="*/ 1077775 h 1570798"/>
                      <a:gd name="connsiteX11" fmla="*/ 410389 w 565543"/>
                      <a:gd name="connsiteY11" fmla="*/ 964564 h 1570798"/>
                      <a:gd name="connsiteX12" fmla="*/ 401681 w 565543"/>
                      <a:gd name="connsiteY12" fmla="*/ 868770 h 1570798"/>
                      <a:gd name="connsiteX13" fmla="*/ 375555 w 565543"/>
                      <a:gd name="connsiteY13" fmla="*/ 781684 h 1570798"/>
                      <a:gd name="connsiteX14" fmla="*/ 349429 w 565543"/>
                      <a:gd name="connsiteY14" fmla="*/ 651055 h 1570798"/>
                      <a:gd name="connsiteX15" fmla="*/ 358138 w 565543"/>
                      <a:gd name="connsiteY15" fmla="*/ 494301 h 1570798"/>
                      <a:gd name="connsiteX16" fmla="*/ 392972 w 565543"/>
                      <a:gd name="connsiteY16" fmla="*/ 424632 h 1570798"/>
                      <a:gd name="connsiteX17" fmla="*/ 419098 w 565543"/>
                      <a:gd name="connsiteY17" fmla="*/ 363672 h 1570798"/>
                      <a:gd name="connsiteX18" fmla="*/ 558435 w 565543"/>
                      <a:gd name="connsiteY18" fmla="*/ 119832 h 1570798"/>
                      <a:gd name="connsiteX19" fmla="*/ 514756 w 565543"/>
                      <a:gd name="connsiteY19" fmla="*/ 838 h 1570798"/>
                      <a:gd name="connsiteX0" fmla="*/ 514756 w 565717"/>
                      <a:gd name="connsiteY0" fmla="*/ 798 h 1570758"/>
                      <a:gd name="connsiteX1" fmla="*/ 256764 w 565717"/>
                      <a:gd name="connsiteY1" fmla="*/ 174768 h 1570758"/>
                      <a:gd name="connsiteX2" fmla="*/ 37690 w 565717"/>
                      <a:gd name="connsiteY2" fmla="*/ 367035 h 1570758"/>
                      <a:gd name="connsiteX3" fmla="*/ 43269 w 565717"/>
                      <a:gd name="connsiteY3" fmla="*/ 678094 h 1570758"/>
                      <a:gd name="connsiteX4" fmla="*/ 36941 w 565717"/>
                      <a:gd name="connsiteY4" fmla="*/ 1043105 h 1570758"/>
                      <a:gd name="connsiteX5" fmla="*/ 28232 w 565717"/>
                      <a:gd name="connsiteY5" fmla="*/ 1205642 h 1570758"/>
                      <a:gd name="connsiteX6" fmla="*/ 9251 w 565717"/>
                      <a:gd name="connsiteY6" fmla="*/ 1534731 h 1570758"/>
                      <a:gd name="connsiteX7" fmla="*/ 192675 w 565717"/>
                      <a:gd name="connsiteY7" fmla="*/ 1565415 h 1570758"/>
                      <a:gd name="connsiteX8" fmla="*/ 343033 w 565717"/>
                      <a:gd name="connsiteY8" fmla="*/ 1563851 h 1570758"/>
                      <a:gd name="connsiteX9" fmla="*/ 343647 w 565717"/>
                      <a:gd name="connsiteY9" fmla="*/ 1267010 h 1570758"/>
                      <a:gd name="connsiteX10" fmla="*/ 427806 w 565717"/>
                      <a:gd name="connsiteY10" fmla="*/ 1077735 h 1570758"/>
                      <a:gd name="connsiteX11" fmla="*/ 410389 w 565717"/>
                      <a:gd name="connsiteY11" fmla="*/ 964524 h 1570758"/>
                      <a:gd name="connsiteX12" fmla="*/ 401681 w 565717"/>
                      <a:gd name="connsiteY12" fmla="*/ 868730 h 1570758"/>
                      <a:gd name="connsiteX13" fmla="*/ 375555 w 565717"/>
                      <a:gd name="connsiteY13" fmla="*/ 781644 h 1570758"/>
                      <a:gd name="connsiteX14" fmla="*/ 349429 w 565717"/>
                      <a:gd name="connsiteY14" fmla="*/ 651015 h 1570758"/>
                      <a:gd name="connsiteX15" fmla="*/ 358138 w 565717"/>
                      <a:gd name="connsiteY15" fmla="*/ 494261 h 1570758"/>
                      <a:gd name="connsiteX16" fmla="*/ 392972 w 565717"/>
                      <a:gd name="connsiteY16" fmla="*/ 424592 h 1570758"/>
                      <a:gd name="connsiteX17" fmla="*/ 416717 w 565717"/>
                      <a:gd name="connsiteY17" fmla="*/ 339820 h 1570758"/>
                      <a:gd name="connsiteX18" fmla="*/ 558435 w 565717"/>
                      <a:gd name="connsiteY18" fmla="*/ 119792 h 1570758"/>
                      <a:gd name="connsiteX19" fmla="*/ 514756 w 565717"/>
                      <a:gd name="connsiteY19" fmla="*/ 798 h 1570758"/>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58138 w 554669"/>
                      <a:gd name="connsiteY15" fmla="*/ 494659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406579 w 554669"/>
                      <a:gd name="connsiteY14" fmla="*/ 658556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91475 w 554669"/>
                      <a:gd name="connsiteY14" fmla="*/ 497040 h 1571156"/>
                      <a:gd name="connsiteX15" fmla="*/ 392972 w 554669"/>
                      <a:gd name="connsiteY15" fmla="*/ 424990 h 1571156"/>
                      <a:gd name="connsiteX16" fmla="*/ 416717 w 554669"/>
                      <a:gd name="connsiteY16" fmla="*/ 340218 h 1571156"/>
                      <a:gd name="connsiteX17" fmla="*/ 544147 w 554669"/>
                      <a:gd name="connsiteY17" fmla="*/ 110665 h 1571156"/>
                      <a:gd name="connsiteX18" fmla="*/ 514756 w 554669"/>
                      <a:gd name="connsiteY18"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91475 w 554669"/>
                      <a:gd name="connsiteY13" fmla="*/ 497040 h 1571156"/>
                      <a:gd name="connsiteX14" fmla="*/ 392972 w 554669"/>
                      <a:gd name="connsiteY14" fmla="*/ 424990 h 1571156"/>
                      <a:gd name="connsiteX15" fmla="*/ 416717 w 554669"/>
                      <a:gd name="connsiteY15" fmla="*/ 340218 h 1571156"/>
                      <a:gd name="connsiteX16" fmla="*/ 544147 w 554669"/>
                      <a:gd name="connsiteY16" fmla="*/ 110665 h 1571156"/>
                      <a:gd name="connsiteX17" fmla="*/ 514756 w 554669"/>
                      <a:gd name="connsiteY17"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5151 w 554669"/>
                      <a:gd name="connsiteY11" fmla="*/ 714891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653856 w 693769"/>
                      <a:gd name="connsiteY0" fmla="*/ 1196 h 1571156"/>
                      <a:gd name="connsiteX1" fmla="*/ 395864 w 693769"/>
                      <a:gd name="connsiteY1" fmla="*/ 175166 h 1571156"/>
                      <a:gd name="connsiteX2" fmla="*/ 176790 w 693769"/>
                      <a:gd name="connsiteY2" fmla="*/ 367433 h 1571156"/>
                      <a:gd name="connsiteX3" fmla="*/ 182369 w 693769"/>
                      <a:gd name="connsiteY3" fmla="*/ 678492 h 1571156"/>
                      <a:gd name="connsiteX4" fmla="*/ 176041 w 693769"/>
                      <a:gd name="connsiteY4" fmla="*/ 1043503 h 1571156"/>
                      <a:gd name="connsiteX5" fmla="*/ 167332 w 693769"/>
                      <a:gd name="connsiteY5" fmla="*/ 1206040 h 1571156"/>
                      <a:gd name="connsiteX6" fmla="*/ 3095 w 693769"/>
                      <a:gd name="connsiteY6" fmla="*/ 1535129 h 1571156"/>
                      <a:gd name="connsiteX7" fmla="*/ 331775 w 693769"/>
                      <a:gd name="connsiteY7" fmla="*/ 1565813 h 1571156"/>
                      <a:gd name="connsiteX8" fmla="*/ 482133 w 693769"/>
                      <a:gd name="connsiteY8" fmla="*/ 1564249 h 1571156"/>
                      <a:gd name="connsiteX9" fmla="*/ 482747 w 693769"/>
                      <a:gd name="connsiteY9" fmla="*/ 1267408 h 1571156"/>
                      <a:gd name="connsiteX10" fmla="*/ 566906 w 693769"/>
                      <a:gd name="connsiteY10" fmla="*/ 1078133 h 1571156"/>
                      <a:gd name="connsiteX11" fmla="*/ 554251 w 693769"/>
                      <a:gd name="connsiteY11" fmla="*/ 714891 h 1571156"/>
                      <a:gd name="connsiteX12" fmla="*/ 530575 w 693769"/>
                      <a:gd name="connsiteY12" fmla="*/ 497040 h 1571156"/>
                      <a:gd name="connsiteX13" fmla="*/ 532072 w 693769"/>
                      <a:gd name="connsiteY13" fmla="*/ 424990 h 1571156"/>
                      <a:gd name="connsiteX14" fmla="*/ 555817 w 693769"/>
                      <a:gd name="connsiteY14" fmla="*/ 340218 h 1571156"/>
                      <a:gd name="connsiteX15" fmla="*/ 683247 w 693769"/>
                      <a:gd name="connsiteY15" fmla="*/ 110665 h 1571156"/>
                      <a:gd name="connsiteX16" fmla="*/ 653856 w 693769"/>
                      <a:gd name="connsiteY16" fmla="*/ 1196 h 1571156"/>
                      <a:gd name="connsiteX0" fmla="*/ 655560 w 695473"/>
                      <a:gd name="connsiteY0" fmla="*/ 1196 h 1571003"/>
                      <a:gd name="connsiteX1" fmla="*/ 397568 w 695473"/>
                      <a:gd name="connsiteY1" fmla="*/ 175166 h 1571003"/>
                      <a:gd name="connsiteX2" fmla="*/ 178494 w 695473"/>
                      <a:gd name="connsiteY2" fmla="*/ 367433 h 1571003"/>
                      <a:gd name="connsiteX3" fmla="*/ 184073 w 695473"/>
                      <a:gd name="connsiteY3" fmla="*/ 678492 h 1571003"/>
                      <a:gd name="connsiteX4" fmla="*/ 177745 w 695473"/>
                      <a:gd name="connsiteY4" fmla="*/ 1043503 h 1571003"/>
                      <a:gd name="connsiteX5" fmla="*/ 140461 w 695473"/>
                      <a:gd name="connsiteY5" fmla="*/ 1208421 h 1571003"/>
                      <a:gd name="connsiteX6" fmla="*/ 4799 w 695473"/>
                      <a:gd name="connsiteY6" fmla="*/ 1535129 h 1571003"/>
                      <a:gd name="connsiteX7" fmla="*/ 333479 w 695473"/>
                      <a:gd name="connsiteY7" fmla="*/ 1565813 h 1571003"/>
                      <a:gd name="connsiteX8" fmla="*/ 483837 w 695473"/>
                      <a:gd name="connsiteY8" fmla="*/ 1564249 h 1571003"/>
                      <a:gd name="connsiteX9" fmla="*/ 484451 w 695473"/>
                      <a:gd name="connsiteY9" fmla="*/ 1267408 h 1571003"/>
                      <a:gd name="connsiteX10" fmla="*/ 568610 w 695473"/>
                      <a:gd name="connsiteY10" fmla="*/ 1078133 h 1571003"/>
                      <a:gd name="connsiteX11" fmla="*/ 555955 w 695473"/>
                      <a:gd name="connsiteY11" fmla="*/ 714891 h 1571003"/>
                      <a:gd name="connsiteX12" fmla="*/ 532279 w 695473"/>
                      <a:gd name="connsiteY12" fmla="*/ 497040 h 1571003"/>
                      <a:gd name="connsiteX13" fmla="*/ 533776 w 695473"/>
                      <a:gd name="connsiteY13" fmla="*/ 424990 h 1571003"/>
                      <a:gd name="connsiteX14" fmla="*/ 557521 w 695473"/>
                      <a:gd name="connsiteY14" fmla="*/ 340218 h 1571003"/>
                      <a:gd name="connsiteX15" fmla="*/ 684951 w 695473"/>
                      <a:gd name="connsiteY15" fmla="*/ 110665 h 1571003"/>
                      <a:gd name="connsiteX16" fmla="*/ 655560 w 695473"/>
                      <a:gd name="connsiteY16" fmla="*/ 1196 h 1571003"/>
                      <a:gd name="connsiteX0" fmla="*/ 650782 w 690695"/>
                      <a:gd name="connsiteY0" fmla="*/ 1196 h 1618499"/>
                      <a:gd name="connsiteX1" fmla="*/ 392790 w 690695"/>
                      <a:gd name="connsiteY1" fmla="*/ 175166 h 1618499"/>
                      <a:gd name="connsiteX2" fmla="*/ 173716 w 690695"/>
                      <a:gd name="connsiteY2" fmla="*/ 367433 h 1618499"/>
                      <a:gd name="connsiteX3" fmla="*/ 179295 w 690695"/>
                      <a:gd name="connsiteY3" fmla="*/ 678492 h 1618499"/>
                      <a:gd name="connsiteX4" fmla="*/ 172967 w 690695"/>
                      <a:gd name="connsiteY4" fmla="*/ 1043503 h 1618499"/>
                      <a:gd name="connsiteX5" fmla="*/ 135683 w 690695"/>
                      <a:gd name="connsiteY5" fmla="*/ 1208421 h 1618499"/>
                      <a:gd name="connsiteX6" fmla="*/ 21 w 690695"/>
                      <a:gd name="connsiteY6" fmla="*/ 1535129 h 1618499"/>
                      <a:gd name="connsiteX7" fmla="*/ 128676 w 690695"/>
                      <a:gd name="connsiteY7" fmla="*/ 1618201 h 1618499"/>
                      <a:gd name="connsiteX8" fmla="*/ 479059 w 690695"/>
                      <a:gd name="connsiteY8" fmla="*/ 1564249 h 1618499"/>
                      <a:gd name="connsiteX9" fmla="*/ 479673 w 690695"/>
                      <a:gd name="connsiteY9" fmla="*/ 1267408 h 1618499"/>
                      <a:gd name="connsiteX10" fmla="*/ 563832 w 690695"/>
                      <a:gd name="connsiteY10" fmla="*/ 1078133 h 1618499"/>
                      <a:gd name="connsiteX11" fmla="*/ 551177 w 690695"/>
                      <a:gd name="connsiteY11" fmla="*/ 714891 h 1618499"/>
                      <a:gd name="connsiteX12" fmla="*/ 527501 w 690695"/>
                      <a:gd name="connsiteY12" fmla="*/ 497040 h 1618499"/>
                      <a:gd name="connsiteX13" fmla="*/ 528998 w 690695"/>
                      <a:gd name="connsiteY13" fmla="*/ 424990 h 1618499"/>
                      <a:gd name="connsiteX14" fmla="*/ 552743 w 690695"/>
                      <a:gd name="connsiteY14" fmla="*/ 340218 h 1618499"/>
                      <a:gd name="connsiteX15" fmla="*/ 680173 w 690695"/>
                      <a:gd name="connsiteY15" fmla="*/ 110665 h 1618499"/>
                      <a:gd name="connsiteX16" fmla="*/ 650782 w 690695"/>
                      <a:gd name="connsiteY16" fmla="*/ 1196 h 1618499"/>
                      <a:gd name="connsiteX0" fmla="*/ 662785 w 702698"/>
                      <a:gd name="connsiteY0" fmla="*/ 1196 h 1590356"/>
                      <a:gd name="connsiteX1" fmla="*/ 404793 w 702698"/>
                      <a:gd name="connsiteY1" fmla="*/ 175166 h 1590356"/>
                      <a:gd name="connsiteX2" fmla="*/ 185719 w 702698"/>
                      <a:gd name="connsiteY2" fmla="*/ 367433 h 1590356"/>
                      <a:gd name="connsiteX3" fmla="*/ 191298 w 702698"/>
                      <a:gd name="connsiteY3" fmla="*/ 678492 h 1590356"/>
                      <a:gd name="connsiteX4" fmla="*/ 184970 w 702698"/>
                      <a:gd name="connsiteY4" fmla="*/ 1043503 h 1590356"/>
                      <a:gd name="connsiteX5" fmla="*/ 147686 w 702698"/>
                      <a:gd name="connsiteY5" fmla="*/ 1208421 h 1590356"/>
                      <a:gd name="connsiteX6" fmla="*/ 12024 w 702698"/>
                      <a:gd name="connsiteY6" fmla="*/ 1535129 h 1590356"/>
                      <a:gd name="connsiteX7" fmla="*/ 491062 w 702698"/>
                      <a:gd name="connsiteY7" fmla="*/ 1564249 h 1590356"/>
                      <a:gd name="connsiteX8" fmla="*/ 491676 w 702698"/>
                      <a:gd name="connsiteY8" fmla="*/ 1267408 h 1590356"/>
                      <a:gd name="connsiteX9" fmla="*/ 575835 w 702698"/>
                      <a:gd name="connsiteY9" fmla="*/ 1078133 h 1590356"/>
                      <a:gd name="connsiteX10" fmla="*/ 563180 w 702698"/>
                      <a:gd name="connsiteY10" fmla="*/ 714891 h 1590356"/>
                      <a:gd name="connsiteX11" fmla="*/ 539504 w 702698"/>
                      <a:gd name="connsiteY11" fmla="*/ 497040 h 1590356"/>
                      <a:gd name="connsiteX12" fmla="*/ 541001 w 702698"/>
                      <a:gd name="connsiteY12" fmla="*/ 424990 h 1590356"/>
                      <a:gd name="connsiteX13" fmla="*/ 564746 w 702698"/>
                      <a:gd name="connsiteY13" fmla="*/ 340218 h 1590356"/>
                      <a:gd name="connsiteX14" fmla="*/ 692176 w 702698"/>
                      <a:gd name="connsiteY14" fmla="*/ 110665 h 1590356"/>
                      <a:gd name="connsiteX15" fmla="*/ 662785 w 702698"/>
                      <a:gd name="connsiteY15" fmla="*/ 1196 h 1590356"/>
                      <a:gd name="connsiteX0" fmla="*/ 659016 w 698929"/>
                      <a:gd name="connsiteY0" fmla="*/ 1196 h 1630227"/>
                      <a:gd name="connsiteX1" fmla="*/ 401024 w 698929"/>
                      <a:gd name="connsiteY1" fmla="*/ 175166 h 1630227"/>
                      <a:gd name="connsiteX2" fmla="*/ 181950 w 698929"/>
                      <a:gd name="connsiteY2" fmla="*/ 367433 h 1630227"/>
                      <a:gd name="connsiteX3" fmla="*/ 187529 w 698929"/>
                      <a:gd name="connsiteY3" fmla="*/ 678492 h 1630227"/>
                      <a:gd name="connsiteX4" fmla="*/ 181201 w 698929"/>
                      <a:gd name="connsiteY4" fmla="*/ 1043503 h 1630227"/>
                      <a:gd name="connsiteX5" fmla="*/ 143917 w 698929"/>
                      <a:gd name="connsiteY5" fmla="*/ 1208421 h 1630227"/>
                      <a:gd name="connsiteX6" fmla="*/ 8255 w 698929"/>
                      <a:gd name="connsiteY6" fmla="*/ 1535129 h 1630227"/>
                      <a:gd name="connsiteX7" fmla="*/ 413474 w 698929"/>
                      <a:gd name="connsiteY7" fmla="*/ 1614255 h 1630227"/>
                      <a:gd name="connsiteX8" fmla="*/ 487907 w 698929"/>
                      <a:gd name="connsiteY8" fmla="*/ 1267408 h 1630227"/>
                      <a:gd name="connsiteX9" fmla="*/ 572066 w 698929"/>
                      <a:gd name="connsiteY9" fmla="*/ 1078133 h 1630227"/>
                      <a:gd name="connsiteX10" fmla="*/ 559411 w 698929"/>
                      <a:gd name="connsiteY10" fmla="*/ 714891 h 1630227"/>
                      <a:gd name="connsiteX11" fmla="*/ 535735 w 698929"/>
                      <a:gd name="connsiteY11" fmla="*/ 497040 h 1630227"/>
                      <a:gd name="connsiteX12" fmla="*/ 537232 w 698929"/>
                      <a:gd name="connsiteY12" fmla="*/ 424990 h 1630227"/>
                      <a:gd name="connsiteX13" fmla="*/ 560977 w 698929"/>
                      <a:gd name="connsiteY13" fmla="*/ 340218 h 1630227"/>
                      <a:gd name="connsiteX14" fmla="*/ 688407 w 698929"/>
                      <a:gd name="connsiteY14" fmla="*/ 110665 h 1630227"/>
                      <a:gd name="connsiteX15" fmla="*/ 659016 w 698929"/>
                      <a:gd name="connsiteY15" fmla="*/ 1196 h 1630227"/>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25184 w 836206"/>
                      <a:gd name="connsiteY8" fmla="*/ 1267408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89544 w 836206"/>
                      <a:gd name="connsiteY10" fmla="*/ 669647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7579 w 837492"/>
                      <a:gd name="connsiteY0" fmla="*/ 1196 h 1641314"/>
                      <a:gd name="connsiteX1" fmla="*/ 539587 w 837492"/>
                      <a:gd name="connsiteY1" fmla="*/ 175166 h 1641314"/>
                      <a:gd name="connsiteX2" fmla="*/ 320513 w 837492"/>
                      <a:gd name="connsiteY2" fmla="*/ 367433 h 1641314"/>
                      <a:gd name="connsiteX3" fmla="*/ 326092 w 837492"/>
                      <a:gd name="connsiteY3" fmla="*/ 678492 h 1641314"/>
                      <a:gd name="connsiteX4" fmla="*/ 319764 w 837492"/>
                      <a:gd name="connsiteY4" fmla="*/ 1043503 h 1641314"/>
                      <a:gd name="connsiteX5" fmla="*/ 258667 w 837492"/>
                      <a:gd name="connsiteY5" fmla="*/ 1203658 h 1641314"/>
                      <a:gd name="connsiteX6" fmla="*/ 6325 w 837492"/>
                      <a:gd name="connsiteY6" fmla="*/ 1580373 h 1641314"/>
                      <a:gd name="connsiteX7" fmla="*/ 552037 w 837492"/>
                      <a:gd name="connsiteY7" fmla="*/ 1614255 h 1641314"/>
                      <a:gd name="connsiteX8" fmla="*/ 669332 w 837492"/>
                      <a:gd name="connsiteY8" fmla="*/ 1276933 h 1641314"/>
                      <a:gd name="connsiteX9" fmla="*/ 736822 w 837492"/>
                      <a:gd name="connsiteY9" fmla="*/ 992408 h 1641314"/>
                      <a:gd name="connsiteX10" fmla="*/ 690830 w 837492"/>
                      <a:gd name="connsiteY10" fmla="*/ 669647 h 1641314"/>
                      <a:gd name="connsiteX11" fmla="*/ 674298 w 837492"/>
                      <a:gd name="connsiteY11" fmla="*/ 497040 h 1641314"/>
                      <a:gd name="connsiteX12" fmla="*/ 675795 w 837492"/>
                      <a:gd name="connsiteY12" fmla="*/ 424990 h 1641314"/>
                      <a:gd name="connsiteX13" fmla="*/ 699540 w 837492"/>
                      <a:gd name="connsiteY13" fmla="*/ 340218 h 1641314"/>
                      <a:gd name="connsiteX14" fmla="*/ 826970 w 837492"/>
                      <a:gd name="connsiteY14" fmla="*/ 110665 h 1641314"/>
                      <a:gd name="connsiteX15" fmla="*/ 797579 w 837492"/>
                      <a:gd name="connsiteY15" fmla="*/ 1196 h 1641314"/>
                      <a:gd name="connsiteX0" fmla="*/ 713982 w 753895"/>
                      <a:gd name="connsiteY0" fmla="*/ 1196 h 1650425"/>
                      <a:gd name="connsiteX1" fmla="*/ 455990 w 753895"/>
                      <a:gd name="connsiteY1" fmla="*/ 175166 h 1650425"/>
                      <a:gd name="connsiteX2" fmla="*/ 236916 w 753895"/>
                      <a:gd name="connsiteY2" fmla="*/ 367433 h 1650425"/>
                      <a:gd name="connsiteX3" fmla="*/ 242495 w 753895"/>
                      <a:gd name="connsiteY3" fmla="*/ 678492 h 1650425"/>
                      <a:gd name="connsiteX4" fmla="*/ 236167 w 753895"/>
                      <a:gd name="connsiteY4" fmla="*/ 1043503 h 1650425"/>
                      <a:gd name="connsiteX5" fmla="*/ 175070 w 753895"/>
                      <a:gd name="connsiteY5" fmla="*/ 1203658 h 1650425"/>
                      <a:gd name="connsiteX6" fmla="*/ 8453 w 753895"/>
                      <a:gd name="connsiteY6" fmla="*/ 1601804 h 1650425"/>
                      <a:gd name="connsiteX7" fmla="*/ 468440 w 753895"/>
                      <a:gd name="connsiteY7" fmla="*/ 1614255 h 1650425"/>
                      <a:gd name="connsiteX8" fmla="*/ 585735 w 753895"/>
                      <a:gd name="connsiteY8" fmla="*/ 1276933 h 1650425"/>
                      <a:gd name="connsiteX9" fmla="*/ 653225 w 753895"/>
                      <a:gd name="connsiteY9" fmla="*/ 992408 h 1650425"/>
                      <a:gd name="connsiteX10" fmla="*/ 607233 w 753895"/>
                      <a:gd name="connsiteY10" fmla="*/ 669647 h 1650425"/>
                      <a:gd name="connsiteX11" fmla="*/ 590701 w 753895"/>
                      <a:gd name="connsiteY11" fmla="*/ 497040 h 1650425"/>
                      <a:gd name="connsiteX12" fmla="*/ 592198 w 753895"/>
                      <a:gd name="connsiteY12" fmla="*/ 424990 h 1650425"/>
                      <a:gd name="connsiteX13" fmla="*/ 615943 w 753895"/>
                      <a:gd name="connsiteY13" fmla="*/ 340218 h 1650425"/>
                      <a:gd name="connsiteX14" fmla="*/ 743373 w 753895"/>
                      <a:gd name="connsiteY14" fmla="*/ 110665 h 1650425"/>
                      <a:gd name="connsiteX15" fmla="*/ 713982 w 753895"/>
                      <a:gd name="connsiteY15" fmla="*/ 1196 h 1650425"/>
                      <a:gd name="connsiteX0" fmla="*/ 717338 w 757251"/>
                      <a:gd name="connsiteY0" fmla="*/ 1196 h 1651788"/>
                      <a:gd name="connsiteX1" fmla="*/ 459346 w 757251"/>
                      <a:gd name="connsiteY1" fmla="*/ 175166 h 1651788"/>
                      <a:gd name="connsiteX2" fmla="*/ 240272 w 757251"/>
                      <a:gd name="connsiteY2" fmla="*/ 367433 h 1651788"/>
                      <a:gd name="connsiteX3" fmla="*/ 245851 w 757251"/>
                      <a:gd name="connsiteY3" fmla="*/ 678492 h 1651788"/>
                      <a:gd name="connsiteX4" fmla="*/ 239523 w 757251"/>
                      <a:gd name="connsiteY4" fmla="*/ 1043503 h 1651788"/>
                      <a:gd name="connsiteX5" fmla="*/ 178426 w 757251"/>
                      <a:gd name="connsiteY5" fmla="*/ 1203658 h 1651788"/>
                      <a:gd name="connsiteX6" fmla="*/ 11809 w 757251"/>
                      <a:gd name="connsiteY6" fmla="*/ 1601804 h 1651788"/>
                      <a:gd name="connsiteX7" fmla="*/ 540852 w 757251"/>
                      <a:gd name="connsiteY7" fmla="*/ 1616637 h 1651788"/>
                      <a:gd name="connsiteX8" fmla="*/ 589091 w 757251"/>
                      <a:gd name="connsiteY8" fmla="*/ 1276933 h 1651788"/>
                      <a:gd name="connsiteX9" fmla="*/ 656581 w 757251"/>
                      <a:gd name="connsiteY9" fmla="*/ 992408 h 1651788"/>
                      <a:gd name="connsiteX10" fmla="*/ 610589 w 757251"/>
                      <a:gd name="connsiteY10" fmla="*/ 669647 h 1651788"/>
                      <a:gd name="connsiteX11" fmla="*/ 594057 w 757251"/>
                      <a:gd name="connsiteY11" fmla="*/ 497040 h 1651788"/>
                      <a:gd name="connsiteX12" fmla="*/ 595554 w 757251"/>
                      <a:gd name="connsiteY12" fmla="*/ 424990 h 1651788"/>
                      <a:gd name="connsiteX13" fmla="*/ 619299 w 757251"/>
                      <a:gd name="connsiteY13" fmla="*/ 340218 h 1651788"/>
                      <a:gd name="connsiteX14" fmla="*/ 746729 w 757251"/>
                      <a:gd name="connsiteY14" fmla="*/ 110665 h 1651788"/>
                      <a:gd name="connsiteX15" fmla="*/ 717338 w 757251"/>
                      <a:gd name="connsiteY15" fmla="*/ 1196 h 1651788"/>
                      <a:gd name="connsiteX0" fmla="*/ 715105 w 755018"/>
                      <a:gd name="connsiteY0" fmla="*/ 1196 h 1651788"/>
                      <a:gd name="connsiteX1" fmla="*/ 457113 w 755018"/>
                      <a:gd name="connsiteY1" fmla="*/ 175166 h 1651788"/>
                      <a:gd name="connsiteX2" fmla="*/ 238039 w 755018"/>
                      <a:gd name="connsiteY2" fmla="*/ 367433 h 1651788"/>
                      <a:gd name="connsiteX3" fmla="*/ 243618 w 755018"/>
                      <a:gd name="connsiteY3" fmla="*/ 678492 h 1651788"/>
                      <a:gd name="connsiteX4" fmla="*/ 237290 w 755018"/>
                      <a:gd name="connsiteY4" fmla="*/ 1043503 h 1651788"/>
                      <a:gd name="connsiteX5" fmla="*/ 176193 w 755018"/>
                      <a:gd name="connsiteY5" fmla="*/ 1203658 h 1651788"/>
                      <a:gd name="connsiteX6" fmla="*/ 9576 w 755018"/>
                      <a:gd name="connsiteY6" fmla="*/ 1601804 h 1651788"/>
                      <a:gd name="connsiteX7" fmla="*/ 493375 w 755018"/>
                      <a:gd name="connsiteY7" fmla="*/ 1616637 h 1651788"/>
                      <a:gd name="connsiteX8" fmla="*/ 586858 w 755018"/>
                      <a:gd name="connsiteY8" fmla="*/ 1276933 h 1651788"/>
                      <a:gd name="connsiteX9" fmla="*/ 654348 w 755018"/>
                      <a:gd name="connsiteY9" fmla="*/ 992408 h 1651788"/>
                      <a:gd name="connsiteX10" fmla="*/ 608356 w 755018"/>
                      <a:gd name="connsiteY10" fmla="*/ 669647 h 1651788"/>
                      <a:gd name="connsiteX11" fmla="*/ 591824 w 755018"/>
                      <a:gd name="connsiteY11" fmla="*/ 497040 h 1651788"/>
                      <a:gd name="connsiteX12" fmla="*/ 593321 w 755018"/>
                      <a:gd name="connsiteY12" fmla="*/ 424990 h 1651788"/>
                      <a:gd name="connsiteX13" fmla="*/ 617066 w 755018"/>
                      <a:gd name="connsiteY13" fmla="*/ 340218 h 1651788"/>
                      <a:gd name="connsiteX14" fmla="*/ 744496 w 755018"/>
                      <a:gd name="connsiteY14" fmla="*/ 110665 h 1651788"/>
                      <a:gd name="connsiteX15" fmla="*/ 715105 w 755018"/>
                      <a:gd name="connsiteY15" fmla="*/ 1196 h 1651788"/>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19868 w 757327"/>
                      <a:gd name="connsiteY0" fmla="*/ 1036 h 1658772"/>
                      <a:gd name="connsiteX1" fmla="*/ 452350 w 757327"/>
                      <a:gd name="connsiteY1" fmla="*/ 179768 h 1658772"/>
                      <a:gd name="connsiteX2" fmla="*/ 240420 w 757327"/>
                      <a:gd name="connsiteY2" fmla="*/ 357748 h 1658772"/>
                      <a:gd name="connsiteX3" fmla="*/ 243618 w 757327"/>
                      <a:gd name="connsiteY3" fmla="*/ 685476 h 1658772"/>
                      <a:gd name="connsiteX4" fmla="*/ 237290 w 757327"/>
                      <a:gd name="connsiteY4" fmla="*/ 1050487 h 1658772"/>
                      <a:gd name="connsiteX5" fmla="*/ 176193 w 757327"/>
                      <a:gd name="connsiteY5" fmla="*/ 1210642 h 1658772"/>
                      <a:gd name="connsiteX6" fmla="*/ 9576 w 757327"/>
                      <a:gd name="connsiteY6" fmla="*/ 1608788 h 1658772"/>
                      <a:gd name="connsiteX7" fmla="*/ 493375 w 757327"/>
                      <a:gd name="connsiteY7" fmla="*/ 1623621 h 1658772"/>
                      <a:gd name="connsiteX8" fmla="*/ 586858 w 757327"/>
                      <a:gd name="connsiteY8" fmla="*/ 1283917 h 1658772"/>
                      <a:gd name="connsiteX9" fmla="*/ 654348 w 757327"/>
                      <a:gd name="connsiteY9" fmla="*/ 999392 h 1658772"/>
                      <a:gd name="connsiteX10" fmla="*/ 608356 w 757327"/>
                      <a:gd name="connsiteY10" fmla="*/ 676631 h 1658772"/>
                      <a:gd name="connsiteX11" fmla="*/ 591824 w 757327"/>
                      <a:gd name="connsiteY11" fmla="*/ 504024 h 1658772"/>
                      <a:gd name="connsiteX12" fmla="*/ 593321 w 757327"/>
                      <a:gd name="connsiteY12" fmla="*/ 431974 h 1658772"/>
                      <a:gd name="connsiteX13" fmla="*/ 617066 w 757327"/>
                      <a:gd name="connsiteY13" fmla="*/ 347202 h 1658772"/>
                      <a:gd name="connsiteX14" fmla="*/ 744496 w 757327"/>
                      <a:gd name="connsiteY14" fmla="*/ 117649 h 1658772"/>
                      <a:gd name="connsiteX15" fmla="*/ 719868 w 757327"/>
                      <a:gd name="connsiteY15" fmla="*/ 1036 h 1658772"/>
                      <a:gd name="connsiteX0" fmla="*/ 719868 w 744414"/>
                      <a:gd name="connsiteY0" fmla="*/ 848 h 1658584"/>
                      <a:gd name="connsiteX1" fmla="*/ 452350 w 744414"/>
                      <a:gd name="connsiteY1" fmla="*/ 179580 h 1658584"/>
                      <a:gd name="connsiteX2" fmla="*/ 240420 w 744414"/>
                      <a:gd name="connsiteY2" fmla="*/ 357560 h 1658584"/>
                      <a:gd name="connsiteX3" fmla="*/ 243618 w 744414"/>
                      <a:gd name="connsiteY3" fmla="*/ 685288 h 1658584"/>
                      <a:gd name="connsiteX4" fmla="*/ 237290 w 744414"/>
                      <a:gd name="connsiteY4" fmla="*/ 1050299 h 1658584"/>
                      <a:gd name="connsiteX5" fmla="*/ 176193 w 744414"/>
                      <a:gd name="connsiteY5" fmla="*/ 1210454 h 1658584"/>
                      <a:gd name="connsiteX6" fmla="*/ 9576 w 744414"/>
                      <a:gd name="connsiteY6" fmla="*/ 1608600 h 1658584"/>
                      <a:gd name="connsiteX7" fmla="*/ 493375 w 744414"/>
                      <a:gd name="connsiteY7" fmla="*/ 1623433 h 1658584"/>
                      <a:gd name="connsiteX8" fmla="*/ 586858 w 744414"/>
                      <a:gd name="connsiteY8" fmla="*/ 1283729 h 1658584"/>
                      <a:gd name="connsiteX9" fmla="*/ 654348 w 744414"/>
                      <a:gd name="connsiteY9" fmla="*/ 999204 h 1658584"/>
                      <a:gd name="connsiteX10" fmla="*/ 608356 w 744414"/>
                      <a:gd name="connsiteY10" fmla="*/ 676443 h 1658584"/>
                      <a:gd name="connsiteX11" fmla="*/ 591824 w 744414"/>
                      <a:gd name="connsiteY11" fmla="*/ 503836 h 1658584"/>
                      <a:gd name="connsiteX12" fmla="*/ 593321 w 744414"/>
                      <a:gd name="connsiteY12" fmla="*/ 431786 h 1658584"/>
                      <a:gd name="connsiteX13" fmla="*/ 617066 w 744414"/>
                      <a:gd name="connsiteY13" fmla="*/ 347014 h 1658584"/>
                      <a:gd name="connsiteX14" fmla="*/ 720683 w 744414"/>
                      <a:gd name="connsiteY14" fmla="*/ 122224 h 1658584"/>
                      <a:gd name="connsiteX15" fmla="*/ 719868 w 744414"/>
                      <a:gd name="connsiteY15" fmla="*/ 848 h 1658584"/>
                      <a:gd name="connsiteX0" fmla="*/ 719868 w 737605"/>
                      <a:gd name="connsiteY0" fmla="*/ 618 h 1658354"/>
                      <a:gd name="connsiteX1" fmla="*/ 452350 w 737605"/>
                      <a:gd name="connsiteY1" fmla="*/ 179350 h 1658354"/>
                      <a:gd name="connsiteX2" fmla="*/ 240420 w 737605"/>
                      <a:gd name="connsiteY2" fmla="*/ 357330 h 1658354"/>
                      <a:gd name="connsiteX3" fmla="*/ 243618 w 737605"/>
                      <a:gd name="connsiteY3" fmla="*/ 685058 h 1658354"/>
                      <a:gd name="connsiteX4" fmla="*/ 237290 w 737605"/>
                      <a:gd name="connsiteY4" fmla="*/ 1050069 h 1658354"/>
                      <a:gd name="connsiteX5" fmla="*/ 176193 w 737605"/>
                      <a:gd name="connsiteY5" fmla="*/ 1210224 h 1658354"/>
                      <a:gd name="connsiteX6" fmla="*/ 9576 w 737605"/>
                      <a:gd name="connsiteY6" fmla="*/ 1608370 h 1658354"/>
                      <a:gd name="connsiteX7" fmla="*/ 493375 w 737605"/>
                      <a:gd name="connsiteY7" fmla="*/ 1623203 h 1658354"/>
                      <a:gd name="connsiteX8" fmla="*/ 586858 w 737605"/>
                      <a:gd name="connsiteY8" fmla="*/ 1283499 h 1658354"/>
                      <a:gd name="connsiteX9" fmla="*/ 654348 w 737605"/>
                      <a:gd name="connsiteY9" fmla="*/ 998974 h 1658354"/>
                      <a:gd name="connsiteX10" fmla="*/ 608356 w 737605"/>
                      <a:gd name="connsiteY10" fmla="*/ 676213 h 1658354"/>
                      <a:gd name="connsiteX11" fmla="*/ 591824 w 737605"/>
                      <a:gd name="connsiteY11" fmla="*/ 503606 h 1658354"/>
                      <a:gd name="connsiteX12" fmla="*/ 593321 w 737605"/>
                      <a:gd name="connsiteY12" fmla="*/ 431556 h 1658354"/>
                      <a:gd name="connsiteX13" fmla="*/ 617066 w 737605"/>
                      <a:gd name="connsiteY13" fmla="*/ 346784 h 1658354"/>
                      <a:gd name="connsiteX14" fmla="*/ 720683 w 737605"/>
                      <a:gd name="connsiteY14" fmla="*/ 121994 h 1658354"/>
                      <a:gd name="connsiteX15" fmla="*/ 719868 w 737605"/>
                      <a:gd name="connsiteY15" fmla="*/ 618 h 1658354"/>
                      <a:gd name="connsiteX0" fmla="*/ 719868 w 724108"/>
                      <a:gd name="connsiteY0" fmla="*/ 7357 h 1665093"/>
                      <a:gd name="connsiteX1" fmla="*/ 452350 w 724108"/>
                      <a:gd name="connsiteY1" fmla="*/ 186089 h 1665093"/>
                      <a:gd name="connsiteX2" fmla="*/ 240420 w 724108"/>
                      <a:gd name="connsiteY2" fmla="*/ 364069 h 1665093"/>
                      <a:gd name="connsiteX3" fmla="*/ 243618 w 724108"/>
                      <a:gd name="connsiteY3" fmla="*/ 691797 h 1665093"/>
                      <a:gd name="connsiteX4" fmla="*/ 237290 w 724108"/>
                      <a:gd name="connsiteY4" fmla="*/ 1056808 h 1665093"/>
                      <a:gd name="connsiteX5" fmla="*/ 176193 w 724108"/>
                      <a:gd name="connsiteY5" fmla="*/ 1216963 h 1665093"/>
                      <a:gd name="connsiteX6" fmla="*/ 9576 w 724108"/>
                      <a:gd name="connsiteY6" fmla="*/ 1615109 h 1665093"/>
                      <a:gd name="connsiteX7" fmla="*/ 493375 w 724108"/>
                      <a:gd name="connsiteY7" fmla="*/ 1629942 h 1665093"/>
                      <a:gd name="connsiteX8" fmla="*/ 586858 w 724108"/>
                      <a:gd name="connsiteY8" fmla="*/ 1290238 h 1665093"/>
                      <a:gd name="connsiteX9" fmla="*/ 654348 w 724108"/>
                      <a:gd name="connsiteY9" fmla="*/ 1005713 h 1665093"/>
                      <a:gd name="connsiteX10" fmla="*/ 608356 w 724108"/>
                      <a:gd name="connsiteY10" fmla="*/ 682952 h 1665093"/>
                      <a:gd name="connsiteX11" fmla="*/ 591824 w 724108"/>
                      <a:gd name="connsiteY11" fmla="*/ 510345 h 1665093"/>
                      <a:gd name="connsiteX12" fmla="*/ 593321 w 724108"/>
                      <a:gd name="connsiteY12" fmla="*/ 438295 h 1665093"/>
                      <a:gd name="connsiteX13" fmla="*/ 617066 w 724108"/>
                      <a:gd name="connsiteY13" fmla="*/ 353523 h 1665093"/>
                      <a:gd name="connsiteX14" fmla="*/ 720683 w 724108"/>
                      <a:gd name="connsiteY14" fmla="*/ 128733 h 1665093"/>
                      <a:gd name="connsiteX15" fmla="*/ 719868 w 724108"/>
                      <a:gd name="connsiteY15" fmla="*/ 7357 h 1665093"/>
                      <a:gd name="connsiteX0" fmla="*/ 719868 w 815338"/>
                      <a:gd name="connsiteY0" fmla="*/ 7357 h 1665093"/>
                      <a:gd name="connsiteX1" fmla="*/ 452350 w 815338"/>
                      <a:gd name="connsiteY1" fmla="*/ 186089 h 1665093"/>
                      <a:gd name="connsiteX2" fmla="*/ 240420 w 815338"/>
                      <a:gd name="connsiteY2" fmla="*/ 364069 h 1665093"/>
                      <a:gd name="connsiteX3" fmla="*/ 243618 w 815338"/>
                      <a:gd name="connsiteY3" fmla="*/ 691797 h 1665093"/>
                      <a:gd name="connsiteX4" fmla="*/ 237290 w 815338"/>
                      <a:gd name="connsiteY4" fmla="*/ 1056808 h 1665093"/>
                      <a:gd name="connsiteX5" fmla="*/ 176193 w 815338"/>
                      <a:gd name="connsiteY5" fmla="*/ 1216963 h 1665093"/>
                      <a:gd name="connsiteX6" fmla="*/ 9576 w 815338"/>
                      <a:gd name="connsiteY6" fmla="*/ 1615109 h 1665093"/>
                      <a:gd name="connsiteX7" fmla="*/ 493375 w 815338"/>
                      <a:gd name="connsiteY7" fmla="*/ 1629942 h 1665093"/>
                      <a:gd name="connsiteX8" fmla="*/ 586858 w 815338"/>
                      <a:gd name="connsiteY8" fmla="*/ 1290238 h 1665093"/>
                      <a:gd name="connsiteX9" fmla="*/ 654348 w 815338"/>
                      <a:gd name="connsiteY9" fmla="*/ 1005713 h 1665093"/>
                      <a:gd name="connsiteX10" fmla="*/ 608356 w 815338"/>
                      <a:gd name="connsiteY10" fmla="*/ 682952 h 1665093"/>
                      <a:gd name="connsiteX11" fmla="*/ 591824 w 815338"/>
                      <a:gd name="connsiteY11" fmla="*/ 510345 h 1665093"/>
                      <a:gd name="connsiteX12" fmla="*/ 593321 w 815338"/>
                      <a:gd name="connsiteY12" fmla="*/ 438295 h 1665093"/>
                      <a:gd name="connsiteX13" fmla="*/ 812328 w 815338"/>
                      <a:gd name="connsiteY13" fmla="*/ 132067 h 1665093"/>
                      <a:gd name="connsiteX14" fmla="*/ 720683 w 815338"/>
                      <a:gd name="connsiteY14" fmla="*/ 128733 h 1665093"/>
                      <a:gd name="connsiteX15" fmla="*/ 719868 w 815338"/>
                      <a:gd name="connsiteY15" fmla="*/ 7357 h 1665093"/>
                      <a:gd name="connsiteX0" fmla="*/ 719868 w 871499"/>
                      <a:gd name="connsiteY0" fmla="*/ 7357 h 1665093"/>
                      <a:gd name="connsiteX1" fmla="*/ 452350 w 871499"/>
                      <a:gd name="connsiteY1" fmla="*/ 186089 h 1665093"/>
                      <a:gd name="connsiteX2" fmla="*/ 240420 w 871499"/>
                      <a:gd name="connsiteY2" fmla="*/ 364069 h 1665093"/>
                      <a:gd name="connsiteX3" fmla="*/ 243618 w 871499"/>
                      <a:gd name="connsiteY3" fmla="*/ 691797 h 1665093"/>
                      <a:gd name="connsiteX4" fmla="*/ 237290 w 871499"/>
                      <a:gd name="connsiteY4" fmla="*/ 1056808 h 1665093"/>
                      <a:gd name="connsiteX5" fmla="*/ 176193 w 871499"/>
                      <a:gd name="connsiteY5" fmla="*/ 1216963 h 1665093"/>
                      <a:gd name="connsiteX6" fmla="*/ 9576 w 871499"/>
                      <a:gd name="connsiteY6" fmla="*/ 1615109 h 1665093"/>
                      <a:gd name="connsiteX7" fmla="*/ 493375 w 871499"/>
                      <a:gd name="connsiteY7" fmla="*/ 1629942 h 1665093"/>
                      <a:gd name="connsiteX8" fmla="*/ 586858 w 871499"/>
                      <a:gd name="connsiteY8" fmla="*/ 1290238 h 1665093"/>
                      <a:gd name="connsiteX9" fmla="*/ 654348 w 871499"/>
                      <a:gd name="connsiteY9" fmla="*/ 1005713 h 1665093"/>
                      <a:gd name="connsiteX10" fmla="*/ 608356 w 871499"/>
                      <a:gd name="connsiteY10" fmla="*/ 682952 h 1665093"/>
                      <a:gd name="connsiteX11" fmla="*/ 591824 w 871499"/>
                      <a:gd name="connsiteY11" fmla="*/ 510345 h 1665093"/>
                      <a:gd name="connsiteX12" fmla="*/ 860021 w 871499"/>
                      <a:gd name="connsiteY12" fmla="*/ 378764 h 1665093"/>
                      <a:gd name="connsiteX13" fmla="*/ 812328 w 871499"/>
                      <a:gd name="connsiteY13" fmla="*/ 132067 h 1665093"/>
                      <a:gd name="connsiteX14" fmla="*/ 720683 w 871499"/>
                      <a:gd name="connsiteY14" fmla="*/ 128733 h 1665093"/>
                      <a:gd name="connsiteX15" fmla="*/ 719868 w 871499"/>
                      <a:gd name="connsiteY15" fmla="*/ 7357 h 1665093"/>
                      <a:gd name="connsiteX0" fmla="*/ 719868 w 881647"/>
                      <a:gd name="connsiteY0" fmla="*/ 7357 h 1665093"/>
                      <a:gd name="connsiteX1" fmla="*/ 452350 w 881647"/>
                      <a:gd name="connsiteY1" fmla="*/ 186089 h 1665093"/>
                      <a:gd name="connsiteX2" fmla="*/ 240420 w 881647"/>
                      <a:gd name="connsiteY2" fmla="*/ 364069 h 1665093"/>
                      <a:gd name="connsiteX3" fmla="*/ 243618 w 881647"/>
                      <a:gd name="connsiteY3" fmla="*/ 691797 h 1665093"/>
                      <a:gd name="connsiteX4" fmla="*/ 237290 w 881647"/>
                      <a:gd name="connsiteY4" fmla="*/ 1056808 h 1665093"/>
                      <a:gd name="connsiteX5" fmla="*/ 176193 w 881647"/>
                      <a:gd name="connsiteY5" fmla="*/ 1216963 h 1665093"/>
                      <a:gd name="connsiteX6" fmla="*/ 9576 w 881647"/>
                      <a:gd name="connsiteY6" fmla="*/ 1615109 h 1665093"/>
                      <a:gd name="connsiteX7" fmla="*/ 493375 w 881647"/>
                      <a:gd name="connsiteY7" fmla="*/ 1629942 h 1665093"/>
                      <a:gd name="connsiteX8" fmla="*/ 586858 w 881647"/>
                      <a:gd name="connsiteY8" fmla="*/ 1290238 h 1665093"/>
                      <a:gd name="connsiteX9" fmla="*/ 654348 w 881647"/>
                      <a:gd name="connsiteY9" fmla="*/ 1005713 h 1665093"/>
                      <a:gd name="connsiteX10" fmla="*/ 608356 w 881647"/>
                      <a:gd name="connsiteY10" fmla="*/ 682952 h 1665093"/>
                      <a:gd name="connsiteX11" fmla="*/ 591824 w 881647"/>
                      <a:gd name="connsiteY11" fmla="*/ 510345 h 1665093"/>
                      <a:gd name="connsiteX12" fmla="*/ 860021 w 881647"/>
                      <a:gd name="connsiteY12" fmla="*/ 378764 h 1665093"/>
                      <a:gd name="connsiteX13" fmla="*/ 812328 w 881647"/>
                      <a:gd name="connsiteY13" fmla="*/ 132067 h 1665093"/>
                      <a:gd name="connsiteX14" fmla="*/ 720683 w 881647"/>
                      <a:gd name="connsiteY14" fmla="*/ 128733 h 1665093"/>
                      <a:gd name="connsiteX15" fmla="*/ 719868 w 881647"/>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608356 w 868043"/>
                      <a:gd name="connsiteY10" fmla="*/ 682952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017 w 871192"/>
                      <a:gd name="connsiteY0" fmla="*/ 7357 h 1659724"/>
                      <a:gd name="connsiteX1" fmla="*/ 455499 w 871192"/>
                      <a:gd name="connsiteY1" fmla="*/ 186089 h 1659724"/>
                      <a:gd name="connsiteX2" fmla="*/ 243569 w 871192"/>
                      <a:gd name="connsiteY2" fmla="*/ 364069 h 1659724"/>
                      <a:gd name="connsiteX3" fmla="*/ 246767 w 871192"/>
                      <a:gd name="connsiteY3" fmla="*/ 691797 h 1659724"/>
                      <a:gd name="connsiteX4" fmla="*/ 240439 w 871192"/>
                      <a:gd name="connsiteY4" fmla="*/ 1056808 h 1659724"/>
                      <a:gd name="connsiteX5" fmla="*/ 160292 w 871192"/>
                      <a:gd name="connsiteY5" fmla="*/ 1259825 h 1659724"/>
                      <a:gd name="connsiteX6" fmla="*/ 12725 w 871192"/>
                      <a:gd name="connsiteY6" fmla="*/ 1615109 h 1659724"/>
                      <a:gd name="connsiteX7" fmla="*/ 520337 w 871192"/>
                      <a:gd name="connsiteY7" fmla="*/ 1625180 h 1659724"/>
                      <a:gd name="connsiteX8" fmla="*/ 656682 w 871192"/>
                      <a:gd name="connsiteY8" fmla="*/ 1283095 h 1659724"/>
                      <a:gd name="connsiteX9" fmla="*/ 836090 w 871192"/>
                      <a:gd name="connsiteY9" fmla="*/ 965231 h 1659724"/>
                      <a:gd name="connsiteX10" fmla="*/ 792480 w 871192"/>
                      <a:gd name="connsiteY10" fmla="*/ 713908 h 1659724"/>
                      <a:gd name="connsiteX11" fmla="*/ 799761 w 871192"/>
                      <a:gd name="connsiteY11" fmla="*/ 527014 h 1659724"/>
                      <a:gd name="connsiteX12" fmla="*/ 863170 w 871192"/>
                      <a:gd name="connsiteY12" fmla="*/ 378764 h 1659724"/>
                      <a:gd name="connsiteX13" fmla="*/ 817858 w 871192"/>
                      <a:gd name="connsiteY13" fmla="*/ 113017 h 1659724"/>
                      <a:gd name="connsiteX14" fmla="*/ 723832 w 871192"/>
                      <a:gd name="connsiteY14" fmla="*/ 128733 h 1659724"/>
                      <a:gd name="connsiteX15" fmla="*/ 723017 w 871192"/>
                      <a:gd name="connsiteY15" fmla="*/ 7357 h 1659724"/>
                      <a:gd name="connsiteX0" fmla="*/ 723017 w 870705"/>
                      <a:gd name="connsiteY0" fmla="*/ 7357 h 1659724"/>
                      <a:gd name="connsiteX1" fmla="*/ 455499 w 870705"/>
                      <a:gd name="connsiteY1" fmla="*/ 186089 h 1659724"/>
                      <a:gd name="connsiteX2" fmla="*/ 243569 w 870705"/>
                      <a:gd name="connsiteY2" fmla="*/ 364069 h 1659724"/>
                      <a:gd name="connsiteX3" fmla="*/ 246767 w 870705"/>
                      <a:gd name="connsiteY3" fmla="*/ 691797 h 1659724"/>
                      <a:gd name="connsiteX4" fmla="*/ 240439 w 870705"/>
                      <a:gd name="connsiteY4" fmla="*/ 1056808 h 1659724"/>
                      <a:gd name="connsiteX5" fmla="*/ 160292 w 870705"/>
                      <a:gd name="connsiteY5" fmla="*/ 1259825 h 1659724"/>
                      <a:gd name="connsiteX6" fmla="*/ 12725 w 870705"/>
                      <a:gd name="connsiteY6" fmla="*/ 1615109 h 1659724"/>
                      <a:gd name="connsiteX7" fmla="*/ 520337 w 870705"/>
                      <a:gd name="connsiteY7" fmla="*/ 1625180 h 1659724"/>
                      <a:gd name="connsiteX8" fmla="*/ 656682 w 870705"/>
                      <a:gd name="connsiteY8" fmla="*/ 1283095 h 1659724"/>
                      <a:gd name="connsiteX9" fmla="*/ 836090 w 870705"/>
                      <a:gd name="connsiteY9" fmla="*/ 965231 h 1659724"/>
                      <a:gd name="connsiteX10" fmla="*/ 792480 w 870705"/>
                      <a:gd name="connsiteY10" fmla="*/ 713908 h 1659724"/>
                      <a:gd name="connsiteX11" fmla="*/ 806905 w 870705"/>
                      <a:gd name="connsiteY11" fmla="*/ 534158 h 1659724"/>
                      <a:gd name="connsiteX12" fmla="*/ 863170 w 870705"/>
                      <a:gd name="connsiteY12" fmla="*/ 378764 h 1659724"/>
                      <a:gd name="connsiteX13" fmla="*/ 817858 w 870705"/>
                      <a:gd name="connsiteY13" fmla="*/ 113017 h 1659724"/>
                      <a:gd name="connsiteX14" fmla="*/ 723832 w 870705"/>
                      <a:gd name="connsiteY14" fmla="*/ 128733 h 1659724"/>
                      <a:gd name="connsiteX15" fmla="*/ 723017 w 870705"/>
                      <a:gd name="connsiteY15" fmla="*/ 7357 h 1659724"/>
                      <a:gd name="connsiteX0" fmla="*/ 723017 w 880385"/>
                      <a:gd name="connsiteY0" fmla="*/ 7357 h 1659724"/>
                      <a:gd name="connsiteX1" fmla="*/ 455499 w 880385"/>
                      <a:gd name="connsiteY1" fmla="*/ 186089 h 1659724"/>
                      <a:gd name="connsiteX2" fmla="*/ 243569 w 880385"/>
                      <a:gd name="connsiteY2" fmla="*/ 364069 h 1659724"/>
                      <a:gd name="connsiteX3" fmla="*/ 246767 w 880385"/>
                      <a:gd name="connsiteY3" fmla="*/ 691797 h 1659724"/>
                      <a:gd name="connsiteX4" fmla="*/ 240439 w 880385"/>
                      <a:gd name="connsiteY4" fmla="*/ 1056808 h 1659724"/>
                      <a:gd name="connsiteX5" fmla="*/ 160292 w 880385"/>
                      <a:gd name="connsiteY5" fmla="*/ 1259825 h 1659724"/>
                      <a:gd name="connsiteX6" fmla="*/ 12725 w 880385"/>
                      <a:gd name="connsiteY6" fmla="*/ 1615109 h 1659724"/>
                      <a:gd name="connsiteX7" fmla="*/ 520337 w 880385"/>
                      <a:gd name="connsiteY7" fmla="*/ 1625180 h 1659724"/>
                      <a:gd name="connsiteX8" fmla="*/ 656682 w 880385"/>
                      <a:gd name="connsiteY8" fmla="*/ 1283095 h 1659724"/>
                      <a:gd name="connsiteX9" fmla="*/ 836090 w 880385"/>
                      <a:gd name="connsiteY9" fmla="*/ 965231 h 1659724"/>
                      <a:gd name="connsiteX10" fmla="*/ 792480 w 880385"/>
                      <a:gd name="connsiteY10" fmla="*/ 713908 h 1659724"/>
                      <a:gd name="connsiteX11" fmla="*/ 806905 w 880385"/>
                      <a:gd name="connsiteY11" fmla="*/ 534158 h 1659724"/>
                      <a:gd name="connsiteX12" fmla="*/ 863170 w 880385"/>
                      <a:gd name="connsiteY12" fmla="*/ 378764 h 1659724"/>
                      <a:gd name="connsiteX13" fmla="*/ 817858 w 880385"/>
                      <a:gd name="connsiteY13" fmla="*/ 113017 h 1659724"/>
                      <a:gd name="connsiteX14" fmla="*/ 723832 w 880385"/>
                      <a:gd name="connsiteY14" fmla="*/ 128733 h 1659724"/>
                      <a:gd name="connsiteX15" fmla="*/ 723017 w 880385"/>
                      <a:gd name="connsiteY15" fmla="*/ 7357 h 1659724"/>
                      <a:gd name="connsiteX0" fmla="*/ 723017 w 878975"/>
                      <a:gd name="connsiteY0" fmla="*/ 7357 h 1659724"/>
                      <a:gd name="connsiteX1" fmla="*/ 455499 w 878975"/>
                      <a:gd name="connsiteY1" fmla="*/ 186089 h 1659724"/>
                      <a:gd name="connsiteX2" fmla="*/ 243569 w 878975"/>
                      <a:gd name="connsiteY2" fmla="*/ 364069 h 1659724"/>
                      <a:gd name="connsiteX3" fmla="*/ 246767 w 878975"/>
                      <a:gd name="connsiteY3" fmla="*/ 691797 h 1659724"/>
                      <a:gd name="connsiteX4" fmla="*/ 240439 w 878975"/>
                      <a:gd name="connsiteY4" fmla="*/ 1056808 h 1659724"/>
                      <a:gd name="connsiteX5" fmla="*/ 160292 w 878975"/>
                      <a:gd name="connsiteY5" fmla="*/ 1259825 h 1659724"/>
                      <a:gd name="connsiteX6" fmla="*/ 12725 w 878975"/>
                      <a:gd name="connsiteY6" fmla="*/ 1615109 h 1659724"/>
                      <a:gd name="connsiteX7" fmla="*/ 520337 w 878975"/>
                      <a:gd name="connsiteY7" fmla="*/ 1625180 h 1659724"/>
                      <a:gd name="connsiteX8" fmla="*/ 656682 w 878975"/>
                      <a:gd name="connsiteY8" fmla="*/ 1283095 h 1659724"/>
                      <a:gd name="connsiteX9" fmla="*/ 836090 w 878975"/>
                      <a:gd name="connsiteY9" fmla="*/ 965231 h 1659724"/>
                      <a:gd name="connsiteX10" fmla="*/ 792480 w 878975"/>
                      <a:gd name="connsiteY10" fmla="*/ 713908 h 1659724"/>
                      <a:gd name="connsiteX11" fmla="*/ 806905 w 878975"/>
                      <a:gd name="connsiteY11" fmla="*/ 534158 h 1659724"/>
                      <a:gd name="connsiteX12" fmla="*/ 863170 w 878975"/>
                      <a:gd name="connsiteY12" fmla="*/ 378764 h 1659724"/>
                      <a:gd name="connsiteX13" fmla="*/ 815476 w 878975"/>
                      <a:gd name="connsiteY13" fmla="*/ 117780 h 1659724"/>
                      <a:gd name="connsiteX14" fmla="*/ 723832 w 878975"/>
                      <a:gd name="connsiteY14" fmla="*/ 128733 h 1659724"/>
                      <a:gd name="connsiteX15" fmla="*/ 723017 w 878975"/>
                      <a:gd name="connsiteY15" fmla="*/ 7357 h 1659724"/>
                      <a:gd name="connsiteX0" fmla="*/ 723017 w 878360"/>
                      <a:gd name="connsiteY0" fmla="*/ 7357 h 1659724"/>
                      <a:gd name="connsiteX1" fmla="*/ 455499 w 878360"/>
                      <a:gd name="connsiteY1" fmla="*/ 186089 h 1659724"/>
                      <a:gd name="connsiteX2" fmla="*/ 243569 w 878360"/>
                      <a:gd name="connsiteY2" fmla="*/ 364069 h 1659724"/>
                      <a:gd name="connsiteX3" fmla="*/ 246767 w 878360"/>
                      <a:gd name="connsiteY3" fmla="*/ 691797 h 1659724"/>
                      <a:gd name="connsiteX4" fmla="*/ 240439 w 878360"/>
                      <a:gd name="connsiteY4" fmla="*/ 1056808 h 1659724"/>
                      <a:gd name="connsiteX5" fmla="*/ 160292 w 878360"/>
                      <a:gd name="connsiteY5" fmla="*/ 1259825 h 1659724"/>
                      <a:gd name="connsiteX6" fmla="*/ 12725 w 878360"/>
                      <a:gd name="connsiteY6" fmla="*/ 1615109 h 1659724"/>
                      <a:gd name="connsiteX7" fmla="*/ 520337 w 878360"/>
                      <a:gd name="connsiteY7" fmla="*/ 1625180 h 1659724"/>
                      <a:gd name="connsiteX8" fmla="*/ 656682 w 878360"/>
                      <a:gd name="connsiteY8" fmla="*/ 1283095 h 1659724"/>
                      <a:gd name="connsiteX9" fmla="*/ 836090 w 878360"/>
                      <a:gd name="connsiteY9" fmla="*/ 965231 h 1659724"/>
                      <a:gd name="connsiteX10" fmla="*/ 792480 w 878360"/>
                      <a:gd name="connsiteY10" fmla="*/ 713908 h 1659724"/>
                      <a:gd name="connsiteX11" fmla="*/ 806905 w 878360"/>
                      <a:gd name="connsiteY11" fmla="*/ 534158 h 1659724"/>
                      <a:gd name="connsiteX12" fmla="*/ 863170 w 878360"/>
                      <a:gd name="connsiteY12" fmla="*/ 378764 h 1659724"/>
                      <a:gd name="connsiteX13" fmla="*/ 815476 w 878360"/>
                      <a:gd name="connsiteY13" fmla="*/ 117780 h 1659724"/>
                      <a:gd name="connsiteX14" fmla="*/ 723832 w 878360"/>
                      <a:gd name="connsiteY14" fmla="*/ 128733 h 1659724"/>
                      <a:gd name="connsiteX15" fmla="*/ 723017 w 878360"/>
                      <a:gd name="connsiteY15" fmla="*/ 7357 h 1659724"/>
                      <a:gd name="connsiteX0" fmla="*/ 723017 w 880208"/>
                      <a:gd name="connsiteY0" fmla="*/ 7357 h 1659724"/>
                      <a:gd name="connsiteX1" fmla="*/ 455499 w 880208"/>
                      <a:gd name="connsiteY1" fmla="*/ 186089 h 1659724"/>
                      <a:gd name="connsiteX2" fmla="*/ 243569 w 880208"/>
                      <a:gd name="connsiteY2" fmla="*/ 364069 h 1659724"/>
                      <a:gd name="connsiteX3" fmla="*/ 246767 w 880208"/>
                      <a:gd name="connsiteY3" fmla="*/ 691797 h 1659724"/>
                      <a:gd name="connsiteX4" fmla="*/ 240439 w 880208"/>
                      <a:gd name="connsiteY4" fmla="*/ 1056808 h 1659724"/>
                      <a:gd name="connsiteX5" fmla="*/ 160292 w 880208"/>
                      <a:gd name="connsiteY5" fmla="*/ 1259825 h 1659724"/>
                      <a:gd name="connsiteX6" fmla="*/ 12725 w 880208"/>
                      <a:gd name="connsiteY6" fmla="*/ 1615109 h 1659724"/>
                      <a:gd name="connsiteX7" fmla="*/ 520337 w 880208"/>
                      <a:gd name="connsiteY7" fmla="*/ 1625180 h 1659724"/>
                      <a:gd name="connsiteX8" fmla="*/ 656682 w 880208"/>
                      <a:gd name="connsiteY8" fmla="*/ 1283095 h 1659724"/>
                      <a:gd name="connsiteX9" fmla="*/ 836090 w 880208"/>
                      <a:gd name="connsiteY9" fmla="*/ 965231 h 1659724"/>
                      <a:gd name="connsiteX10" fmla="*/ 792480 w 880208"/>
                      <a:gd name="connsiteY10" fmla="*/ 713908 h 1659724"/>
                      <a:gd name="connsiteX11" fmla="*/ 806905 w 880208"/>
                      <a:gd name="connsiteY11" fmla="*/ 534158 h 1659724"/>
                      <a:gd name="connsiteX12" fmla="*/ 863170 w 880208"/>
                      <a:gd name="connsiteY12" fmla="*/ 378764 h 1659724"/>
                      <a:gd name="connsiteX13" fmla="*/ 815476 w 880208"/>
                      <a:gd name="connsiteY13" fmla="*/ 117780 h 1659724"/>
                      <a:gd name="connsiteX14" fmla="*/ 723832 w 880208"/>
                      <a:gd name="connsiteY14" fmla="*/ 128733 h 1659724"/>
                      <a:gd name="connsiteX15" fmla="*/ 723017 w 880208"/>
                      <a:gd name="connsiteY15" fmla="*/ 7357 h 1659724"/>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809149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797990 w 880208"/>
                      <a:gd name="connsiteY9" fmla="*/ 974832 h 1657419"/>
                      <a:gd name="connsiteX10" fmla="*/ 809149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557962 w 722297"/>
                      <a:gd name="connsiteY0" fmla="*/ 7433 h 1676318"/>
                      <a:gd name="connsiteX1" fmla="*/ 297588 w 722297"/>
                      <a:gd name="connsiteY1" fmla="*/ 183784 h 1676318"/>
                      <a:gd name="connsiteX2" fmla="*/ 85658 w 722297"/>
                      <a:gd name="connsiteY2" fmla="*/ 361764 h 1676318"/>
                      <a:gd name="connsiteX3" fmla="*/ 88856 w 722297"/>
                      <a:gd name="connsiteY3" fmla="*/ 689492 h 1676318"/>
                      <a:gd name="connsiteX4" fmla="*/ 82528 w 722297"/>
                      <a:gd name="connsiteY4" fmla="*/ 1054503 h 1676318"/>
                      <a:gd name="connsiteX5" fmla="*/ 2381 w 722297"/>
                      <a:gd name="connsiteY5" fmla="*/ 1257520 h 1676318"/>
                      <a:gd name="connsiteX6" fmla="*/ 186779 w 722297"/>
                      <a:gd name="connsiteY6" fmla="*/ 1644693 h 1676318"/>
                      <a:gd name="connsiteX7" fmla="*/ 362426 w 722297"/>
                      <a:gd name="connsiteY7" fmla="*/ 1622875 h 1676318"/>
                      <a:gd name="connsiteX8" fmla="*/ 498771 w 722297"/>
                      <a:gd name="connsiteY8" fmla="*/ 1280790 h 1676318"/>
                      <a:gd name="connsiteX9" fmla="*/ 640079 w 722297"/>
                      <a:gd name="connsiteY9" fmla="*/ 974832 h 1676318"/>
                      <a:gd name="connsiteX10" fmla="*/ 651238 w 722297"/>
                      <a:gd name="connsiteY10" fmla="*/ 711603 h 1676318"/>
                      <a:gd name="connsiteX11" fmla="*/ 648994 w 722297"/>
                      <a:gd name="connsiteY11" fmla="*/ 531853 h 1676318"/>
                      <a:gd name="connsiteX12" fmla="*/ 705259 w 722297"/>
                      <a:gd name="connsiteY12" fmla="*/ 376459 h 1676318"/>
                      <a:gd name="connsiteX13" fmla="*/ 657565 w 722297"/>
                      <a:gd name="connsiteY13" fmla="*/ 115475 h 1676318"/>
                      <a:gd name="connsiteX14" fmla="*/ 565921 w 722297"/>
                      <a:gd name="connsiteY14" fmla="*/ 126428 h 1676318"/>
                      <a:gd name="connsiteX15" fmla="*/ 557962 w 722297"/>
                      <a:gd name="connsiteY15" fmla="*/ 7433 h 1676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22297" h="1676318">
                        <a:moveTo>
                          <a:pt x="557962" y="7433"/>
                        </a:moveTo>
                        <a:cubicBezTo>
                          <a:pt x="571338" y="-36299"/>
                          <a:pt x="376305" y="124729"/>
                          <a:pt x="297588" y="183784"/>
                        </a:cubicBezTo>
                        <a:cubicBezTo>
                          <a:pt x="218871" y="242839"/>
                          <a:pt x="110140" y="300972"/>
                          <a:pt x="85658" y="361764"/>
                        </a:cubicBezTo>
                        <a:cubicBezTo>
                          <a:pt x="60353" y="424601"/>
                          <a:pt x="89378" y="574036"/>
                          <a:pt x="88856" y="689492"/>
                        </a:cubicBezTo>
                        <a:cubicBezTo>
                          <a:pt x="88334" y="804948"/>
                          <a:pt x="96940" y="959832"/>
                          <a:pt x="82528" y="1054503"/>
                        </a:cubicBezTo>
                        <a:cubicBezTo>
                          <a:pt x="68116" y="1149174"/>
                          <a:pt x="-14994" y="1159155"/>
                          <a:pt x="2381" y="1257520"/>
                        </a:cubicBezTo>
                        <a:cubicBezTo>
                          <a:pt x="19756" y="1355885"/>
                          <a:pt x="126772" y="1583801"/>
                          <a:pt x="186779" y="1644693"/>
                        </a:cubicBezTo>
                        <a:cubicBezTo>
                          <a:pt x="246786" y="1705585"/>
                          <a:pt x="282484" y="1667495"/>
                          <a:pt x="362426" y="1622875"/>
                        </a:cubicBezTo>
                        <a:cubicBezTo>
                          <a:pt x="418555" y="1568730"/>
                          <a:pt x="452496" y="1388797"/>
                          <a:pt x="498771" y="1280790"/>
                        </a:cubicBezTo>
                        <a:cubicBezTo>
                          <a:pt x="545046" y="1172783"/>
                          <a:pt x="614668" y="1069697"/>
                          <a:pt x="640079" y="974832"/>
                        </a:cubicBezTo>
                        <a:cubicBezTo>
                          <a:pt x="665490" y="879968"/>
                          <a:pt x="649752" y="785433"/>
                          <a:pt x="651238" y="711603"/>
                        </a:cubicBezTo>
                        <a:cubicBezTo>
                          <a:pt x="652724" y="637773"/>
                          <a:pt x="639990" y="587710"/>
                          <a:pt x="648994" y="531853"/>
                        </a:cubicBezTo>
                        <a:cubicBezTo>
                          <a:pt x="657998" y="475996"/>
                          <a:pt x="703831" y="445855"/>
                          <a:pt x="705259" y="376459"/>
                        </a:cubicBezTo>
                        <a:cubicBezTo>
                          <a:pt x="706688" y="307063"/>
                          <a:pt x="764918" y="138563"/>
                          <a:pt x="657565" y="115475"/>
                        </a:cubicBezTo>
                        <a:cubicBezTo>
                          <a:pt x="586213" y="100130"/>
                          <a:pt x="573250" y="129616"/>
                          <a:pt x="565921" y="126428"/>
                        </a:cubicBezTo>
                        <a:cubicBezTo>
                          <a:pt x="556149" y="122177"/>
                          <a:pt x="555059" y="16924"/>
                          <a:pt x="557962" y="7433"/>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8" name="Freihandform 1217"/>
                  <p:cNvSpPr/>
                  <p:nvPr/>
                </p:nvSpPr>
                <p:spPr>
                  <a:xfrm>
                    <a:off x="1923489" y="3862153"/>
                    <a:ext cx="824269" cy="1535715"/>
                  </a:xfrm>
                  <a:custGeom>
                    <a:avLst/>
                    <a:gdLst>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0" fmla="*/ 592183 w 653143"/>
                      <a:gd name="connsiteY0" fmla="*/ 0 h 1576251"/>
                      <a:gd name="connsiteX1" fmla="*/ 548640 w 653143"/>
                      <a:gd name="connsiteY1" fmla="*/ 60960 h 1576251"/>
                      <a:gd name="connsiteX2" fmla="*/ 531223 w 653143"/>
                      <a:gd name="connsiteY2" fmla="*/ 87086 h 1576251"/>
                      <a:gd name="connsiteX3" fmla="*/ 487680 w 653143"/>
                      <a:gd name="connsiteY3" fmla="*/ 121920 h 1576251"/>
                      <a:gd name="connsiteX4" fmla="*/ 452845 w 653143"/>
                      <a:gd name="connsiteY4" fmla="*/ 130628 h 1576251"/>
                      <a:gd name="connsiteX5" fmla="*/ 400594 w 653143"/>
                      <a:gd name="connsiteY5" fmla="*/ 148046 h 1576251"/>
                      <a:gd name="connsiteX6" fmla="*/ 348343 w 653143"/>
                      <a:gd name="connsiteY6" fmla="*/ 165463 h 1576251"/>
                      <a:gd name="connsiteX7" fmla="*/ 322217 w 653143"/>
                      <a:gd name="connsiteY7" fmla="*/ 174171 h 1576251"/>
                      <a:gd name="connsiteX8" fmla="*/ 296091 w 653143"/>
                      <a:gd name="connsiteY8" fmla="*/ 182880 h 1576251"/>
                      <a:gd name="connsiteX9" fmla="*/ 235131 w 653143"/>
                      <a:gd name="connsiteY9" fmla="*/ 200297 h 1576251"/>
                      <a:gd name="connsiteX10" fmla="*/ 209005 w 653143"/>
                      <a:gd name="connsiteY10" fmla="*/ 226423 h 1576251"/>
                      <a:gd name="connsiteX11" fmla="*/ 182880 w 653143"/>
                      <a:gd name="connsiteY11" fmla="*/ 243840 h 1576251"/>
                      <a:gd name="connsiteX12" fmla="*/ 165463 w 653143"/>
                      <a:gd name="connsiteY12" fmla="*/ 269966 h 1576251"/>
                      <a:gd name="connsiteX13" fmla="*/ 148045 w 653143"/>
                      <a:gd name="connsiteY13" fmla="*/ 287383 h 1576251"/>
                      <a:gd name="connsiteX14" fmla="*/ 121920 w 653143"/>
                      <a:gd name="connsiteY14" fmla="*/ 400594 h 1576251"/>
                      <a:gd name="connsiteX15" fmla="*/ 113211 w 653143"/>
                      <a:gd name="connsiteY15" fmla="*/ 426720 h 1576251"/>
                      <a:gd name="connsiteX16" fmla="*/ 104503 w 653143"/>
                      <a:gd name="connsiteY16" fmla="*/ 470263 h 1576251"/>
                      <a:gd name="connsiteX17" fmla="*/ 87085 w 653143"/>
                      <a:gd name="connsiteY17" fmla="*/ 522514 h 1576251"/>
                      <a:gd name="connsiteX18" fmla="*/ 69668 w 653143"/>
                      <a:gd name="connsiteY18" fmla="*/ 609600 h 1576251"/>
                      <a:gd name="connsiteX19" fmla="*/ 52251 w 653143"/>
                      <a:gd name="connsiteY19" fmla="*/ 661851 h 1576251"/>
                      <a:gd name="connsiteX20" fmla="*/ 52251 w 653143"/>
                      <a:gd name="connsiteY20" fmla="*/ 1201783 h 1576251"/>
                      <a:gd name="connsiteX21" fmla="*/ 43543 w 653143"/>
                      <a:gd name="connsiteY21" fmla="*/ 1236617 h 1576251"/>
                      <a:gd name="connsiteX22" fmla="*/ 34834 w 653143"/>
                      <a:gd name="connsiteY22" fmla="*/ 1280160 h 1576251"/>
                      <a:gd name="connsiteX23" fmla="*/ 26125 w 653143"/>
                      <a:gd name="connsiteY23" fmla="*/ 1349828 h 1576251"/>
                      <a:gd name="connsiteX24" fmla="*/ 8708 w 653143"/>
                      <a:gd name="connsiteY24" fmla="*/ 1402080 h 1576251"/>
                      <a:gd name="connsiteX25" fmla="*/ 0 w 653143"/>
                      <a:gd name="connsiteY25" fmla="*/ 1471748 h 1576251"/>
                      <a:gd name="connsiteX26" fmla="*/ 182880 w 653143"/>
                      <a:gd name="connsiteY26" fmla="*/ 1558834 h 1576251"/>
                      <a:gd name="connsiteX27" fmla="*/ 278674 w 653143"/>
                      <a:gd name="connsiteY27" fmla="*/ 1576251 h 1576251"/>
                      <a:gd name="connsiteX28" fmla="*/ 452845 w 653143"/>
                      <a:gd name="connsiteY28" fmla="*/ 1567543 h 1576251"/>
                      <a:gd name="connsiteX29" fmla="*/ 496388 w 653143"/>
                      <a:gd name="connsiteY29" fmla="*/ 1524000 h 1576251"/>
                      <a:gd name="connsiteX30" fmla="*/ 522514 w 653143"/>
                      <a:gd name="connsiteY30" fmla="*/ 1497874 h 1576251"/>
                      <a:gd name="connsiteX31" fmla="*/ 539931 w 653143"/>
                      <a:gd name="connsiteY31" fmla="*/ 1471748 h 1576251"/>
                      <a:gd name="connsiteX32" fmla="*/ 522514 w 653143"/>
                      <a:gd name="connsiteY32" fmla="*/ 1254034 h 1576251"/>
                      <a:gd name="connsiteX33" fmla="*/ 513805 w 653143"/>
                      <a:gd name="connsiteY33" fmla="*/ 1088571 h 1576251"/>
                      <a:gd name="connsiteX34" fmla="*/ 496388 w 653143"/>
                      <a:gd name="connsiteY34" fmla="*/ 975360 h 1576251"/>
                      <a:gd name="connsiteX35" fmla="*/ 487680 w 653143"/>
                      <a:gd name="connsiteY35" fmla="*/ 879566 h 1576251"/>
                      <a:gd name="connsiteX36" fmla="*/ 461554 w 653143"/>
                      <a:gd name="connsiteY36" fmla="*/ 792480 h 1576251"/>
                      <a:gd name="connsiteX37" fmla="*/ 435428 w 653143"/>
                      <a:gd name="connsiteY37" fmla="*/ 661851 h 1576251"/>
                      <a:gd name="connsiteX38" fmla="*/ 444137 w 653143"/>
                      <a:gd name="connsiteY38" fmla="*/ 505097 h 1576251"/>
                      <a:gd name="connsiteX39" fmla="*/ 478971 w 653143"/>
                      <a:gd name="connsiteY39" fmla="*/ 435428 h 1576251"/>
                      <a:gd name="connsiteX40" fmla="*/ 505097 w 653143"/>
                      <a:gd name="connsiteY40" fmla="*/ 374468 h 1576251"/>
                      <a:gd name="connsiteX41" fmla="*/ 522514 w 653143"/>
                      <a:gd name="connsiteY41" fmla="*/ 348343 h 1576251"/>
                      <a:gd name="connsiteX42" fmla="*/ 531223 w 653143"/>
                      <a:gd name="connsiteY42" fmla="*/ 322217 h 1576251"/>
                      <a:gd name="connsiteX43" fmla="*/ 557348 w 653143"/>
                      <a:gd name="connsiteY43" fmla="*/ 296091 h 1576251"/>
                      <a:gd name="connsiteX44" fmla="*/ 574765 w 653143"/>
                      <a:gd name="connsiteY44" fmla="*/ 261257 h 1576251"/>
                      <a:gd name="connsiteX45" fmla="*/ 609600 w 653143"/>
                      <a:gd name="connsiteY45" fmla="*/ 209006 h 1576251"/>
                      <a:gd name="connsiteX46" fmla="*/ 627017 w 653143"/>
                      <a:gd name="connsiteY46" fmla="*/ 182880 h 1576251"/>
                      <a:gd name="connsiteX47" fmla="*/ 644434 w 653143"/>
                      <a:gd name="connsiteY47" fmla="*/ 130628 h 1576251"/>
                      <a:gd name="connsiteX48" fmla="*/ 653143 w 653143"/>
                      <a:gd name="connsiteY48" fmla="*/ 104503 h 1576251"/>
                      <a:gd name="connsiteX49" fmla="*/ 653143 w 653143"/>
                      <a:gd name="connsiteY49" fmla="*/ 43543 h 1576251"/>
                      <a:gd name="connsiteX50" fmla="*/ 592183 w 653143"/>
                      <a:gd name="connsiteY50" fmla="*/ 0 h 1576251"/>
                      <a:gd name="connsiteX0" fmla="*/ 592183 w 653143"/>
                      <a:gd name="connsiteY0" fmla="*/ 0 h 1576251"/>
                      <a:gd name="connsiteX1" fmla="*/ 531223 w 653143"/>
                      <a:gd name="connsiteY1" fmla="*/ 87086 h 1576251"/>
                      <a:gd name="connsiteX2" fmla="*/ 487680 w 653143"/>
                      <a:gd name="connsiteY2" fmla="*/ 121920 h 1576251"/>
                      <a:gd name="connsiteX3" fmla="*/ 452845 w 653143"/>
                      <a:gd name="connsiteY3" fmla="*/ 130628 h 1576251"/>
                      <a:gd name="connsiteX4" fmla="*/ 400594 w 653143"/>
                      <a:gd name="connsiteY4" fmla="*/ 148046 h 1576251"/>
                      <a:gd name="connsiteX5" fmla="*/ 348343 w 653143"/>
                      <a:gd name="connsiteY5" fmla="*/ 165463 h 1576251"/>
                      <a:gd name="connsiteX6" fmla="*/ 322217 w 653143"/>
                      <a:gd name="connsiteY6" fmla="*/ 174171 h 1576251"/>
                      <a:gd name="connsiteX7" fmla="*/ 296091 w 653143"/>
                      <a:gd name="connsiteY7" fmla="*/ 182880 h 1576251"/>
                      <a:gd name="connsiteX8" fmla="*/ 235131 w 653143"/>
                      <a:gd name="connsiteY8" fmla="*/ 200297 h 1576251"/>
                      <a:gd name="connsiteX9" fmla="*/ 209005 w 653143"/>
                      <a:gd name="connsiteY9" fmla="*/ 226423 h 1576251"/>
                      <a:gd name="connsiteX10" fmla="*/ 182880 w 653143"/>
                      <a:gd name="connsiteY10" fmla="*/ 243840 h 1576251"/>
                      <a:gd name="connsiteX11" fmla="*/ 165463 w 653143"/>
                      <a:gd name="connsiteY11" fmla="*/ 269966 h 1576251"/>
                      <a:gd name="connsiteX12" fmla="*/ 148045 w 653143"/>
                      <a:gd name="connsiteY12" fmla="*/ 287383 h 1576251"/>
                      <a:gd name="connsiteX13" fmla="*/ 121920 w 653143"/>
                      <a:gd name="connsiteY13" fmla="*/ 400594 h 1576251"/>
                      <a:gd name="connsiteX14" fmla="*/ 113211 w 653143"/>
                      <a:gd name="connsiteY14" fmla="*/ 426720 h 1576251"/>
                      <a:gd name="connsiteX15" fmla="*/ 104503 w 653143"/>
                      <a:gd name="connsiteY15" fmla="*/ 470263 h 1576251"/>
                      <a:gd name="connsiteX16" fmla="*/ 87085 w 653143"/>
                      <a:gd name="connsiteY16" fmla="*/ 522514 h 1576251"/>
                      <a:gd name="connsiteX17" fmla="*/ 69668 w 653143"/>
                      <a:gd name="connsiteY17" fmla="*/ 609600 h 1576251"/>
                      <a:gd name="connsiteX18" fmla="*/ 52251 w 653143"/>
                      <a:gd name="connsiteY18" fmla="*/ 661851 h 1576251"/>
                      <a:gd name="connsiteX19" fmla="*/ 52251 w 653143"/>
                      <a:gd name="connsiteY19" fmla="*/ 1201783 h 1576251"/>
                      <a:gd name="connsiteX20" fmla="*/ 43543 w 653143"/>
                      <a:gd name="connsiteY20" fmla="*/ 1236617 h 1576251"/>
                      <a:gd name="connsiteX21" fmla="*/ 34834 w 653143"/>
                      <a:gd name="connsiteY21" fmla="*/ 1280160 h 1576251"/>
                      <a:gd name="connsiteX22" fmla="*/ 26125 w 653143"/>
                      <a:gd name="connsiteY22" fmla="*/ 1349828 h 1576251"/>
                      <a:gd name="connsiteX23" fmla="*/ 8708 w 653143"/>
                      <a:gd name="connsiteY23" fmla="*/ 1402080 h 1576251"/>
                      <a:gd name="connsiteX24" fmla="*/ 0 w 653143"/>
                      <a:gd name="connsiteY24" fmla="*/ 1471748 h 1576251"/>
                      <a:gd name="connsiteX25" fmla="*/ 182880 w 653143"/>
                      <a:gd name="connsiteY25" fmla="*/ 1558834 h 1576251"/>
                      <a:gd name="connsiteX26" fmla="*/ 278674 w 653143"/>
                      <a:gd name="connsiteY26" fmla="*/ 1576251 h 1576251"/>
                      <a:gd name="connsiteX27" fmla="*/ 452845 w 653143"/>
                      <a:gd name="connsiteY27" fmla="*/ 1567543 h 1576251"/>
                      <a:gd name="connsiteX28" fmla="*/ 496388 w 653143"/>
                      <a:gd name="connsiteY28" fmla="*/ 1524000 h 1576251"/>
                      <a:gd name="connsiteX29" fmla="*/ 522514 w 653143"/>
                      <a:gd name="connsiteY29" fmla="*/ 1497874 h 1576251"/>
                      <a:gd name="connsiteX30" fmla="*/ 539931 w 653143"/>
                      <a:gd name="connsiteY30" fmla="*/ 1471748 h 1576251"/>
                      <a:gd name="connsiteX31" fmla="*/ 522514 w 653143"/>
                      <a:gd name="connsiteY31" fmla="*/ 1254034 h 1576251"/>
                      <a:gd name="connsiteX32" fmla="*/ 513805 w 653143"/>
                      <a:gd name="connsiteY32" fmla="*/ 1088571 h 1576251"/>
                      <a:gd name="connsiteX33" fmla="*/ 496388 w 653143"/>
                      <a:gd name="connsiteY33" fmla="*/ 975360 h 1576251"/>
                      <a:gd name="connsiteX34" fmla="*/ 487680 w 653143"/>
                      <a:gd name="connsiteY34" fmla="*/ 879566 h 1576251"/>
                      <a:gd name="connsiteX35" fmla="*/ 461554 w 653143"/>
                      <a:gd name="connsiteY35" fmla="*/ 792480 h 1576251"/>
                      <a:gd name="connsiteX36" fmla="*/ 435428 w 653143"/>
                      <a:gd name="connsiteY36" fmla="*/ 661851 h 1576251"/>
                      <a:gd name="connsiteX37" fmla="*/ 444137 w 653143"/>
                      <a:gd name="connsiteY37" fmla="*/ 505097 h 1576251"/>
                      <a:gd name="connsiteX38" fmla="*/ 478971 w 653143"/>
                      <a:gd name="connsiteY38" fmla="*/ 435428 h 1576251"/>
                      <a:gd name="connsiteX39" fmla="*/ 505097 w 653143"/>
                      <a:gd name="connsiteY39" fmla="*/ 374468 h 1576251"/>
                      <a:gd name="connsiteX40" fmla="*/ 522514 w 653143"/>
                      <a:gd name="connsiteY40" fmla="*/ 348343 h 1576251"/>
                      <a:gd name="connsiteX41" fmla="*/ 531223 w 653143"/>
                      <a:gd name="connsiteY41" fmla="*/ 322217 h 1576251"/>
                      <a:gd name="connsiteX42" fmla="*/ 557348 w 653143"/>
                      <a:gd name="connsiteY42" fmla="*/ 296091 h 1576251"/>
                      <a:gd name="connsiteX43" fmla="*/ 574765 w 653143"/>
                      <a:gd name="connsiteY43" fmla="*/ 261257 h 1576251"/>
                      <a:gd name="connsiteX44" fmla="*/ 609600 w 653143"/>
                      <a:gd name="connsiteY44" fmla="*/ 209006 h 1576251"/>
                      <a:gd name="connsiteX45" fmla="*/ 627017 w 653143"/>
                      <a:gd name="connsiteY45" fmla="*/ 182880 h 1576251"/>
                      <a:gd name="connsiteX46" fmla="*/ 644434 w 653143"/>
                      <a:gd name="connsiteY46" fmla="*/ 130628 h 1576251"/>
                      <a:gd name="connsiteX47" fmla="*/ 653143 w 653143"/>
                      <a:gd name="connsiteY47" fmla="*/ 104503 h 1576251"/>
                      <a:gd name="connsiteX48" fmla="*/ 653143 w 653143"/>
                      <a:gd name="connsiteY48" fmla="*/ 43543 h 1576251"/>
                      <a:gd name="connsiteX49" fmla="*/ 592183 w 653143"/>
                      <a:gd name="connsiteY49" fmla="*/ 0 h 1576251"/>
                      <a:gd name="connsiteX0" fmla="*/ 592183 w 653143"/>
                      <a:gd name="connsiteY0" fmla="*/ 0 h 1576251"/>
                      <a:gd name="connsiteX1" fmla="*/ 487680 w 653143"/>
                      <a:gd name="connsiteY1" fmla="*/ 121920 h 1576251"/>
                      <a:gd name="connsiteX2" fmla="*/ 452845 w 653143"/>
                      <a:gd name="connsiteY2" fmla="*/ 130628 h 1576251"/>
                      <a:gd name="connsiteX3" fmla="*/ 400594 w 653143"/>
                      <a:gd name="connsiteY3" fmla="*/ 148046 h 1576251"/>
                      <a:gd name="connsiteX4" fmla="*/ 348343 w 653143"/>
                      <a:gd name="connsiteY4" fmla="*/ 165463 h 1576251"/>
                      <a:gd name="connsiteX5" fmla="*/ 322217 w 653143"/>
                      <a:gd name="connsiteY5" fmla="*/ 174171 h 1576251"/>
                      <a:gd name="connsiteX6" fmla="*/ 296091 w 653143"/>
                      <a:gd name="connsiteY6" fmla="*/ 182880 h 1576251"/>
                      <a:gd name="connsiteX7" fmla="*/ 235131 w 653143"/>
                      <a:gd name="connsiteY7" fmla="*/ 200297 h 1576251"/>
                      <a:gd name="connsiteX8" fmla="*/ 209005 w 653143"/>
                      <a:gd name="connsiteY8" fmla="*/ 226423 h 1576251"/>
                      <a:gd name="connsiteX9" fmla="*/ 182880 w 653143"/>
                      <a:gd name="connsiteY9" fmla="*/ 243840 h 1576251"/>
                      <a:gd name="connsiteX10" fmla="*/ 165463 w 653143"/>
                      <a:gd name="connsiteY10" fmla="*/ 269966 h 1576251"/>
                      <a:gd name="connsiteX11" fmla="*/ 148045 w 653143"/>
                      <a:gd name="connsiteY11" fmla="*/ 287383 h 1576251"/>
                      <a:gd name="connsiteX12" fmla="*/ 121920 w 653143"/>
                      <a:gd name="connsiteY12" fmla="*/ 400594 h 1576251"/>
                      <a:gd name="connsiteX13" fmla="*/ 113211 w 653143"/>
                      <a:gd name="connsiteY13" fmla="*/ 426720 h 1576251"/>
                      <a:gd name="connsiteX14" fmla="*/ 104503 w 653143"/>
                      <a:gd name="connsiteY14" fmla="*/ 470263 h 1576251"/>
                      <a:gd name="connsiteX15" fmla="*/ 87085 w 653143"/>
                      <a:gd name="connsiteY15" fmla="*/ 522514 h 1576251"/>
                      <a:gd name="connsiteX16" fmla="*/ 69668 w 653143"/>
                      <a:gd name="connsiteY16" fmla="*/ 609600 h 1576251"/>
                      <a:gd name="connsiteX17" fmla="*/ 52251 w 653143"/>
                      <a:gd name="connsiteY17" fmla="*/ 661851 h 1576251"/>
                      <a:gd name="connsiteX18" fmla="*/ 52251 w 653143"/>
                      <a:gd name="connsiteY18" fmla="*/ 1201783 h 1576251"/>
                      <a:gd name="connsiteX19" fmla="*/ 43543 w 653143"/>
                      <a:gd name="connsiteY19" fmla="*/ 1236617 h 1576251"/>
                      <a:gd name="connsiteX20" fmla="*/ 34834 w 653143"/>
                      <a:gd name="connsiteY20" fmla="*/ 1280160 h 1576251"/>
                      <a:gd name="connsiteX21" fmla="*/ 26125 w 653143"/>
                      <a:gd name="connsiteY21" fmla="*/ 1349828 h 1576251"/>
                      <a:gd name="connsiteX22" fmla="*/ 8708 w 653143"/>
                      <a:gd name="connsiteY22" fmla="*/ 1402080 h 1576251"/>
                      <a:gd name="connsiteX23" fmla="*/ 0 w 653143"/>
                      <a:gd name="connsiteY23" fmla="*/ 1471748 h 1576251"/>
                      <a:gd name="connsiteX24" fmla="*/ 182880 w 653143"/>
                      <a:gd name="connsiteY24" fmla="*/ 1558834 h 1576251"/>
                      <a:gd name="connsiteX25" fmla="*/ 278674 w 653143"/>
                      <a:gd name="connsiteY25" fmla="*/ 1576251 h 1576251"/>
                      <a:gd name="connsiteX26" fmla="*/ 452845 w 653143"/>
                      <a:gd name="connsiteY26" fmla="*/ 1567543 h 1576251"/>
                      <a:gd name="connsiteX27" fmla="*/ 496388 w 653143"/>
                      <a:gd name="connsiteY27" fmla="*/ 1524000 h 1576251"/>
                      <a:gd name="connsiteX28" fmla="*/ 522514 w 653143"/>
                      <a:gd name="connsiteY28" fmla="*/ 1497874 h 1576251"/>
                      <a:gd name="connsiteX29" fmla="*/ 539931 w 653143"/>
                      <a:gd name="connsiteY29" fmla="*/ 1471748 h 1576251"/>
                      <a:gd name="connsiteX30" fmla="*/ 522514 w 653143"/>
                      <a:gd name="connsiteY30" fmla="*/ 1254034 h 1576251"/>
                      <a:gd name="connsiteX31" fmla="*/ 513805 w 653143"/>
                      <a:gd name="connsiteY31" fmla="*/ 1088571 h 1576251"/>
                      <a:gd name="connsiteX32" fmla="*/ 496388 w 653143"/>
                      <a:gd name="connsiteY32" fmla="*/ 975360 h 1576251"/>
                      <a:gd name="connsiteX33" fmla="*/ 487680 w 653143"/>
                      <a:gd name="connsiteY33" fmla="*/ 879566 h 1576251"/>
                      <a:gd name="connsiteX34" fmla="*/ 461554 w 653143"/>
                      <a:gd name="connsiteY34" fmla="*/ 792480 h 1576251"/>
                      <a:gd name="connsiteX35" fmla="*/ 435428 w 653143"/>
                      <a:gd name="connsiteY35" fmla="*/ 661851 h 1576251"/>
                      <a:gd name="connsiteX36" fmla="*/ 444137 w 653143"/>
                      <a:gd name="connsiteY36" fmla="*/ 505097 h 1576251"/>
                      <a:gd name="connsiteX37" fmla="*/ 478971 w 653143"/>
                      <a:gd name="connsiteY37" fmla="*/ 435428 h 1576251"/>
                      <a:gd name="connsiteX38" fmla="*/ 505097 w 653143"/>
                      <a:gd name="connsiteY38" fmla="*/ 374468 h 1576251"/>
                      <a:gd name="connsiteX39" fmla="*/ 522514 w 653143"/>
                      <a:gd name="connsiteY39" fmla="*/ 348343 h 1576251"/>
                      <a:gd name="connsiteX40" fmla="*/ 531223 w 653143"/>
                      <a:gd name="connsiteY40" fmla="*/ 322217 h 1576251"/>
                      <a:gd name="connsiteX41" fmla="*/ 557348 w 653143"/>
                      <a:gd name="connsiteY41" fmla="*/ 296091 h 1576251"/>
                      <a:gd name="connsiteX42" fmla="*/ 574765 w 653143"/>
                      <a:gd name="connsiteY42" fmla="*/ 261257 h 1576251"/>
                      <a:gd name="connsiteX43" fmla="*/ 609600 w 653143"/>
                      <a:gd name="connsiteY43" fmla="*/ 209006 h 1576251"/>
                      <a:gd name="connsiteX44" fmla="*/ 627017 w 653143"/>
                      <a:gd name="connsiteY44" fmla="*/ 182880 h 1576251"/>
                      <a:gd name="connsiteX45" fmla="*/ 644434 w 653143"/>
                      <a:gd name="connsiteY45" fmla="*/ 130628 h 1576251"/>
                      <a:gd name="connsiteX46" fmla="*/ 653143 w 653143"/>
                      <a:gd name="connsiteY46" fmla="*/ 104503 h 1576251"/>
                      <a:gd name="connsiteX47" fmla="*/ 653143 w 653143"/>
                      <a:gd name="connsiteY47" fmla="*/ 43543 h 1576251"/>
                      <a:gd name="connsiteX48" fmla="*/ 592183 w 653143"/>
                      <a:gd name="connsiteY48" fmla="*/ 0 h 1576251"/>
                      <a:gd name="connsiteX0" fmla="*/ 592183 w 653143"/>
                      <a:gd name="connsiteY0" fmla="*/ 0 h 1576251"/>
                      <a:gd name="connsiteX1" fmla="*/ 452845 w 653143"/>
                      <a:gd name="connsiteY1" fmla="*/ 130628 h 1576251"/>
                      <a:gd name="connsiteX2" fmla="*/ 400594 w 653143"/>
                      <a:gd name="connsiteY2" fmla="*/ 148046 h 1576251"/>
                      <a:gd name="connsiteX3" fmla="*/ 348343 w 653143"/>
                      <a:gd name="connsiteY3" fmla="*/ 165463 h 1576251"/>
                      <a:gd name="connsiteX4" fmla="*/ 322217 w 653143"/>
                      <a:gd name="connsiteY4" fmla="*/ 174171 h 1576251"/>
                      <a:gd name="connsiteX5" fmla="*/ 296091 w 653143"/>
                      <a:gd name="connsiteY5" fmla="*/ 182880 h 1576251"/>
                      <a:gd name="connsiteX6" fmla="*/ 235131 w 653143"/>
                      <a:gd name="connsiteY6" fmla="*/ 200297 h 1576251"/>
                      <a:gd name="connsiteX7" fmla="*/ 209005 w 653143"/>
                      <a:gd name="connsiteY7" fmla="*/ 226423 h 1576251"/>
                      <a:gd name="connsiteX8" fmla="*/ 182880 w 653143"/>
                      <a:gd name="connsiteY8" fmla="*/ 243840 h 1576251"/>
                      <a:gd name="connsiteX9" fmla="*/ 165463 w 653143"/>
                      <a:gd name="connsiteY9" fmla="*/ 269966 h 1576251"/>
                      <a:gd name="connsiteX10" fmla="*/ 148045 w 653143"/>
                      <a:gd name="connsiteY10" fmla="*/ 287383 h 1576251"/>
                      <a:gd name="connsiteX11" fmla="*/ 121920 w 653143"/>
                      <a:gd name="connsiteY11" fmla="*/ 400594 h 1576251"/>
                      <a:gd name="connsiteX12" fmla="*/ 113211 w 653143"/>
                      <a:gd name="connsiteY12" fmla="*/ 426720 h 1576251"/>
                      <a:gd name="connsiteX13" fmla="*/ 104503 w 653143"/>
                      <a:gd name="connsiteY13" fmla="*/ 470263 h 1576251"/>
                      <a:gd name="connsiteX14" fmla="*/ 87085 w 653143"/>
                      <a:gd name="connsiteY14" fmla="*/ 522514 h 1576251"/>
                      <a:gd name="connsiteX15" fmla="*/ 69668 w 653143"/>
                      <a:gd name="connsiteY15" fmla="*/ 609600 h 1576251"/>
                      <a:gd name="connsiteX16" fmla="*/ 52251 w 653143"/>
                      <a:gd name="connsiteY16" fmla="*/ 661851 h 1576251"/>
                      <a:gd name="connsiteX17" fmla="*/ 52251 w 653143"/>
                      <a:gd name="connsiteY17" fmla="*/ 1201783 h 1576251"/>
                      <a:gd name="connsiteX18" fmla="*/ 43543 w 653143"/>
                      <a:gd name="connsiteY18" fmla="*/ 1236617 h 1576251"/>
                      <a:gd name="connsiteX19" fmla="*/ 34834 w 653143"/>
                      <a:gd name="connsiteY19" fmla="*/ 1280160 h 1576251"/>
                      <a:gd name="connsiteX20" fmla="*/ 26125 w 653143"/>
                      <a:gd name="connsiteY20" fmla="*/ 1349828 h 1576251"/>
                      <a:gd name="connsiteX21" fmla="*/ 8708 w 653143"/>
                      <a:gd name="connsiteY21" fmla="*/ 1402080 h 1576251"/>
                      <a:gd name="connsiteX22" fmla="*/ 0 w 653143"/>
                      <a:gd name="connsiteY22" fmla="*/ 1471748 h 1576251"/>
                      <a:gd name="connsiteX23" fmla="*/ 182880 w 653143"/>
                      <a:gd name="connsiteY23" fmla="*/ 1558834 h 1576251"/>
                      <a:gd name="connsiteX24" fmla="*/ 278674 w 653143"/>
                      <a:gd name="connsiteY24" fmla="*/ 1576251 h 1576251"/>
                      <a:gd name="connsiteX25" fmla="*/ 452845 w 653143"/>
                      <a:gd name="connsiteY25" fmla="*/ 1567543 h 1576251"/>
                      <a:gd name="connsiteX26" fmla="*/ 496388 w 653143"/>
                      <a:gd name="connsiteY26" fmla="*/ 1524000 h 1576251"/>
                      <a:gd name="connsiteX27" fmla="*/ 522514 w 653143"/>
                      <a:gd name="connsiteY27" fmla="*/ 1497874 h 1576251"/>
                      <a:gd name="connsiteX28" fmla="*/ 539931 w 653143"/>
                      <a:gd name="connsiteY28" fmla="*/ 1471748 h 1576251"/>
                      <a:gd name="connsiteX29" fmla="*/ 522514 w 653143"/>
                      <a:gd name="connsiteY29" fmla="*/ 1254034 h 1576251"/>
                      <a:gd name="connsiteX30" fmla="*/ 513805 w 653143"/>
                      <a:gd name="connsiteY30" fmla="*/ 1088571 h 1576251"/>
                      <a:gd name="connsiteX31" fmla="*/ 496388 w 653143"/>
                      <a:gd name="connsiteY31" fmla="*/ 975360 h 1576251"/>
                      <a:gd name="connsiteX32" fmla="*/ 487680 w 653143"/>
                      <a:gd name="connsiteY32" fmla="*/ 879566 h 1576251"/>
                      <a:gd name="connsiteX33" fmla="*/ 461554 w 653143"/>
                      <a:gd name="connsiteY33" fmla="*/ 792480 h 1576251"/>
                      <a:gd name="connsiteX34" fmla="*/ 435428 w 653143"/>
                      <a:gd name="connsiteY34" fmla="*/ 661851 h 1576251"/>
                      <a:gd name="connsiteX35" fmla="*/ 444137 w 653143"/>
                      <a:gd name="connsiteY35" fmla="*/ 505097 h 1576251"/>
                      <a:gd name="connsiteX36" fmla="*/ 478971 w 653143"/>
                      <a:gd name="connsiteY36" fmla="*/ 435428 h 1576251"/>
                      <a:gd name="connsiteX37" fmla="*/ 505097 w 653143"/>
                      <a:gd name="connsiteY37" fmla="*/ 374468 h 1576251"/>
                      <a:gd name="connsiteX38" fmla="*/ 522514 w 653143"/>
                      <a:gd name="connsiteY38" fmla="*/ 348343 h 1576251"/>
                      <a:gd name="connsiteX39" fmla="*/ 531223 w 653143"/>
                      <a:gd name="connsiteY39" fmla="*/ 322217 h 1576251"/>
                      <a:gd name="connsiteX40" fmla="*/ 557348 w 653143"/>
                      <a:gd name="connsiteY40" fmla="*/ 296091 h 1576251"/>
                      <a:gd name="connsiteX41" fmla="*/ 574765 w 653143"/>
                      <a:gd name="connsiteY41" fmla="*/ 261257 h 1576251"/>
                      <a:gd name="connsiteX42" fmla="*/ 609600 w 653143"/>
                      <a:gd name="connsiteY42" fmla="*/ 209006 h 1576251"/>
                      <a:gd name="connsiteX43" fmla="*/ 627017 w 653143"/>
                      <a:gd name="connsiteY43" fmla="*/ 182880 h 1576251"/>
                      <a:gd name="connsiteX44" fmla="*/ 644434 w 653143"/>
                      <a:gd name="connsiteY44" fmla="*/ 130628 h 1576251"/>
                      <a:gd name="connsiteX45" fmla="*/ 653143 w 653143"/>
                      <a:gd name="connsiteY45" fmla="*/ 104503 h 1576251"/>
                      <a:gd name="connsiteX46" fmla="*/ 653143 w 653143"/>
                      <a:gd name="connsiteY46" fmla="*/ 43543 h 1576251"/>
                      <a:gd name="connsiteX47" fmla="*/ 592183 w 653143"/>
                      <a:gd name="connsiteY47" fmla="*/ 0 h 1576251"/>
                      <a:gd name="connsiteX0" fmla="*/ 592183 w 653143"/>
                      <a:gd name="connsiteY0" fmla="*/ 0 h 1576251"/>
                      <a:gd name="connsiteX1" fmla="*/ 400594 w 653143"/>
                      <a:gd name="connsiteY1" fmla="*/ 148046 h 1576251"/>
                      <a:gd name="connsiteX2" fmla="*/ 348343 w 653143"/>
                      <a:gd name="connsiteY2" fmla="*/ 165463 h 1576251"/>
                      <a:gd name="connsiteX3" fmla="*/ 322217 w 653143"/>
                      <a:gd name="connsiteY3" fmla="*/ 174171 h 1576251"/>
                      <a:gd name="connsiteX4" fmla="*/ 296091 w 653143"/>
                      <a:gd name="connsiteY4" fmla="*/ 182880 h 1576251"/>
                      <a:gd name="connsiteX5" fmla="*/ 235131 w 653143"/>
                      <a:gd name="connsiteY5" fmla="*/ 200297 h 1576251"/>
                      <a:gd name="connsiteX6" fmla="*/ 209005 w 653143"/>
                      <a:gd name="connsiteY6" fmla="*/ 226423 h 1576251"/>
                      <a:gd name="connsiteX7" fmla="*/ 182880 w 653143"/>
                      <a:gd name="connsiteY7" fmla="*/ 243840 h 1576251"/>
                      <a:gd name="connsiteX8" fmla="*/ 165463 w 653143"/>
                      <a:gd name="connsiteY8" fmla="*/ 269966 h 1576251"/>
                      <a:gd name="connsiteX9" fmla="*/ 148045 w 653143"/>
                      <a:gd name="connsiteY9" fmla="*/ 287383 h 1576251"/>
                      <a:gd name="connsiteX10" fmla="*/ 121920 w 653143"/>
                      <a:gd name="connsiteY10" fmla="*/ 400594 h 1576251"/>
                      <a:gd name="connsiteX11" fmla="*/ 113211 w 653143"/>
                      <a:gd name="connsiteY11" fmla="*/ 426720 h 1576251"/>
                      <a:gd name="connsiteX12" fmla="*/ 104503 w 653143"/>
                      <a:gd name="connsiteY12" fmla="*/ 470263 h 1576251"/>
                      <a:gd name="connsiteX13" fmla="*/ 87085 w 653143"/>
                      <a:gd name="connsiteY13" fmla="*/ 522514 h 1576251"/>
                      <a:gd name="connsiteX14" fmla="*/ 69668 w 653143"/>
                      <a:gd name="connsiteY14" fmla="*/ 609600 h 1576251"/>
                      <a:gd name="connsiteX15" fmla="*/ 52251 w 653143"/>
                      <a:gd name="connsiteY15" fmla="*/ 661851 h 1576251"/>
                      <a:gd name="connsiteX16" fmla="*/ 52251 w 653143"/>
                      <a:gd name="connsiteY16" fmla="*/ 1201783 h 1576251"/>
                      <a:gd name="connsiteX17" fmla="*/ 43543 w 653143"/>
                      <a:gd name="connsiteY17" fmla="*/ 1236617 h 1576251"/>
                      <a:gd name="connsiteX18" fmla="*/ 34834 w 653143"/>
                      <a:gd name="connsiteY18" fmla="*/ 1280160 h 1576251"/>
                      <a:gd name="connsiteX19" fmla="*/ 26125 w 653143"/>
                      <a:gd name="connsiteY19" fmla="*/ 1349828 h 1576251"/>
                      <a:gd name="connsiteX20" fmla="*/ 8708 w 653143"/>
                      <a:gd name="connsiteY20" fmla="*/ 1402080 h 1576251"/>
                      <a:gd name="connsiteX21" fmla="*/ 0 w 653143"/>
                      <a:gd name="connsiteY21" fmla="*/ 1471748 h 1576251"/>
                      <a:gd name="connsiteX22" fmla="*/ 182880 w 653143"/>
                      <a:gd name="connsiteY22" fmla="*/ 1558834 h 1576251"/>
                      <a:gd name="connsiteX23" fmla="*/ 278674 w 653143"/>
                      <a:gd name="connsiteY23" fmla="*/ 1576251 h 1576251"/>
                      <a:gd name="connsiteX24" fmla="*/ 452845 w 653143"/>
                      <a:gd name="connsiteY24" fmla="*/ 1567543 h 1576251"/>
                      <a:gd name="connsiteX25" fmla="*/ 496388 w 653143"/>
                      <a:gd name="connsiteY25" fmla="*/ 1524000 h 1576251"/>
                      <a:gd name="connsiteX26" fmla="*/ 522514 w 653143"/>
                      <a:gd name="connsiteY26" fmla="*/ 1497874 h 1576251"/>
                      <a:gd name="connsiteX27" fmla="*/ 539931 w 653143"/>
                      <a:gd name="connsiteY27" fmla="*/ 1471748 h 1576251"/>
                      <a:gd name="connsiteX28" fmla="*/ 522514 w 653143"/>
                      <a:gd name="connsiteY28" fmla="*/ 1254034 h 1576251"/>
                      <a:gd name="connsiteX29" fmla="*/ 513805 w 653143"/>
                      <a:gd name="connsiteY29" fmla="*/ 1088571 h 1576251"/>
                      <a:gd name="connsiteX30" fmla="*/ 496388 w 653143"/>
                      <a:gd name="connsiteY30" fmla="*/ 975360 h 1576251"/>
                      <a:gd name="connsiteX31" fmla="*/ 487680 w 653143"/>
                      <a:gd name="connsiteY31" fmla="*/ 879566 h 1576251"/>
                      <a:gd name="connsiteX32" fmla="*/ 461554 w 653143"/>
                      <a:gd name="connsiteY32" fmla="*/ 792480 h 1576251"/>
                      <a:gd name="connsiteX33" fmla="*/ 435428 w 653143"/>
                      <a:gd name="connsiteY33" fmla="*/ 661851 h 1576251"/>
                      <a:gd name="connsiteX34" fmla="*/ 444137 w 653143"/>
                      <a:gd name="connsiteY34" fmla="*/ 505097 h 1576251"/>
                      <a:gd name="connsiteX35" fmla="*/ 478971 w 653143"/>
                      <a:gd name="connsiteY35" fmla="*/ 435428 h 1576251"/>
                      <a:gd name="connsiteX36" fmla="*/ 505097 w 653143"/>
                      <a:gd name="connsiteY36" fmla="*/ 374468 h 1576251"/>
                      <a:gd name="connsiteX37" fmla="*/ 522514 w 653143"/>
                      <a:gd name="connsiteY37" fmla="*/ 348343 h 1576251"/>
                      <a:gd name="connsiteX38" fmla="*/ 531223 w 653143"/>
                      <a:gd name="connsiteY38" fmla="*/ 322217 h 1576251"/>
                      <a:gd name="connsiteX39" fmla="*/ 557348 w 653143"/>
                      <a:gd name="connsiteY39" fmla="*/ 296091 h 1576251"/>
                      <a:gd name="connsiteX40" fmla="*/ 574765 w 653143"/>
                      <a:gd name="connsiteY40" fmla="*/ 261257 h 1576251"/>
                      <a:gd name="connsiteX41" fmla="*/ 609600 w 653143"/>
                      <a:gd name="connsiteY41" fmla="*/ 209006 h 1576251"/>
                      <a:gd name="connsiteX42" fmla="*/ 627017 w 653143"/>
                      <a:gd name="connsiteY42" fmla="*/ 182880 h 1576251"/>
                      <a:gd name="connsiteX43" fmla="*/ 644434 w 653143"/>
                      <a:gd name="connsiteY43" fmla="*/ 130628 h 1576251"/>
                      <a:gd name="connsiteX44" fmla="*/ 653143 w 653143"/>
                      <a:gd name="connsiteY44" fmla="*/ 104503 h 1576251"/>
                      <a:gd name="connsiteX45" fmla="*/ 653143 w 653143"/>
                      <a:gd name="connsiteY45" fmla="*/ 43543 h 1576251"/>
                      <a:gd name="connsiteX46" fmla="*/ 592183 w 653143"/>
                      <a:gd name="connsiteY46" fmla="*/ 0 h 1576251"/>
                      <a:gd name="connsiteX0" fmla="*/ 592183 w 653143"/>
                      <a:gd name="connsiteY0" fmla="*/ 0 h 1576251"/>
                      <a:gd name="connsiteX1" fmla="*/ 348343 w 653143"/>
                      <a:gd name="connsiteY1" fmla="*/ 165463 h 1576251"/>
                      <a:gd name="connsiteX2" fmla="*/ 322217 w 653143"/>
                      <a:gd name="connsiteY2" fmla="*/ 174171 h 1576251"/>
                      <a:gd name="connsiteX3" fmla="*/ 296091 w 653143"/>
                      <a:gd name="connsiteY3" fmla="*/ 182880 h 1576251"/>
                      <a:gd name="connsiteX4" fmla="*/ 235131 w 653143"/>
                      <a:gd name="connsiteY4" fmla="*/ 200297 h 1576251"/>
                      <a:gd name="connsiteX5" fmla="*/ 209005 w 653143"/>
                      <a:gd name="connsiteY5" fmla="*/ 226423 h 1576251"/>
                      <a:gd name="connsiteX6" fmla="*/ 182880 w 653143"/>
                      <a:gd name="connsiteY6" fmla="*/ 243840 h 1576251"/>
                      <a:gd name="connsiteX7" fmla="*/ 165463 w 653143"/>
                      <a:gd name="connsiteY7" fmla="*/ 269966 h 1576251"/>
                      <a:gd name="connsiteX8" fmla="*/ 148045 w 653143"/>
                      <a:gd name="connsiteY8" fmla="*/ 287383 h 1576251"/>
                      <a:gd name="connsiteX9" fmla="*/ 121920 w 653143"/>
                      <a:gd name="connsiteY9" fmla="*/ 400594 h 1576251"/>
                      <a:gd name="connsiteX10" fmla="*/ 113211 w 653143"/>
                      <a:gd name="connsiteY10" fmla="*/ 426720 h 1576251"/>
                      <a:gd name="connsiteX11" fmla="*/ 104503 w 653143"/>
                      <a:gd name="connsiteY11" fmla="*/ 470263 h 1576251"/>
                      <a:gd name="connsiteX12" fmla="*/ 87085 w 653143"/>
                      <a:gd name="connsiteY12" fmla="*/ 522514 h 1576251"/>
                      <a:gd name="connsiteX13" fmla="*/ 69668 w 653143"/>
                      <a:gd name="connsiteY13" fmla="*/ 609600 h 1576251"/>
                      <a:gd name="connsiteX14" fmla="*/ 52251 w 653143"/>
                      <a:gd name="connsiteY14" fmla="*/ 661851 h 1576251"/>
                      <a:gd name="connsiteX15" fmla="*/ 52251 w 653143"/>
                      <a:gd name="connsiteY15" fmla="*/ 1201783 h 1576251"/>
                      <a:gd name="connsiteX16" fmla="*/ 43543 w 653143"/>
                      <a:gd name="connsiteY16" fmla="*/ 1236617 h 1576251"/>
                      <a:gd name="connsiteX17" fmla="*/ 34834 w 653143"/>
                      <a:gd name="connsiteY17" fmla="*/ 1280160 h 1576251"/>
                      <a:gd name="connsiteX18" fmla="*/ 26125 w 653143"/>
                      <a:gd name="connsiteY18" fmla="*/ 1349828 h 1576251"/>
                      <a:gd name="connsiteX19" fmla="*/ 8708 w 653143"/>
                      <a:gd name="connsiteY19" fmla="*/ 1402080 h 1576251"/>
                      <a:gd name="connsiteX20" fmla="*/ 0 w 653143"/>
                      <a:gd name="connsiteY20" fmla="*/ 1471748 h 1576251"/>
                      <a:gd name="connsiteX21" fmla="*/ 182880 w 653143"/>
                      <a:gd name="connsiteY21" fmla="*/ 1558834 h 1576251"/>
                      <a:gd name="connsiteX22" fmla="*/ 278674 w 653143"/>
                      <a:gd name="connsiteY22" fmla="*/ 1576251 h 1576251"/>
                      <a:gd name="connsiteX23" fmla="*/ 452845 w 653143"/>
                      <a:gd name="connsiteY23" fmla="*/ 1567543 h 1576251"/>
                      <a:gd name="connsiteX24" fmla="*/ 496388 w 653143"/>
                      <a:gd name="connsiteY24" fmla="*/ 1524000 h 1576251"/>
                      <a:gd name="connsiteX25" fmla="*/ 522514 w 653143"/>
                      <a:gd name="connsiteY25" fmla="*/ 1497874 h 1576251"/>
                      <a:gd name="connsiteX26" fmla="*/ 539931 w 653143"/>
                      <a:gd name="connsiteY26" fmla="*/ 1471748 h 1576251"/>
                      <a:gd name="connsiteX27" fmla="*/ 522514 w 653143"/>
                      <a:gd name="connsiteY27" fmla="*/ 1254034 h 1576251"/>
                      <a:gd name="connsiteX28" fmla="*/ 513805 w 653143"/>
                      <a:gd name="connsiteY28" fmla="*/ 1088571 h 1576251"/>
                      <a:gd name="connsiteX29" fmla="*/ 496388 w 653143"/>
                      <a:gd name="connsiteY29" fmla="*/ 975360 h 1576251"/>
                      <a:gd name="connsiteX30" fmla="*/ 487680 w 653143"/>
                      <a:gd name="connsiteY30" fmla="*/ 879566 h 1576251"/>
                      <a:gd name="connsiteX31" fmla="*/ 461554 w 653143"/>
                      <a:gd name="connsiteY31" fmla="*/ 792480 h 1576251"/>
                      <a:gd name="connsiteX32" fmla="*/ 435428 w 653143"/>
                      <a:gd name="connsiteY32" fmla="*/ 661851 h 1576251"/>
                      <a:gd name="connsiteX33" fmla="*/ 444137 w 653143"/>
                      <a:gd name="connsiteY33" fmla="*/ 505097 h 1576251"/>
                      <a:gd name="connsiteX34" fmla="*/ 478971 w 653143"/>
                      <a:gd name="connsiteY34" fmla="*/ 435428 h 1576251"/>
                      <a:gd name="connsiteX35" fmla="*/ 505097 w 653143"/>
                      <a:gd name="connsiteY35" fmla="*/ 374468 h 1576251"/>
                      <a:gd name="connsiteX36" fmla="*/ 522514 w 653143"/>
                      <a:gd name="connsiteY36" fmla="*/ 348343 h 1576251"/>
                      <a:gd name="connsiteX37" fmla="*/ 531223 w 653143"/>
                      <a:gd name="connsiteY37" fmla="*/ 322217 h 1576251"/>
                      <a:gd name="connsiteX38" fmla="*/ 557348 w 653143"/>
                      <a:gd name="connsiteY38" fmla="*/ 296091 h 1576251"/>
                      <a:gd name="connsiteX39" fmla="*/ 574765 w 653143"/>
                      <a:gd name="connsiteY39" fmla="*/ 261257 h 1576251"/>
                      <a:gd name="connsiteX40" fmla="*/ 609600 w 653143"/>
                      <a:gd name="connsiteY40" fmla="*/ 209006 h 1576251"/>
                      <a:gd name="connsiteX41" fmla="*/ 627017 w 653143"/>
                      <a:gd name="connsiteY41" fmla="*/ 182880 h 1576251"/>
                      <a:gd name="connsiteX42" fmla="*/ 644434 w 653143"/>
                      <a:gd name="connsiteY42" fmla="*/ 130628 h 1576251"/>
                      <a:gd name="connsiteX43" fmla="*/ 653143 w 653143"/>
                      <a:gd name="connsiteY43" fmla="*/ 104503 h 1576251"/>
                      <a:gd name="connsiteX44" fmla="*/ 653143 w 653143"/>
                      <a:gd name="connsiteY44" fmla="*/ 43543 h 1576251"/>
                      <a:gd name="connsiteX45" fmla="*/ 592183 w 653143"/>
                      <a:gd name="connsiteY45" fmla="*/ 0 h 1576251"/>
                      <a:gd name="connsiteX0" fmla="*/ 592183 w 653143"/>
                      <a:gd name="connsiteY0" fmla="*/ 0 h 1576251"/>
                      <a:gd name="connsiteX1" fmla="*/ 322217 w 653143"/>
                      <a:gd name="connsiteY1" fmla="*/ 174171 h 1576251"/>
                      <a:gd name="connsiteX2" fmla="*/ 296091 w 653143"/>
                      <a:gd name="connsiteY2" fmla="*/ 182880 h 1576251"/>
                      <a:gd name="connsiteX3" fmla="*/ 235131 w 653143"/>
                      <a:gd name="connsiteY3" fmla="*/ 200297 h 1576251"/>
                      <a:gd name="connsiteX4" fmla="*/ 209005 w 653143"/>
                      <a:gd name="connsiteY4" fmla="*/ 226423 h 1576251"/>
                      <a:gd name="connsiteX5" fmla="*/ 182880 w 653143"/>
                      <a:gd name="connsiteY5" fmla="*/ 243840 h 1576251"/>
                      <a:gd name="connsiteX6" fmla="*/ 165463 w 653143"/>
                      <a:gd name="connsiteY6" fmla="*/ 269966 h 1576251"/>
                      <a:gd name="connsiteX7" fmla="*/ 148045 w 653143"/>
                      <a:gd name="connsiteY7" fmla="*/ 287383 h 1576251"/>
                      <a:gd name="connsiteX8" fmla="*/ 121920 w 653143"/>
                      <a:gd name="connsiteY8" fmla="*/ 400594 h 1576251"/>
                      <a:gd name="connsiteX9" fmla="*/ 113211 w 653143"/>
                      <a:gd name="connsiteY9" fmla="*/ 426720 h 1576251"/>
                      <a:gd name="connsiteX10" fmla="*/ 104503 w 653143"/>
                      <a:gd name="connsiteY10" fmla="*/ 470263 h 1576251"/>
                      <a:gd name="connsiteX11" fmla="*/ 87085 w 653143"/>
                      <a:gd name="connsiteY11" fmla="*/ 522514 h 1576251"/>
                      <a:gd name="connsiteX12" fmla="*/ 69668 w 653143"/>
                      <a:gd name="connsiteY12" fmla="*/ 609600 h 1576251"/>
                      <a:gd name="connsiteX13" fmla="*/ 52251 w 653143"/>
                      <a:gd name="connsiteY13" fmla="*/ 661851 h 1576251"/>
                      <a:gd name="connsiteX14" fmla="*/ 52251 w 653143"/>
                      <a:gd name="connsiteY14" fmla="*/ 1201783 h 1576251"/>
                      <a:gd name="connsiteX15" fmla="*/ 43543 w 653143"/>
                      <a:gd name="connsiteY15" fmla="*/ 1236617 h 1576251"/>
                      <a:gd name="connsiteX16" fmla="*/ 34834 w 653143"/>
                      <a:gd name="connsiteY16" fmla="*/ 1280160 h 1576251"/>
                      <a:gd name="connsiteX17" fmla="*/ 26125 w 653143"/>
                      <a:gd name="connsiteY17" fmla="*/ 1349828 h 1576251"/>
                      <a:gd name="connsiteX18" fmla="*/ 8708 w 653143"/>
                      <a:gd name="connsiteY18" fmla="*/ 1402080 h 1576251"/>
                      <a:gd name="connsiteX19" fmla="*/ 0 w 653143"/>
                      <a:gd name="connsiteY19" fmla="*/ 1471748 h 1576251"/>
                      <a:gd name="connsiteX20" fmla="*/ 182880 w 653143"/>
                      <a:gd name="connsiteY20" fmla="*/ 1558834 h 1576251"/>
                      <a:gd name="connsiteX21" fmla="*/ 278674 w 653143"/>
                      <a:gd name="connsiteY21" fmla="*/ 1576251 h 1576251"/>
                      <a:gd name="connsiteX22" fmla="*/ 452845 w 653143"/>
                      <a:gd name="connsiteY22" fmla="*/ 1567543 h 1576251"/>
                      <a:gd name="connsiteX23" fmla="*/ 496388 w 653143"/>
                      <a:gd name="connsiteY23" fmla="*/ 1524000 h 1576251"/>
                      <a:gd name="connsiteX24" fmla="*/ 522514 w 653143"/>
                      <a:gd name="connsiteY24" fmla="*/ 1497874 h 1576251"/>
                      <a:gd name="connsiteX25" fmla="*/ 539931 w 653143"/>
                      <a:gd name="connsiteY25" fmla="*/ 1471748 h 1576251"/>
                      <a:gd name="connsiteX26" fmla="*/ 522514 w 653143"/>
                      <a:gd name="connsiteY26" fmla="*/ 1254034 h 1576251"/>
                      <a:gd name="connsiteX27" fmla="*/ 513805 w 653143"/>
                      <a:gd name="connsiteY27" fmla="*/ 1088571 h 1576251"/>
                      <a:gd name="connsiteX28" fmla="*/ 496388 w 653143"/>
                      <a:gd name="connsiteY28" fmla="*/ 975360 h 1576251"/>
                      <a:gd name="connsiteX29" fmla="*/ 487680 w 653143"/>
                      <a:gd name="connsiteY29" fmla="*/ 879566 h 1576251"/>
                      <a:gd name="connsiteX30" fmla="*/ 461554 w 653143"/>
                      <a:gd name="connsiteY30" fmla="*/ 792480 h 1576251"/>
                      <a:gd name="connsiteX31" fmla="*/ 435428 w 653143"/>
                      <a:gd name="connsiteY31" fmla="*/ 661851 h 1576251"/>
                      <a:gd name="connsiteX32" fmla="*/ 444137 w 653143"/>
                      <a:gd name="connsiteY32" fmla="*/ 505097 h 1576251"/>
                      <a:gd name="connsiteX33" fmla="*/ 478971 w 653143"/>
                      <a:gd name="connsiteY33" fmla="*/ 435428 h 1576251"/>
                      <a:gd name="connsiteX34" fmla="*/ 505097 w 653143"/>
                      <a:gd name="connsiteY34" fmla="*/ 374468 h 1576251"/>
                      <a:gd name="connsiteX35" fmla="*/ 522514 w 653143"/>
                      <a:gd name="connsiteY35" fmla="*/ 348343 h 1576251"/>
                      <a:gd name="connsiteX36" fmla="*/ 531223 w 653143"/>
                      <a:gd name="connsiteY36" fmla="*/ 322217 h 1576251"/>
                      <a:gd name="connsiteX37" fmla="*/ 557348 w 653143"/>
                      <a:gd name="connsiteY37" fmla="*/ 296091 h 1576251"/>
                      <a:gd name="connsiteX38" fmla="*/ 574765 w 653143"/>
                      <a:gd name="connsiteY38" fmla="*/ 261257 h 1576251"/>
                      <a:gd name="connsiteX39" fmla="*/ 609600 w 653143"/>
                      <a:gd name="connsiteY39" fmla="*/ 209006 h 1576251"/>
                      <a:gd name="connsiteX40" fmla="*/ 627017 w 653143"/>
                      <a:gd name="connsiteY40" fmla="*/ 182880 h 1576251"/>
                      <a:gd name="connsiteX41" fmla="*/ 644434 w 653143"/>
                      <a:gd name="connsiteY41" fmla="*/ 130628 h 1576251"/>
                      <a:gd name="connsiteX42" fmla="*/ 653143 w 653143"/>
                      <a:gd name="connsiteY42" fmla="*/ 104503 h 1576251"/>
                      <a:gd name="connsiteX43" fmla="*/ 653143 w 653143"/>
                      <a:gd name="connsiteY43" fmla="*/ 43543 h 1576251"/>
                      <a:gd name="connsiteX44" fmla="*/ 592183 w 653143"/>
                      <a:gd name="connsiteY44" fmla="*/ 0 h 1576251"/>
                      <a:gd name="connsiteX0" fmla="*/ 592183 w 653143"/>
                      <a:gd name="connsiteY0" fmla="*/ 0 h 1576251"/>
                      <a:gd name="connsiteX1" fmla="*/ 296091 w 653143"/>
                      <a:gd name="connsiteY1" fmla="*/ 182880 h 1576251"/>
                      <a:gd name="connsiteX2" fmla="*/ 235131 w 653143"/>
                      <a:gd name="connsiteY2" fmla="*/ 200297 h 1576251"/>
                      <a:gd name="connsiteX3" fmla="*/ 209005 w 653143"/>
                      <a:gd name="connsiteY3" fmla="*/ 226423 h 1576251"/>
                      <a:gd name="connsiteX4" fmla="*/ 182880 w 653143"/>
                      <a:gd name="connsiteY4" fmla="*/ 243840 h 1576251"/>
                      <a:gd name="connsiteX5" fmla="*/ 165463 w 653143"/>
                      <a:gd name="connsiteY5" fmla="*/ 269966 h 1576251"/>
                      <a:gd name="connsiteX6" fmla="*/ 148045 w 653143"/>
                      <a:gd name="connsiteY6" fmla="*/ 287383 h 1576251"/>
                      <a:gd name="connsiteX7" fmla="*/ 121920 w 653143"/>
                      <a:gd name="connsiteY7" fmla="*/ 400594 h 1576251"/>
                      <a:gd name="connsiteX8" fmla="*/ 113211 w 653143"/>
                      <a:gd name="connsiteY8" fmla="*/ 426720 h 1576251"/>
                      <a:gd name="connsiteX9" fmla="*/ 104503 w 653143"/>
                      <a:gd name="connsiteY9" fmla="*/ 470263 h 1576251"/>
                      <a:gd name="connsiteX10" fmla="*/ 87085 w 653143"/>
                      <a:gd name="connsiteY10" fmla="*/ 522514 h 1576251"/>
                      <a:gd name="connsiteX11" fmla="*/ 69668 w 653143"/>
                      <a:gd name="connsiteY11" fmla="*/ 609600 h 1576251"/>
                      <a:gd name="connsiteX12" fmla="*/ 52251 w 653143"/>
                      <a:gd name="connsiteY12" fmla="*/ 661851 h 1576251"/>
                      <a:gd name="connsiteX13" fmla="*/ 52251 w 653143"/>
                      <a:gd name="connsiteY13" fmla="*/ 1201783 h 1576251"/>
                      <a:gd name="connsiteX14" fmla="*/ 43543 w 653143"/>
                      <a:gd name="connsiteY14" fmla="*/ 1236617 h 1576251"/>
                      <a:gd name="connsiteX15" fmla="*/ 34834 w 653143"/>
                      <a:gd name="connsiteY15" fmla="*/ 1280160 h 1576251"/>
                      <a:gd name="connsiteX16" fmla="*/ 26125 w 653143"/>
                      <a:gd name="connsiteY16" fmla="*/ 1349828 h 1576251"/>
                      <a:gd name="connsiteX17" fmla="*/ 8708 w 653143"/>
                      <a:gd name="connsiteY17" fmla="*/ 1402080 h 1576251"/>
                      <a:gd name="connsiteX18" fmla="*/ 0 w 653143"/>
                      <a:gd name="connsiteY18" fmla="*/ 1471748 h 1576251"/>
                      <a:gd name="connsiteX19" fmla="*/ 182880 w 653143"/>
                      <a:gd name="connsiteY19" fmla="*/ 1558834 h 1576251"/>
                      <a:gd name="connsiteX20" fmla="*/ 278674 w 653143"/>
                      <a:gd name="connsiteY20" fmla="*/ 1576251 h 1576251"/>
                      <a:gd name="connsiteX21" fmla="*/ 452845 w 653143"/>
                      <a:gd name="connsiteY21" fmla="*/ 1567543 h 1576251"/>
                      <a:gd name="connsiteX22" fmla="*/ 496388 w 653143"/>
                      <a:gd name="connsiteY22" fmla="*/ 1524000 h 1576251"/>
                      <a:gd name="connsiteX23" fmla="*/ 522514 w 653143"/>
                      <a:gd name="connsiteY23" fmla="*/ 1497874 h 1576251"/>
                      <a:gd name="connsiteX24" fmla="*/ 539931 w 653143"/>
                      <a:gd name="connsiteY24" fmla="*/ 1471748 h 1576251"/>
                      <a:gd name="connsiteX25" fmla="*/ 522514 w 653143"/>
                      <a:gd name="connsiteY25" fmla="*/ 1254034 h 1576251"/>
                      <a:gd name="connsiteX26" fmla="*/ 513805 w 653143"/>
                      <a:gd name="connsiteY26" fmla="*/ 1088571 h 1576251"/>
                      <a:gd name="connsiteX27" fmla="*/ 496388 w 653143"/>
                      <a:gd name="connsiteY27" fmla="*/ 975360 h 1576251"/>
                      <a:gd name="connsiteX28" fmla="*/ 487680 w 653143"/>
                      <a:gd name="connsiteY28" fmla="*/ 879566 h 1576251"/>
                      <a:gd name="connsiteX29" fmla="*/ 461554 w 653143"/>
                      <a:gd name="connsiteY29" fmla="*/ 792480 h 1576251"/>
                      <a:gd name="connsiteX30" fmla="*/ 435428 w 653143"/>
                      <a:gd name="connsiteY30" fmla="*/ 661851 h 1576251"/>
                      <a:gd name="connsiteX31" fmla="*/ 444137 w 653143"/>
                      <a:gd name="connsiteY31" fmla="*/ 505097 h 1576251"/>
                      <a:gd name="connsiteX32" fmla="*/ 478971 w 653143"/>
                      <a:gd name="connsiteY32" fmla="*/ 435428 h 1576251"/>
                      <a:gd name="connsiteX33" fmla="*/ 505097 w 653143"/>
                      <a:gd name="connsiteY33" fmla="*/ 374468 h 1576251"/>
                      <a:gd name="connsiteX34" fmla="*/ 522514 w 653143"/>
                      <a:gd name="connsiteY34" fmla="*/ 348343 h 1576251"/>
                      <a:gd name="connsiteX35" fmla="*/ 531223 w 653143"/>
                      <a:gd name="connsiteY35" fmla="*/ 322217 h 1576251"/>
                      <a:gd name="connsiteX36" fmla="*/ 557348 w 653143"/>
                      <a:gd name="connsiteY36" fmla="*/ 296091 h 1576251"/>
                      <a:gd name="connsiteX37" fmla="*/ 574765 w 653143"/>
                      <a:gd name="connsiteY37" fmla="*/ 261257 h 1576251"/>
                      <a:gd name="connsiteX38" fmla="*/ 609600 w 653143"/>
                      <a:gd name="connsiteY38" fmla="*/ 209006 h 1576251"/>
                      <a:gd name="connsiteX39" fmla="*/ 627017 w 653143"/>
                      <a:gd name="connsiteY39" fmla="*/ 182880 h 1576251"/>
                      <a:gd name="connsiteX40" fmla="*/ 644434 w 653143"/>
                      <a:gd name="connsiteY40" fmla="*/ 130628 h 1576251"/>
                      <a:gd name="connsiteX41" fmla="*/ 653143 w 653143"/>
                      <a:gd name="connsiteY41" fmla="*/ 104503 h 1576251"/>
                      <a:gd name="connsiteX42" fmla="*/ 653143 w 653143"/>
                      <a:gd name="connsiteY42" fmla="*/ 43543 h 1576251"/>
                      <a:gd name="connsiteX43" fmla="*/ 592183 w 653143"/>
                      <a:gd name="connsiteY43" fmla="*/ 0 h 1576251"/>
                      <a:gd name="connsiteX0" fmla="*/ 592183 w 653143"/>
                      <a:gd name="connsiteY0" fmla="*/ 0 h 1576251"/>
                      <a:gd name="connsiteX1" fmla="*/ 235131 w 653143"/>
                      <a:gd name="connsiteY1" fmla="*/ 200297 h 1576251"/>
                      <a:gd name="connsiteX2" fmla="*/ 209005 w 653143"/>
                      <a:gd name="connsiteY2" fmla="*/ 226423 h 1576251"/>
                      <a:gd name="connsiteX3" fmla="*/ 182880 w 653143"/>
                      <a:gd name="connsiteY3" fmla="*/ 243840 h 1576251"/>
                      <a:gd name="connsiteX4" fmla="*/ 165463 w 653143"/>
                      <a:gd name="connsiteY4" fmla="*/ 269966 h 1576251"/>
                      <a:gd name="connsiteX5" fmla="*/ 148045 w 653143"/>
                      <a:gd name="connsiteY5" fmla="*/ 287383 h 1576251"/>
                      <a:gd name="connsiteX6" fmla="*/ 121920 w 653143"/>
                      <a:gd name="connsiteY6" fmla="*/ 400594 h 1576251"/>
                      <a:gd name="connsiteX7" fmla="*/ 113211 w 653143"/>
                      <a:gd name="connsiteY7" fmla="*/ 426720 h 1576251"/>
                      <a:gd name="connsiteX8" fmla="*/ 104503 w 653143"/>
                      <a:gd name="connsiteY8" fmla="*/ 470263 h 1576251"/>
                      <a:gd name="connsiteX9" fmla="*/ 87085 w 653143"/>
                      <a:gd name="connsiteY9" fmla="*/ 522514 h 1576251"/>
                      <a:gd name="connsiteX10" fmla="*/ 69668 w 653143"/>
                      <a:gd name="connsiteY10" fmla="*/ 609600 h 1576251"/>
                      <a:gd name="connsiteX11" fmla="*/ 52251 w 653143"/>
                      <a:gd name="connsiteY11" fmla="*/ 661851 h 1576251"/>
                      <a:gd name="connsiteX12" fmla="*/ 52251 w 653143"/>
                      <a:gd name="connsiteY12" fmla="*/ 1201783 h 1576251"/>
                      <a:gd name="connsiteX13" fmla="*/ 43543 w 653143"/>
                      <a:gd name="connsiteY13" fmla="*/ 1236617 h 1576251"/>
                      <a:gd name="connsiteX14" fmla="*/ 34834 w 653143"/>
                      <a:gd name="connsiteY14" fmla="*/ 1280160 h 1576251"/>
                      <a:gd name="connsiteX15" fmla="*/ 26125 w 653143"/>
                      <a:gd name="connsiteY15" fmla="*/ 1349828 h 1576251"/>
                      <a:gd name="connsiteX16" fmla="*/ 8708 w 653143"/>
                      <a:gd name="connsiteY16" fmla="*/ 1402080 h 1576251"/>
                      <a:gd name="connsiteX17" fmla="*/ 0 w 653143"/>
                      <a:gd name="connsiteY17" fmla="*/ 1471748 h 1576251"/>
                      <a:gd name="connsiteX18" fmla="*/ 182880 w 653143"/>
                      <a:gd name="connsiteY18" fmla="*/ 1558834 h 1576251"/>
                      <a:gd name="connsiteX19" fmla="*/ 278674 w 653143"/>
                      <a:gd name="connsiteY19" fmla="*/ 1576251 h 1576251"/>
                      <a:gd name="connsiteX20" fmla="*/ 452845 w 653143"/>
                      <a:gd name="connsiteY20" fmla="*/ 1567543 h 1576251"/>
                      <a:gd name="connsiteX21" fmla="*/ 496388 w 653143"/>
                      <a:gd name="connsiteY21" fmla="*/ 1524000 h 1576251"/>
                      <a:gd name="connsiteX22" fmla="*/ 522514 w 653143"/>
                      <a:gd name="connsiteY22" fmla="*/ 1497874 h 1576251"/>
                      <a:gd name="connsiteX23" fmla="*/ 539931 w 653143"/>
                      <a:gd name="connsiteY23" fmla="*/ 1471748 h 1576251"/>
                      <a:gd name="connsiteX24" fmla="*/ 522514 w 653143"/>
                      <a:gd name="connsiteY24" fmla="*/ 1254034 h 1576251"/>
                      <a:gd name="connsiteX25" fmla="*/ 513805 w 653143"/>
                      <a:gd name="connsiteY25" fmla="*/ 1088571 h 1576251"/>
                      <a:gd name="connsiteX26" fmla="*/ 496388 w 653143"/>
                      <a:gd name="connsiteY26" fmla="*/ 975360 h 1576251"/>
                      <a:gd name="connsiteX27" fmla="*/ 487680 w 653143"/>
                      <a:gd name="connsiteY27" fmla="*/ 879566 h 1576251"/>
                      <a:gd name="connsiteX28" fmla="*/ 461554 w 653143"/>
                      <a:gd name="connsiteY28" fmla="*/ 792480 h 1576251"/>
                      <a:gd name="connsiteX29" fmla="*/ 435428 w 653143"/>
                      <a:gd name="connsiteY29" fmla="*/ 661851 h 1576251"/>
                      <a:gd name="connsiteX30" fmla="*/ 444137 w 653143"/>
                      <a:gd name="connsiteY30" fmla="*/ 505097 h 1576251"/>
                      <a:gd name="connsiteX31" fmla="*/ 478971 w 653143"/>
                      <a:gd name="connsiteY31" fmla="*/ 435428 h 1576251"/>
                      <a:gd name="connsiteX32" fmla="*/ 505097 w 653143"/>
                      <a:gd name="connsiteY32" fmla="*/ 374468 h 1576251"/>
                      <a:gd name="connsiteX33" fmla="*/ 522514 w 653143"/>
                      <a:gd name="connsiteY33" fmla="*/ 348343 h 1576251"/>
                      <a:gd name="connsiteX34" fmla="*/ 531223 w 653143"/>
                      <a:gd name="connsiteY34" fmla="*/ 322217 h 1576251"/>
                      <a:gd name="connsiteX35" fmla="*/ 557348 w 653143"/>
                      <a:gd name="connsiteY35" fmla="*/ 296091 h 1576251"/>
                      <a:gd name="connsiteX36" fmla="*/ 574765 w 653143"/>
                      <a:gd name="connsiteY36" fmla="*/ 261257 h 1576251"/>
                      <a:gd name="connsiteX37" fmla="*/ 609600 w 653143"/>
                      <a:gd name="connsiteY37" fmla="*/ 209006 h 1576251"/>
                      <a:gd name="connsiteX38" fmla="*/ 627017 w 653143"/>
                      <a:gd name="connsiteY38" fmla="*/ 182880 h 1576251"/>
                      <a:gd name="connsiteX39" fmla="*/ 644434 w 653143"/>
                      <a:gd name="connsiteY39" fmla="*/ 130628 h 1576251"/>
                      <a:gd name="connsiteX40" fmla="*/ 653143 w 653143"/>
                      <a:gd name="connsiteY40" fmla="*/ 104503 h 1576251"/>
                      <a:gd name="connsiteX41" fmla="*/ 653143 w 653143"/>
                      <a:gd name="connsiteY41" fmla="*/ 43543 h 1576251"/>
                      <a:gd name="connsiteX42" fmla="*/ 592183 w 653143"/>
                      <a:gd name="connsiteY42" fmla="*/ 0 h 1576251"/>
                      <a:gd name="connsiteX0" fmla="*/ 592183 w 653143"/>
                      <a:gd name="connsiteY0" fmla="*/ 0 h 1576251"/>
                      <a:gd name="connsiteX1" fmla="*/ 209005 w 653143"/>
                      <a:gd name="connsiteY1" fmla="*/ 226423 h 1576251"/>
                      <a:gd name="connsiteX2" fmla="*/ 182880 w 653143"/>
                      <a:gd name="connsiteY2" fmla="*/ 243840 h 1576251"/>
                      <a:gd name="connsiteX3" fmla="*/ 165463 w 653143"/>
                      <a:gd name="connsiteY3" fmla="*/ 269966 h 1576251"/>
                      <a:gd name="connsiteX4" fmla="*/ 148045 w 653143"/>
                      <a:gd name="connsiteY4" fmla="*/ 287383 h 1576251"/>
                      <a:gd name="connsiteX5" fmla="*/ 121920 w 653143"/>
                      <a:gd name="connsiteY5" fmla="*/ 400594 h 1576251"/>
                      <a:gd name="connsiteX6" fmla="*/ 113211 w 653143"/>
                      <a:gd name="connsiteY6" fmla="*/ 426720 h 1576251"/>
                      <a:gd name="connsiteX7" fmla="*/ 104503 w 653143"/>
                      <a:gd name="connsiteY7" fmla="*/ 470263 h 1576251"/>
                      <a:gd name="connsiteX8" fmla="*/ 87085 w 653143"/>
                      <a:gd name="connsiteY8" fmla="*/ 522514 h 1576251"/>
                      <a:gd name="connsiteX9" fmla="*/ 69668 w 653143"/>
                      <a:gd name="connsiteY9" fmla="*/ 609600 h 1576251"/>
                      <a:gd name="connsiteX10" fmla="*/ 52251 w 653143"/>
                      <a:gd name="connsiteY10" fmla="*/ 661851 h 1576251"/>
                      <a:gd name="connsiteX11" fmla="*/ 52251 w 653143"/>
                      <a:gd name="connsiteY11" fmla="*/ 1201783 h 1576251"/>
                      <a:gd name="connsiteX12" fmla="*/ 43543 w 653143"/>
                      <a:gd name="connsiteY12" fmla="*/ 1236617 h 1576251"/>
                      <a:gd name="connsiteX13" fmla="*/ 34834 w 653143"/>
                      <a:gd name="connsiteY13" fmla="*/ 1280160 h 1576251"/>
                      <a:gd name="connsiteX14" fmla="*/ 26125 w 653143"/>
                      <a:gd name="connsiteY14" fmla="*/ 1349828 h 1576251"/>
                      <a:gd name="connsiteX15" fmla="*/ 8708 w 653143"/>
                      <a:gd name="connsiteY15" fmla="*/ 1402080 h 1576251"/>
                      <a:gd name="connsiteX16" fmla="*/ 0 w 653143"/>
                      <a:gd name="connsiteY16" fmla="*/ 1471748 h 1576251"/>
                      <a:gd name="connsiteX17" fmla="*/ 182880 w 653143"/>
                      <a:gd name="connsiteY17" fmla="*/ 1558834 h 1576251"/>
                      <a:gd name="connsiteX18" fmla="*/ 278674 w 653143"/>
                      <a:gd name="connsiteY18" fmla="*/ 1576251 h 1576251"/>
                      <a:gd name="connsiteX19" fmla="*/ 452845 w 653143"/>
                      <a:gd name="connsiteY19" fmla="*/ 1567543 h 1576251"/>
                      <a:gd name="connsiteX20" fmla="*/ 496388 w 653143"/>
                      <a:gd name="connsiteY20" fmla="*/ 1524000 h 1576251"/>
                      <a:gd name="connsiteX21" fmla="*/ 522514 w 653143"/>
                      <a:gd name="connsiteY21" fmla="*/ 1497874 h 1576251"/>
                      <a:gd name="connsiteX22" fmla="*/ 539931 w 653143"/>
                      <a:gd name="connsiteY22" fmla="*/ 1471748 h 1576251"/>
                      <a:gd name="connsiteX23" fmla="*/ 522514 w 653143"/>
                      <a:gd name="connsiteY23" fmla="*/ 1254034 h 1576251"/>
                      <a:gd name="connsiteX24" fmla="*/ 513805 w 653143"/>
                      <a:gd name="connsiteY24" fmla="*/ 1088571 h 1576251"/>
                      <a:gd name="connsiteX25" fmla="*/ 496388 w 653143"/>
                      <a:gd name="connsiteY25" fmla="*/ 975360 h 1576251"/>
                      <a:gd name="connsiteX26" fmla="*/ 487680 w 653143"/>
                      <a:gd name="connsiteY26" fmla="*/ 879566 h 1576251"/>
                      <a:gd name="connsiteX27" fmla="*/ 461554 w 653143"/>
                      <a:gd name="connsiteY27" fmla="*/ 792480 h 1576251"/>
                      <a:gd name="connsiteX28" fmla="*/ 435428 w 653143"/>
                      <a:gd name="connsiteY28" fmla="*/ 661851 h 1576251"/>
                      <a:gd name="connsiteX29" fmla="*/ 444137 w 653143"/>
                      <a:gd name="connsiteY29" fmla="*/ 505097 h 1576251"/>
                      <a:gd name="connsiteX30" fmla="*/ 478971 w 653143"/>
                      <a:gd name="connsiteY30" fmla="*/ 435428 h 1576251"/>
                      <a:gd name="connsiteX31" fmla="*/ 505097 w 653143"/>
                      <a:gd name="connsiteY31" fmla="*/ 374468 h 1576251"/>
                      <a:gd name="connsiteX32" fmla="*/ 522514 w 653143"/>
                      <a:gd name="connsiteY32" fmla="*/ 348343 h 1576251"/>
                      <a:gd name="connsiteX33" fmla="*/ 531223 w 653143"/>
                      <a:gd name="connsiteY33" fmla="*/ 322217 h 1576251"/>
                      <a:gd name="connsiteX34" fmla="*/ 557348 w 653143"/>
                      <a:gd name="connsiteY34" fmla="*/ 296091 h 1576251"/>
                      <a:gd name="connsiteX35" fmla="*/ 574765 w 653143"/>
                      <a:gd name="connsiteY35" fmla="*/ 261257 h 1576251"/>
                      <a:gd name="connsiteX36" fmla="*/ 609600 w 653143"/>
                      <a:gd name="connsiteY36" fmla="*/ 209006 h 1576251"/>
                      <a:gd name="connsiteX37" fmla="*/ 627017 w 653143"/>
                      <a:gd name="connsiteY37" fmla="*/ 182880 h 1576251"/>
                      <a:gd name="connsiteX38" fmla="*/ 644434 w 653143"/>
                      <a:gd name="connsiteY38" fmla="*/ 130628 h 1576251"/>
                      <a:gd name="connsiteX39" fmla="*/ 653143 w 653143"/>
                      <a:gd name="connsiteY39" fmla="*/ 104503 h 1576251"/>
                      <a:gd name="connsiteX40" fmla="*/ 653143 w 653143"/>
                      <a:gd name="connsiteY40" fmla="*/ 43543 h 1576251"/>
                      <a:gd name="connsiteX41" fmla="*/ 592183 w 653143"/>
                      <a:gd name="connsiteY41" fmla="*/ 0 h 1576251"/>
                      <a:gd name="connsiteX0" fmla="*/ 592183 w 653143"/>
                      <a:gd name="connsiteY0" fmla="*/ 0 h 1576251"/>
                      <a:gd name="connsiteX1" fmla="*/ 182880 w 653143"/>
                      <a:gd name="connsiteY1" fmla="*/ 243840 h 1576251"/>
                      <a:gd name="connsiteX2" fmla="*/ 165463 w 653143"/>
                      <a:gd name="connsiteY2" fmla="*/ 269966 h 1576251"/>
                      <a:gd name="connsiteX3" fmla="*/ 148045 w 653143"/>
                      <a:gd name="connsiteY3" fmla="*/ 287383 h 1576251"/>
                      <a:gd name="connsiteX4" fmla="*/ 121920 w 653143"/>
                      <a:gd name="connsiteY4" fmla="*/ 400594 h 1576251"/>
                      <a:gd name="connsiteX5" fmla="*/ 113211 w 653143"/>
                      <a:gd name="connsiteY5" fmla="*/ 426720 h 1576251"/>
                      <a:gd name="connsiteX6" fmla="*/ 104503 w 653143"/>
                      <a:gd name="connsiteY6" fmla="*/ 470263 h 1576251"/>
                      <a:gd name="connsiteX7" fmla="*/ 87085 w 653143"/>
                      <a:gd name="connsiteY7" fmla="*/ 522514 h 1576251"/>
                      <a:gd name="connsiteX8" fmla="*/ 69668 w 653143"/>
                      <a:gd name="connsiteY8" fmla="*/ 609600 h 1576251"/>
                      <a:gd name="connsiteX9" fmla="*/ 52251 w 653143"/>
                      <a:gd name="connsiteY9" fmla="*/ 661851 h 1576251"/>
                      <a:gd name="connsiteX10" fmla="*/ 52251 w 653143"/>
                      <a:gd name="connsiteY10" fmla="*/ 1201783 h 1576251"/>
                      <a:gd name="connsiteX11" fmla="*/ 43543 w 653143"/>
                      <a:gd name="connsiteY11" fmla="*/ 1236617 h 1576251"/>
                      <a:gd name="connsiteX12" fmla="*/ 34834 w 653143"/>
                      <a:gd name="connsiteY12" fmla="*/ 1280160 h 1576251"/>
                      <a:gd name="connsiteX13" fmla="*/ 26125 w 653143"/>
                      <a:gd name="connsiteY13" fmla="*/ 1349828 h 1576251"/>
                      <a:gd name="connsiteX14" fmla="*/ 8708 w 653143"/>
                      <a:gd name="connsiteY14" fmla="*/ 1402080 h 1576251"/>
                      <a:gd name="connsiteX15" fmla="*/ 0 w 653143"/>
                      <a:gd name="connsiteY15" fmla="*/ 1471748 h 1576251"/>
                      <a:gd name="connsiteX16" fmla="*/ 182880 w 653143"/>
                      <a:gd name="connsiteY16" fmla="*/ 1558834 h 1576251"/>
                      <a:gd name="connsiteX17" fmla="*/ 278674 w 653143"/>
                      <a:gd name="connsiteY17" fmla="*/ 1576251 h 1576251"/>
                      <a:gd name="connsiteX18" fmla="*/ 452845 w 653143"/>
                      <a:gd name="connsiteY18" fmla="*/ 1567543 h 1576251"/>
                      <a:gd name="connsiteX19" fmla="*/ 496388 w 653143"/>
                      <a:gd name="connsiteY19" fmla="*/ 1524000 h 1576251"/>
                      <a:gd name="connsiteX20" fmla="*/ 522514 w 653143"/>
                      <a:gd name="connsiteY20" fmla="*/ 1497874 h 1576251"/>
                      <a:gd name="connsiteX21" fmla="*/ 539931 w 653143"/>
                      <a:gd name="connsiteY21" fmla="*/ 1471748 h 1576251"/>
                      <a:gd name="connsiteX22" fmla="*/ 522514 w 653143"/>
                      <a:gd name="connsiteY22" fmla="*/ 1254034 h 1576251"/>
                      <a:gd name="connsiteX23" fmla="*/ 513805 w 653143"/>
                      <a:gd name="connsiteY23" fmla="*/ 1088571 h 1576251"/>
                      <a:gd name="connsiteX24" fmla="*/ 496388 w 653143"/>
                      <a:gd name="connsiteY24" fmla="*/ 975360 h 1576251"/>
                      <a:gd name="connsiteX25" fmla="*/ 487680 w 653143"/>
                      <a:gd name="connsiteY25" fmla="*/ 879566 h 1576251"/>
                      <a:gd name="connsiteX26" fmla="*/ 461554 w 653143"/>
                      <a:gd name="connsiteY26" fmla="*/ 792480 h 1576251"/>
                      <a:gd name="connsiteX27" fmla="*/ 435428 w 653143"/>
                      <a:gd name="connsiteY27" fmla="*/ 661851 h 1576251"/>
                      <a:gd name="connsiteX28" fmla="*/ 444137 w 653143"/>
                      <a:gd name="connsiteY28" fmla="*/ 505097 h 1576251"/>
                      <a:gd name="connsiteX29" fmla="*/ 478971 w 653143"/>
                      <a:gd name="connsiteY29" fmla="*/ 435428 h 1576251"/>
                      <a:gd name="connsiteX30" fmla="*/ 505097 w 653143"/>
                      <a:gd name="connsiteY30" fmla="*/ 374468 h 1576251"/>
                      <a:gd name="connsiteX31" fmla="*/ 522514 w 653143"/>
                      <a:gd name="connsiteY31" fmla="*/ 348343 h 1576251"/>
                      <a:gd name="connsiteX32" fmla="*/ 531223 w 653143"/>
                      <a:gd name="connsiteY32" fmla="*/ 322217 h 1576251"/>
                      <a:gd name="connsiteX33" fmla="*/ 557348 w 653143"/>
                      <a:gd name="connsiteY33" fmla="*/ 296091 h 1576251"/>
                      <a:gd name="connsiteX34" fmla="*/ 574765 w 653143"/>
                      <a:gd name="connsiteY34" fmla="*/ 261257 h 1576251"/>
                      <a:gd name="connsiteX35" fmla="*/ 609600 w 653143"/>
                      <a:gd name="connsiteY35" fmla="*/ 209006 h 1576251"/>
                      <a:gd name="connsiteX36" fmla="*/ 627017 w 653143"/>
                      <a:gd name="connsiteY36" fmla="*/ 182880 h 1576251"/>
                      <a:gd name="connsiteX37" fmla="*/ 644434 w 653143"/>
                      <a:gd name="connsiteY37" fmla="*/ 130628 h 1576251"/>
                      <a:gd name="connsiteX38" fmla="*/ 653143 w 653143"/>
                      <a:gd name="connsiteY38" fmla="*/ 104503 h 1576251"/>
                      <a:gd name="connsiteX39" fmla="*/ 653143 w 653143"/>
                      <a:gd name="connsiteY39" fmla="*/ 43543 h 1576251"/>
                      <a:gd name="connsiteX40" fmla="*/ 592183 w 653143"/>
                      <a:gd name="connsiteY40" fmla="*/ 0 h 1576251"/>
                      <a:gd name="connsiteX0" fmla="*/ 592183 w 653143"/>
                      <a:gd name="connsiteY0" fmla="*/ 0 h 1576251"/>
                      <a:gd name="connsiteX1" fmla="*/ 165463 w 653143"/>
                      <a:gd name="connsiteY1" fmla="*/ 269966 h 1576251"/>
                      <a:gd name="connsiteX2" fmla="*/ 148045 w 653143"/>
                      <a:gd name="connsiteY2" fmla="*/ 287383 h 1576251"/>
                      <a:gd name="connsiteX3" fmla="*/ 121920 w 653143"/>
                      <a:gd name="connsiteY3" fmla="*/ 400594 h 1576251"/>
                      <a:gd name="connsiteX4" fmla="*/ 113211 w 653143"/>
                      <a:gd name="connsiteY4" fmla="*/ 426720 h 1576251"/>
                      <a:gd name="connsiteX5" fmla="*/ 104503 w 653143"/>
                      <a:gd name="connsiteY5" fmla="*/ 470263 h 1576251"/>
                      <a:gd name="connsiteX6" fmla="*/ 87085 w 653143"/>
                      <a:gd name="connsiteY6" fmla="*/ 522514 h 1576251"/>
                      <a:gd name="connsiteX7" fmla="*/ 69668 w 653143"/>
                      <a:gd name="connsiteY7" fmla="*/ 609600 h 1576251"/>
                      <a:gd name="connsiteX8" fmla="*/ 52251 w 653143"/>
                      <a:gd name="connsiteY8" fmla="*/ 661851 h 1576251"/>
                      <a:gd name="connsiteX9" fmla="*/ 52251 w 653143"/>
                      <a:gd name="connsiteY9" fmla="*/ 1201783 h 1576251"/>
                      <a:gd name="connsiteX10" fmla="*/ 43543 w 653143"/>
                      <a:gd name="connsiteY10" fmla="*/ 1236617 h 1576251"/>
                      <a:gd name="connsiteX11" fmla="*/ 34834 w 653143"/>
                      <a:gd name="connsiteY11" fmla="*/ 1280160 h 1576251"/>
                      <a:gd name="connsiteX12" fmla="*/ 26125 w 653143"/>
                      <a:gd name="connsiteY12" fmla="*/ 1349828 h 1576251"/>
                      <a:gd name="connsiteX13" fmla="*/ 8708 w 653143"/>
                      <a:gd name="connsiteY13" fmla="*/ 1402080 h 1576251"/>
                      <a:gd name="connsiteX14" fmla="*/ 0 w 653143"/>
                      <a:gd name="connsiteY14" fmla="*/ 1471748 h 1576251"/>
                      <a:gd name="connsiteX15" fmla="*/ 182880 w 653143"/>
                      <a:gd name="connsiteY15" fmla="*/ 1558834 h 1576251"/>
                      <a:gd name="connsiteX16" fmla="*/ 278674 w 653143"/>
                      <a:gd name="connsiteY16" fmla="*/ 1576251 h 1576251"/>
                      <a:gd name="connsiteX17" fmla="*/ 452845 w 653143"/>
                      <a:gd name="connsiteY17" fmla="*/ 1567543 h 1576251"/>
                      <a:gd name="connsiteX18" fmla="*/ 496388 w 653143"/>
                      <a:gd name="connsiteY18" fmla="*/ 1524000 h 1576251"/>
                      <a:gd name="connsiteX19" fmla="*/ 522514 w 653143"/>
                      <a:gd name="connsiteY19" fmla="*/ 1497874 h 1576251"/>
                      <a:gd name="connsiteX20" fmla="*/ 539931 w 653143"/>
                      <a:gd name="connsiteY20" fmla="*/ 1471748 h 1576251"/>
                      <a:gd name="connsiteX21" fmla="*/ 522514 w 653143"/>
                      <a:gd name="connsiteY21" fmla="*/ 1254034 h 1576251"/>
                      <a:gd name="connsiteX22" fmla="*/ 513805 w 653143"/>
                      <a:gd name="connsiteY22" fmla="*/ 1088571 h 1576251"/>
                      <a:gd name="connsiteX23" fmla="*/ 496388 w 653143"/>
                      <a:gd name="connsiteY23" fmla="*/ 975360 h 1576251"/>
                      <a:gd name="connsiteX24" fmla="*/ 487680 w 653143"/>
                      <a:gd name="connsiteY24" fmla="*/ 879566 h 1576251"/>
                      <a:gd name="connsiteX25" fmla="*/ 461554 w 653143"/>
                      <a:gd name="connsiteY25" fmla="*/ 792480 h 1576251"/>
                      <a:gd name="connsiteX26" fmla="*/ 435428 w 653143"/>
                      <a:gd name="connsiteY26" fmla="*/ 661851 h 1576251"/>
                      <a:gd name="connsiteX27" fmla="*/ 444137 w 653143"/>
                      <a:gd name="connsiteY27" fmla="*/ 505097 h 1576251"/>
                      <a:gd name="connsiteX28" fmla="*/ 478971 w 653143"/>
                      <a:gd name="connsiteY28" fmla="*/ 435428 h 1576251"/>
                      <a:gd name="connsiteX29" fmla="*/ 505097 w 653143"/>
                      <a:gd name="connsiteY29" fmla="*/ 374468 h 1576251"/>
                      <a:gd name="connsiteX30" fmla="*/ 522514 w 653143"/>
                      <a:gd name="connsiteY30" fmla="*/ 348343 h 1576251"/>
                      <a:gd name="connsiteX31" fmla="*/ 531223 w 653143"/>
                      <a:gd name="connsiteY31" fmla="*/ 322217 h 1576251"/>
                      <a:gd name="connsiteX32" fmla="*/ 557348 w 653143"/>
                      <a:gd name="connsiteY32" fmla="*/ 296091 h 1576251"/>
                      <a:gd name="connsiteX33" fmla="*/ 574765 w 653143"/>
                      <a:gd name="connsiteY33" fmla="*/ 261257 h 1576251"/>
                      <a:gd name="connsiteX34" fmla="*/ 609600 w 653143"/>
                      <a:gd name="connsiteY34" fmla="*/ 209006 h 1576251"/>
                      <a:gd name="connsiteX35" fmla="*/ 627017 w 653143"/>
                      <a:gd name="connsiteY35" fmla="*/ 182880 h 1576251"/>
                      <a:gd name="connsiteX36" fmla="*/ 644434 w 653143"/>
                      <a:gd name="connsiteY36" fmla="*/ 130628 h 1576251"/>
                      <a:gd name="connsiteX37" fmla="*/ 653143 w 653143"/>
                      <a:gd name="connsiteY37" fmla="*/ 104503 h 1576251"/>
                      <a:gd name="connsiteX38" fmla="*/ 653143 w 653143"/>
                      <a:gd name="connsiteY38" fmla="*/ 43543 h 1576251"/>
                      <a:gd name="connsiteX39" fmla="*/ 592183 w 653143"/>
                      <a:gd name="connsiteY39" fmla="*/ 0 h 1576251"/>
                      <a:gd name="connsiteX0" fmla="*/ 592183 w 653143"/>
                      <a:gd name="connsiteY0" fmla="*/ 0 h 1576251"/>
                      <a:gd name="connsiteX1" fmla="*/ 148045 w 653143"/>
                      <a:gd name="connsiteY1" fmla="*/ 287383 h 1576251"/>
                      <a:gd name="connsiteX2" fmla="*/ 121920 w 653143"/>
                      <a:gd name="connsiteY2" fmla="*/ 400594 h 1576251"/>
                      <a:gd name="connsiteX3" fmla="*/ 113211 w 653143"/>
                      <a:gd name="connsiteY3" fmla="*/ 426720 h 1576251"/>
                      <a:gd name="connsiteX4" fmla="*/ 104503 w 653143"/>
                      <a:gd name="connsiteY4" fmla="*/ 470263 h 1576251"/>
                      <a:gd name="connsiteX5" fmla="*/ 87085 w 653143"/>
                      <a:gd name="connsiteY5" fmla="*/ 522514 h 1576251"/>
                      <a:gd name="connsiteX6" fmla="*/ 69668 w 653143"/>
                      <a:gd name="connsiteY6" fmla="*/ 609600 h 1576251"/>
                      <a:gd name="connsiteX7" fmla="*/ 52251 w 653143"/>
                      <a:gd name="connsiteY7" fmla="*/ 661851 h 1576251"/>
                      <a:gd name="connsiteX8" fmla="*/ 52251 w 653143"/>
                      <a:gd name="connsiteY8" fmla="*/ 1201783 h 1576251"/>
                      <a:gd name="connsiteX9" fmla="*/ 43543 w 653143"/>
                      <a:gd name="connsiteY9" fmla="*/ 1236617 h 1576251"/>
                      <a:gd name="connsiteX10" fmla="*/ 34834 w 653143"/>
                      <a:gd name="connsiteY10" fmla="*/ 1280160 h 1576251"/>
                      <a:gd name="connsiteX11" fmla="*/ 26125 w 653143"/>
                      <a:gd name="connsiteY11" fmla="*/ 1349828 h 1576251"/>
                      <a:gd name="connsiteX12" fmla="*/ 8708 w 653143"/>
                      <a:gd name="connsiteY12" fmla="*/ 1402080 h 1576251"/>
                      <a:gd name="connsiteX13" fmla="*/ 0 w 653143"/>
                      <a:gd name="connsiteY13" fmla="*/ 1471748 h 1576251"/>
                      <a:gd name="connsiteX14" fmla="*/ 182880 w 653143"/>
                      <a:gd name="connsiteY14" fmla="*/ 1558834 h 1576251"/>
                      <a:gd name="connsiteX15" fmla="*/ 278674 w 653143"/>
                      <a:gd name="connsiteY15" fmla="*/ 1576251 h 1576251"/>
                      <a:gd name="connsiteX16" fmla="*/ 452845 w 653143"/>
                      <a:gd name="connsiteY16" fmla="*/ 1567543 h 1576251"/>
                      <a:gd name="connsiteX17" fmla="*/ 496388 w 653143"/>
                      <a:gd name="connsiteY17" fmla="*/ 1524000 h 1576251"/>
                      <a:gd name="connsiteX18" fmla="*/ 522514 w 653143"/>
                      <a:gd name="connsiteY18" fmla="*/ 1497874 h 1576251"/>
                      <a:gd name="connsiteX19" fmla="*/ 539931 w 653143"/>
                      <a:gd name="connsiteY19" fmla="*/ 1471748 h 1576251"/>
                      <a:gd name="connsiteX20" fmla="*/ 522514 w 653143"/>
                      <a:gd name="connsiteY20" fmla="*/ 1254034 h 1576251"/>
                      <a:gd name="connsiteX21" fmla="*/ 513805 w 653143"/>
                      <a:gd name="connsiteY21" fmla="*/ 1088571 h 1576251"/>
                      <a:gd name="connsiteX22" fmla="*/ 496388 w 653143"/>
                      <a:gd name="connsiteY22" fmla="*/ 975360 h 1576251"/>
                      <a:gd name="connsiteX23" fmla="*/ 487680 w 653143"/>
                      <a:gd name="connsiteY23" fmla="*/ 879566 h 1576251"/>
                      <a:gd name="connsiteX24" fmla="*/ 461554 w 653143"/>
                      <a:gd name="connsiteY24" fmla="*/ 792480 h 1576251"/>
                      <a:gd name="connsiteX25" fmla="*/ 435428 w 653143"/>
                      <a:gd name="connsiteY25" fmla="*/ 661851 h 1576251"/>
                      <a:gd name="connsiteX26" fmla="*/ 444137 w 653143"/>
                      <a:gd name="connsiteY26" fmla="*/ 505097 h 1576251"/>
                      <a:gd name="connsiteX27" fmla="*/ 478971 w 653143"/>
                      <a:gd name="connsiteY27" fmla="*/ 435428 h 1576251"/>
                      <a:gd name="connsiteX28" fmla="*/ 505097 w 653143"/>
                      <a:gd name="connsiteY28" fmla="*/ 374468 h 1576251"/>
                      <a:gd name="connsiteX29" fmla="*/ 522514 w 653143"/>
                      <a:gd name="connsiteY29" fmla="*/ 348343 h 1576251"/>
                      <a:gd name="connsiteX30" fmla="*/ 531223 w 653143"/>
                      <a:gd name="connsiteY30" fmla="*/ 322217 h 1576251"/>
                      <a:gd name="connsiteX31" fmla="*/ 557348 w 653143"/>
                      <a:gd name="connsiteY31" fmla="*/ 296091 h 1576251"/>
                      <a:gd name="connsiteX32" fmla="*/ 574765 w 653143"/>
                      <a:gd name="connsiteY32" fmla="*/ 261257 h 1576251"/>
                      <a:gd name="connsiteX33" fmla="*/ 609600 w 653143"/>
                      <a:gd name="connsiteY33" fmla="*/ 209006 h 1576251"/>
                      <a:gd name="connsiteX34" fmla="*/ 627017 w 653143"/>
                      <a:gd name="connsiteY34" fmla="*/ 182880 h 1576251"/>
                      <a:gd name="connsiteX35" fmla="*/ 644434 w 653143"/>
                      <a:gd name="connsiteY35" fmla="*/ 130628 h 1576251"/>
                      <a:gd name="connsiteX36" fmla="*/ 653143 w 653143"/>
                      <a:gd name="connsiteY36" fmla="*/ 104503 h 1576251"/>
                      <a:gd name="connsiteX37" fmla="*/ 653143 w 653143"/>
                      <a:gd name="connsiteY37" fmla="*/ 43543 h 1576251"/>
                      <a:gd name="connsiteX38" fmla="*/ 592183 w 653143"/>
                      <a:gd name="connsiteY38" fmla="*/ 0 h 1576251"/>
                      <a:gd name="connsiteX0" fmla="*/ 592183 w 653143"/>
                      <a:gd name="connsiteY0" fmla="*/ 0 h 1576251"/>
                      <a:gd name="connsiteX1" fmla="*/ 121920 w 653143"/>
                      <a:gd name="connsiteY1" fmla="*/ 400594 h 1576251"/>
                      <a:gd name="connsiteX2" fmla="*/ 113211 w 653143"/>
                      <a:gd name="connsiteY2" fmla="*/ 426720 h 1576251"/>
                      <a:gd name="connsiteX3" fmla="*/ 104503 w 653143"/>
                      <a:gd name="connsiteY3" fmla="*/ 470263 h 1576251"/>
                      <a:gd name="connsiteX4" fmla="*/ 87085 w 653143"/>
                      <a:gd name="connsiteY4" fmla="*/ 522514 h 1576251"/>
                      <a:gd name="connsiteX5" fmla="*/ 69668 w 653143"/>
                      <a:gd name="connsiteY5" fmla="*/ 609600 h 1576251"/>
                      <a:gd name="connsiteX6" fmla="*/ 52251 w 653143"/>
                      <a:gd name="connsiteY6" fmla="*/ 661851 h 1576251"/>
                      <a:gd name="connsiteX7" fmla="*/ 52251 w 653143"/>
                      <a:gd name="connsiteY7" fmla="*/ 1201783 h 1576251"/>
                      <a:gd name="connsiteX8" fmla="*/ 43543 w 653143"/>
                      <a:gd name="connsiteY8" fmla="*/ 1236617 h 1576251"/>
                      <a:gd name="connsiteX9" fmla="*/ 34834 w 653143"/>
                      <a:gd name="connsiteY9" fmla="*/ 1280160 h 1576251"/>
                      <a:gd name="connsiteX10" fmla="*/ 26125 w 653143"/>
                      <a:gd name="connsiteY10" fmla="*/ 1349828 h 1576251"/>
                      <a:gd name="connsiteX11" fmla="*/ 8708 w 653143"/>
                      <a:gd name="connsiteY11" fmla="*/ 1402080 h 1576251"/>
                      <a:gd name="connsiteX12" fmla="*/ 0 w 653143"/>
                      <a:gd name="connsiteY12" fmla="*/ 1471748 h 1576251"/>
                      <a:gd name="connsiteX13" fmla="*/ 182880 w 653143"/>
                      <a:gd name="connsiteY13" fmla="*/ 1558834 h 1576251"/>
                      <a:gd name="connsiteX14" fmla="*/ 278674 w 653143"/>
                      <a:gd name="connsiteY14" fmla="*/ 1576251 h 1576251"/>
                      <a:gd name="connsiteX15" fmla="*/ 452845 w 653143"/>
                      <a:gd name="connsiteY15" fmla="*/ 1567543 h 1576251"/>
                      <a:gd name="connsiteX16" fmla="*/ 496388 w 653143"/>
                      <a:gd name="connsiteY16" fmla="*/ 1524000 h 1576251"/>
                      <a:gd name="connsiteX17" fmla="*/ 522514 w 653143"/>
                      <a:gd name="connsiteY17" fmla="*/ 1497874 h 1576251"/>
                      <a:gd name="connsiteX18" fmla="*/ 539931 w 653143"/>
                      <a:gd name="connsiteY18" fmla="*/ 1471748 h 1576251"/>
                      <a:gd name="connsiteX19" fmla="*/ 522514 w 653143"/>
                      <a:gd name="connsiteY19" fmla="*/ 1254034 h 1576251"/>
                      <a:gd name="connsiteX20" fmla="*/ 513805 w 653143"/>
                      <a:gd name="connsiteY20" fmla="*/ 1088571 h 1576251"/>
                      <a:gd name="connsiteX21" fmla="*/ 496388 w 653143"/>
                      <a:gd name="connsiteY21" fmla="*/ 975360 h 1576251"/>
                      <a:gd name="connsiteX22" fmla="*/ 487680 w 653143"/>
                      <a:gd name="connsiteY22" fmla="*/ 879566 h 1576251"/>
                      <a:gd name="connsiteX23" fmla="*/ 461554 w 653143"/>
                      <a:gd name="connsiteY23" fmla="*/ 792480 h 1576251"/>
                      <a:gd name="connsiteX24" fmla="*/ 435428 w 653143"/>
                      <a:gd name="connsiteY24" fmla="*/ 661851 h 1576251"/>
                      <a:gd name="connsiteX25" fmla="*/ 444137 w 653143"/>
                      <a:gd name="connsiteY25" fmla="*/ 505097 h 1576251"/>
                      <a:gd name="connsiteX26" fmla="*/ 478971 w 653143"/>
                      <a:gd name="connsiteY26" fmla="*/ 435428 h 1576251"/>
                      <a:gd name="connsiteX27" fmla="*/ 505097 w 653143"/>
                      <a:gd name="connsiteY27" fmla="*/ 374468 h 1576251"/>
                      <a:gd name="connsiteX28" fmla="*/ 522514 w 653143"/>
                      <a:gd name="connsiteY28" fmla="*/ 348343 h 1576251"/>
                      <a:gd name="connsiteX29" fmla="*/ 531223 w 653143"/>
                      <a:gd name="connsiteY29" fmla="*/ 322217 h 1576251"/>
                      <a:gd name="connsiteX30" fmla="*/ 557348 w 653143"/>
                      <a:gd name="connsiteY30" fmla="*/ 296091 h 1576251"/>
                      <a:gd name="connsiteX31" fmla="*/ 574765 w 653143"/>
                      <a:gd name="connsiteY31" fmla="*/ 261257 h 1576251"/>
                      <a:gd name="connsiteX32" fmla="*/ 609600 w 653143"/>
                      <a:gd name="connsiteY32" fmla="*/ 209006 h 1576251"/>
                      <a:gd name="connsiteX33" fmla="*/ 627017 w 653143"/>
                      <a:gd name="connsiteY33" fmla="*/ 182880 h 1576251"/>
                      <a:gd name="connsiteX34" fmla="*/ 644434 w 653143"/>
                      <a:gd name="connsiteY34" fmla="*/ 130628 h 1576251"/>
                      <a:gd name="connsiteX35" fmla="*/ 653143 w 653143"/>
                      <a:gd name="connsiteY35" fmla="*/ 104503 h 1576251"/>
                      <a:gd name="connsiteX36" fmla="*/ 653143 w 653143"/>
                      <a:gd name="connsiteY36" fmla="*/ 43543 h 1576251"/>
                      <a:gd name="connsiteX37" fmla="*/ 592183 w 653143"/>
                      <a:gd name="connsiteY37" fmla="*/ 0 h 1576251"/>
                      <a:gd name="connsiteX0" fmla="*/ 592183 w 653143"/>
                      <a:gd name="connsiteY0" fmla="*/ 0 h 1576251"/>
                      <a:gd name="connsiteX1" fmla="*/ 113211 w 653143"/>
                      <a:gd name="connsiteY1" fmla="*/ 426720 h 1576251"/>
                      <a:gd name="connsiteX2" fmla="*/ 104503 w 653143"/>
                      <a:gd name="connsiteY2" fmla="*/ 470263 h 1576251"/>
                      <a:gd name="connsiteX3" fmla="*/ 87085 w 653143"/>
                      <a:gd name="connsiteY3" fmla="*/ 522514 h 1576251"/>
                      <a:gd name="connsiteX4" fmla="*/ 69668 w 653143"/>
                      <a:gd name="connsiteY4" fmla="*/ 609600 h 1576251"/>
                      <a:gd name="connsiteX5" fmla="*/ 52251 w 653143"/>
                      <a:gd name="connsiteY5" fmla="*/ 661851 h 1576251"/>
                      <a:gd name="connsiteX6" fmla="*/ 52251 w 653143"/>
                      <a:gd name="connsiteY6" fmla="*/ 1201783 h 1576251"/>
                      <a:gd name="connsiteX7" fmla="*/ 43543 w 653143"/>
                      <a:gd name="connsiteY7" fmla="*/ 1236617 h 1576251"/>
                      <a:gd name="connsiteX8" fmla="*/ 34834 w 653143"/>
                      <a:gd name="connsiteY8" fmla="*/ 1280160 h 1576251"/>
                      <a:gd name="connsiteX9" fmla="*/ 26125 w 653143"/>
                      <a:gd name="connsiteY9" fmla="*/ 1349828 h 1576251"/>
                      <a:gd name="connsiteX10" fmla="*/ 8708 w 653143"/>
                      <a:gd name="connsiteY10" fmla="*/ 1402080 h 1576251"/>
                      <a:gd name="connsiteX11" fmla="*/ 0 w 653143"/>
                      <a:gd name="connsiteY11" fmla="*/ 1471748 h 1576251"/>
                      <a:gd name="connsiteX12" fmla="*/ 182880 w 653143"/>
                      <a:gd name="connsiteY12" fmla="*/ 1558834 h 1576251"/>
                      <a:gd name="connsiteX13" fmla="*/ 278674 w 653143"/>
                      <a:gd name="connsiteY13" fmla="*/ 1576251 h 1576251"/>
                      <a:gd name="connsiteX14" fmla="*/ 452845 w 653143"/>
                      <a:gd name="connsiteY14" fmla="*/ 1567543 h 1576251"/>
                      <a:gd name="connsiteX15" fmla="*/ 496388 w 653143"/>
                      <a:gd name="connsiteY15" fmla="*/ 1524000 h 1576251"/>
                      <a:gd name="connsiteX16" fmla="*/ 522514 w 653143"/>
                      <a:gd name="connsiteY16" fmla="*/ 1497874 h 1576251"/>
                      <a:gd name="connsiteX17" fmla="*/ 539931 w 653143"/>
                      <a:gd name="connsiteY17" fmla="*/ 1471748 h 1576251"/>
                      <a:gd name="connsiteX18" fmla="*/ 522514 w 653143"/>
                      <a:gd name="connsiteY18" fmla="*/ 1254034 h 1576251"/>
                      <a:gd name="connsiteX19" fmla="*/ 513805 w 653143"/>
                      <a:gd name="connsiteY19" fmla="*/ 1088571 h 1576251"/>
                      <a:gd name="connsiteX20" fmla="*/ 496388 w 653143"/>
                      <a:gd name="connsiteY20" fmla="*/ 975360 h 1576251"/>
                      <a:gd name="connsiteX21" fmla="*/ 487680 w 653143"/>
                      <a:gd name="connsiteY21" fmla="*/ 879566 h 1576251"/>
                      <a:gd name="connsiteX22" fmla="*/ 461554 w 653143"/>
                      <a:gd name="connsiteY22" fmla="*/ 792480 h 1576251"/>
                      <a:gd name="connsiteX23" fmla="*/ 435428 w 653143"/>
                      <a:gd name="connsiteY23" fmla="*/ 661851 h 1576251"/>
                      <a:gd name="connsiteX24" fmla="*/ 444137 w 653143"/>
                      <a:gd name="connsiteY24" fmla="*/ 505097 h 1576251"/>
                      <a:gd name="connsiteX25" fmla="*/ 478971 w 653143"/>
                      <a:gd name="connsiteY25" fmla="*/ 435428 h 1576251"/>
                      <a:gd name="connsiteX26" fmla="*/ 505097 w 653143"/>
                      <a:gd name="connsiteY26" fmla="*/ 374468 h 1576251"/>
                      <a:gd name="connsiteX27" fmla="*/ 522514 w 653143"/>
                      <a:gd name="connsiteY27" fmla="*/ 348343 h 1576251"/>
                      <a:gd name="connsiteX28" fmla="*/ 531223 w 653143"/>
                      <a:gd name="connsiteY28" fmla="*/ 322217 h 1576251"/>
                      <a:gd name="connsiteX29" fmla="*/ 557348 w 653143"/>
                      <a:gd name="connsiteY29" fmla="*/ 296091 h 1576251"/>
                      <a:gd name="connsiteX30" fmla="*/ 574765 w 653143"/>
                      <a:gd name="connsiteY30" fmla="*/ 261257 h 1576251"/>
                      <a:gd name="connsiteX31" fmla="*/ 609600 w 653143"/>
                      <a:gd name="connsiteY31" fmla="*/ 209006 h 1576251"/>
                      <a:gd name="connsiteX32" fmla="*/ 627017 w 653143"/>
                      <a:gd name="connsiteY32" fmla="*/ 182880 h 1576251"/>
                      <a:gd name="connsiteX33" fmla="*/ 644434 w 653143"/>
                      <a:gd name="connsiteY33" fmla="*/ 130628 h 1576251"/>
                      <a:gd name="connsiteX34" fmla="*/ 653143 w 653143"/>
                      <a:gd name="connsiteY34" fmla="*/ 104503 h 1576251"/>
                      <a:gd name="connsiteX35" fmla="*/ 653143 w 653143"/>
                      <a:gd name="connsiteY35" fmla="*/ 43543 h 1576251"/>
                      <a:gd name="connsiteX36" fmla="*/ 592183 w 653143"/>
                      <a:gd name="connsiteY36" fmla="*/ 0 h 1576251"/>
                      <a:gd name="connsiteX0" fmla="*/ 592183 w 653143"/>
                      <a:gd name="connsiteY0" fmla="*/ 0 h 1576251"/>
                      <a:gd name="connsiteX1" fmla="*/ 104503 w 653143"/>
                      <a:gd name="connsiteY1" fmla="*/ 470263 h 1576251"/>
                      <a:gd name="connsiteX2" fmla="*/ 87085 w 653143"/>
                      <a:gd name="connsiteY2" fmla="*/ 522514 h 1576251"/>
                      <a:gd name="connsiteX3" fmla="*/ 69668 w 653143"/>
                      <a:gd name="connsiteY3" fmla="*/ 609600 h 1576251"/>
                      <a:gd name="connsiteX4" fmla="*/ 52251 w 653143"/>
                      <a:gd name="connsiteY4" fmla="*/ 661851 h 1576251"/>
                      <a:gd name="connsiteX5" fmla="*/ 52251 w 653143"/>
                      <a:gd name="connsiteY5" fmla="*/ 1201783 h 1576251"/>
                      <a:gd name="connsiteX6" fmla="*/ 43543 w 653143"/>
                      <a:gd name="connsiteY6" fmla="*/ 1236617 h 1576251"/>
                      <a:gd name="connsiteX7" fmla="*/ 34834 w 653143"/>
                      <a:gd name="connsiteY7" fmla="*/ 1280160 h 1576251"/>
                      <a:gd name="connsiteX8" fmla="*/ 26125 w 653143"/>
                      <a:gd name="connsiteY8" fmla="*/ 1349828 h 1576251"/>
                      <a:gd name="connsiteX9" fmla="*/ 8708 w 653143"/>
                      <a:gd name="connsiteY9" fmla="*/ 1402080 h 1576251"/>
                      <a:gd name="connsiteX10" fmla="*/ 0 w 653143"/>
                      <a:gd name="connsiteY10" fmla="*/ 1471748 h 1576251"/>
                      <a:gd name="connsiteX11" fmla="*/ 182880 w 653143"/>
                      <a:gd name="connsiteY11" fmla="*/ 1558834 h 1576251"/>
                      <a:gd name="connsiteX12" fmla="*/ 278674 w 653143"/>
                      <a:gd name="connsiteY12" fmla="*/ 1576251 h 1576251"/>
                      <a:gd name="connsiteX13" fmla="*/ 452845 w 653143"/>
                      <a:gd name="connsiteY13" fmla="*/ 1567543 h 1576251"/>
                      <a:gd name="connsiteX14" fmla="*/ 496388 w 653143"/>
                      <a:gd name="connsiteY14" fmla="*/ 1524000 h 1576251"/>
                      <a:gd name="connsiteX15" fmla="*/ 522514 w 653143"/>
                      <a:gd name="connsiteY15" fmla="*/ 1497874 h 1576251"/>
                      <a:gd name="connsiteX16" fmla="*/ 539931 w 653143"/>
                      <a:gd name="connsiteY16" fmla="*/ 1471748 h 1576251"/>
                      <a:gd name="connsiteX17" fmla="*/ 522514 w 653143"/>
                      <a:gd name="connsiteY17" fmla="*/ 1254034 h 1576251"/>
                      <a:gd name="connsiteX18" fmla="*/ 513805 w 653143"/>
                      <a:gd name="connsiteY18" fmla="*/ 1088571 h 1576251"/>
                      <a:gd name="connsiteX19" fmla="*/ 496388 w 653143"/>
                      <a:gd name="connsiteY19" fmla="*/ 975360 h 1576251"/>
                      <a:gd name="connsiteX20" fmla="*/ 487680 w 653143"/>
                      <a:gd name="connsiteY20" fmla="*/ 879566 h 1576251"/>
                      <a:gd name="connsiteX21" fmla="*/ 461554 w 653143"/>
                      <a:gd name="connsiteY21" fmla="*/ 792480 h 1576251"/>
                      <a:gd name="connsiteX22" fmla="*/ 435428 w 653143"/>
                      <a:gd name="connsiteY22" fmla="*/ 661851 h 1576251"/>
                      <a:gd name="connsiteX23" fmla="*/ 444137 w 653143"/>
                      <a:gd name="connsiteY23" fmla="*/ 505097 h 1576251"/>
                      <a:gd name="connsiteX24" fmla="*/ 478971 w 653143"/>
                      <a:gd name="connsiteY24" fmla="*/ 435428 h 1576251"/>
                      <a:gd name="connsiteX25" fmla="*/ 505097 w 653143"/>
                      <a:gd name="connsiteY25" fmla="*/ 374468 h 1576251"/>
                      <a:gd name="connsiteX26" fmla="*/ 522514 w 653143"/>
                      <a:gd name="connsiteY26" fmla="*/ 348343 h 1576251"/>
                      <a:gd name="connsiteX27" fmla="*/ 531223 w 653143"/>
                      <a:gd name="connsiteY27" fmla="*/ 322217 h 1576251"/>
                      <a:gd name="connsiteX28" fmla="*/ 557348 w 653143"/>
                      <a:gd name="connsiteY28" fmla="*/ 296091 h 1576251"/>
                      <a:gd name="connsiteX29" fmla="*/ 574765 w 653143"/>
                      <a:gd name="connsiteY29" fmla="*/ 261257 h 1576251"/>
                      <a:gd name="connsiteX30" fmla="*/ 609600 w 653143"/>
                      <a:gd name="connsiteY30" fmla="*/ 209006 h 1576251"/>
                      <a:gd name="connsiteX31" fmla="*/ 627017 w 653143"/>
                      <a:gd name="connsiteY31" fmla="*/ 182880 h 1576251"/>
                      <a:gd name="connsiteX32" fmla="*/ 644434 w 653143"/>
                      <a:gd name="connsiteY32" fmla="*/ 130628 h 1576251"/>
                      <a:gd name="connsiteX33" fmla="*/ 653143 w 653143"/>
                      <a:gd name="connsiteY33" fmla="*/ 104503 h 1576251"/>
                      <a:gd name="connsiteX34" fmla="*/ 653143 w 653143"/>
                      <a:gd name="connsiteY34" fmla="*/ 43543 h 1576251"/>
                      <a:gd name="connsiteX35" fmla="*/ 592183 w 653143"/>
                      <a:gd name="connsiteY35" fmla="*/ 0 h 1576251"/>
                      <a:gd name="connsiteX0" fmla="*/ 592183 w 653143"/>
                      <a:gd name="connsiteY0" fmla="*/ 0 h 1576251"/>
                      <a:gd name="connsiteX1" fmla="*/ 87085 w 653143"/>
                      <a:gd name="connsiteY1" fmla="*/ 522514 h 1576251"/>
                      <a:gd name="connsiteX2" fmla="*/ 69668 w 653143"/>
                      <a:gd name="connsiteY2" fmla="*/ 609600 h 1576251"/>
                      <a:gd name="connsiteX3" fmla="*/ 52251 w 653143"/>
                      <a:gd name="connsiteY3" fmla="*/ 661851 h 1576251"/>
                      <a:gd name="connsiteX4" fmla="*/ 52251 w 653143"/>
                      <a:gd name="connsiteY4" fmla="*/ 1201783 h 1576251"/>
                      <a:gd name="connsiteX5" fmla="*/ 43543 w 653143"/>
                      <a:gd name="connsiteY5" fmla="*/ 1236617 h 1576251"/>
                      <a:gd name="connsiteX6" fmla="*/ 34834 w 653143"/>
                      <a:gd name="connsiteY6" fmla="*/ 1280160 h 1576251"/>
                      <a:gd name="connsiteX7" fmla="*/ 26125 w 653143"/>
                      <a:gd name="connsiteY7" fmla="*/ 1349828 h 1576251"/>
                      <a:gd name="connsiteX8" fmla="*/ 8708 w 653143"/>
                      <a:gd name="connsiteY8" fmla="*/ 1402080 h 1576251"/>
                      <a:gd name="connsiteX9" fmla="*/ 0 w 653143"/>
                      <a:gd name="connsiteY9" fmla="*/ 1471748 h 1576251"/>
                      <a:gd name="connsiteX10" fmla="*/ 182880 w 653143"/>
                      <a:gd name="connsiteY10" fmla="*/ 1558834 h 1576251"/>
                      <a:gd name="connsiteX11" fmla="*/ 278674 w 653143"/>
                      <a:gd name="connsiteY11" fmla="*/ 1576251 h 1576251"/>
                      <a:gd name="connsiteX12" fmla="*/ 452845 w 653143"/>
                      <a:gd name="connsiteY12" fmla="*/ 1567543 h 1576251"/>
                      <a:gd name="connsiteX13" fmla="*/ 496388 w 653143"/>
                      <a:gd name="connsiteY13" fmla="*/ 1524000 h 1576251"/>
                      <a:gd name="connsiteX14" fmla="*/ 522514 w 653143"/>
                      <a:gd name="connsiteY14" fmla="*/ 1497874 h 1576251"/>
                      <a:gd name="connsiteX15" fmla="*/ 539931 w 653143"/>
                      <a:gd name="connsiteY15" fmla="*/ 1471748 h 1576251"/>
                      <a:gd name="connsiteX16" fmla="*/ 522514 w 653143"/>
                      <a:gd name="connsiteY16" fmla="*/ 1254034 h 1576251"/>
                      <a:gd name="connsiteX17" fmla="*/ 513805 w 653143"/>
                      <a:gd name="connsiteY17" fmla="*/ 1088571 h 1576251"/>
                      <a:gd name="connsiteX18" fmla="*/ 496388 w 653143"/>
                      <a:gd name="connsiteY18" fmla="*/ 975360 h 1576251"/>
                      <a:gd name="connsiteX19" fmla="*/ 487680 w 653143"/>
                      <a:gd name="connsiteY19" fmla="*/ 879566 h 1576251"/>
                      <a:gd name="connsiteX20" fmla="*/ 461554 w 653143"/>
                      <a:gd name="connsiteY20" fmla="*/ 792480 h 1576251"/>
                      <a:gd name="connsiteX21" fmla="*/ 435428 w 653143"/>
                      <a:gd name="connsiteY21" fmla="*/ 661851 h 1576251"/>
                      <a:gd name="connsiteX22" fmla="*/ 444137 w 653143"/>
                      <a:gd name="connsiteY22" fmla="*/ 505097 h 1576251"/>
                      <a:gd name="connsiteX23" fmla="*/ 478971 w 653143"/>
                      <a:gd name="connsiteY23" fmla="*/ 435428 h 1576251"/>
                      <a:gd name="connsiteX24" fmla="*/ 505097 w 653143"/>
                      <a:gd name="connsiteY24" fmla="*/ 374468 h 1576251"/>
                      <a:gd name="connsiteX25" fmla="*/ 522514 w 653143"/>
                      <a:gd name="connsiteY25" fmla="*/ 348343 h 1576251"/>
                      <a:gd name="connsiteX26" fmla="*/ 531223 w 653143"/>
                      <a:gd name="connsiteY26" fmla="*/ 322217 h 1576251"/>
                      <a:gd name="connsiteX27" fmla="*/ 557348 w 653143"/>
                      <a:gd name="connsiteY27" fmla="*/ 296091 h 1576251"/>
                      <a:gd name="connsiteX28" fmla="*/ 574765 w 653143"/>
                      <a:gd name="connsiteY28" fmla="*/ 261257 h 1576251"/>
                      <a:gd name="connsiteX29" fmla="*/ 609600 w 653143"/>
                      <a:gd name="connsiteY29" fmla="*/ 209006 h 1576251"/>
                      <a:gd name="connsiteX30" fmla="*/ 627017 w 653143"/>
                      <a:gd name="connsiteY30" fmla="*/ 182880 h 1576251"/>
                      <a:gd name="connsiteX31" fmla="*/ 644434 w 653143"/>
                      <a:gd name="connsiteY31" fmla="*/ 130628 h 1576251"/>
                      <a:gd name="connsiteX32" fmla="*/ 653143 w 653143"/>
                      <a:gd name="connsiteY32" fmla="*/ 104503 h 1576251"/>
                      <a:gd name="connsiteX33" fmla="*/ 653143 w 653143"/>
                      <a:gd name="connsiteY33" fmla="*/ 43543 h 1576251"/>
                      <a:gd name="connsiteX34" fmla="*/ 592183 w 653143"/>
                      <a:gd name="connsiteY34" fmla="*/ 0 h 1576251"/>
                      <a:gd name="connsiteX0" fmla="*/ 592183 w 653143"/>
                      <a:gd name="connsiteY0" fmla="*/ 0 h 1576251"/>
                      <a:gd name="connsiteX1" fmla="*/ 69668 w 653143"/>
                      <a:gd name="connsiteY1" fmla="*/ 609600 h 1576251"/>
                      <a:gd name="connsiteX2" fmla="*/ 52251 w 653143"/>
                      <a:gd name="connsiteY2" fmla="*/ 661851 h 1576251"/>
                      <a:gd name="connsiteX3" fmla="*/ 52251 w 653143"/>
                      <a:gd name="connsiteY3" fmla="*/ 1201783 h 1576251"/>
                      <a:gd name="connsiteX4" fmla="*/ 43543 w 653143"/>
                      <a:gd name="connsiteY4" fmla="*/ 1236617 h 1576251"/>
                      <a:gd name="connsiteX5" fmla="*/ 34834 w 653143"/>
                      <a:gd name="connsiteY5" fmla="*/ 1280160 h 1576251"/>
                      <a:gd name="connsiteX6" fmla="*/ 26125 w 653143"/>
                      <a:gd name="connsiteY6" fmla="*/ 1349828 h 1576251"/>
                      <a:gd name="connsiteX7" fmla="*/ 8708 w 653143"/>
                      <a:gd name="connsiteY7" fmla="*/ 1402080 h 1576251"/>
                      <a:gd name="connsiteX8" fmla="*/ 0 w 653143"/>
                      <a:gd name="connsiteY8" fmla="*/ 1471748 h 1576251"/>
                      <a:gd name="connsiteX9" fmla="*/ 182880 w 653143"/>
                      <a:gd name="connsiteY9" fmla="*/ 1558834 h 1576251"/>
                      <a:gd name="connsiteX10" fmla="*/ 278674 w 653143"/>
                      <a:gd name="connsiteY10" fmla="*/ 1576251 h 1576251"/>
                      <a:gd name="connsiteX11" fmla="*/ 452845 w 653143"/>
                      <a:gd name="connsiteY11" fmla="*/ 1567543 h 1576251"/>
                      <a:gd name="connsiteX12" fmla="*/ 496388 w 653143"/>
                      <a:gd name="connsiteY12" fmla="*/ 1524000 h 1576251"/>
                      <a:gd name="connsiteX13" fmla="*/ 522514 w 653143"/>
                      <a:gd name="connsiteY13" fmla="*/ 1497874 h 1576251"/>
                      <a:gd name="connsiteX14" fmla="*/ 539931 w 653143"/>
                      <a:gd name="connsiteY14" fmla="*/ 1471748 h 1576251"/>
                      <a:gd name="connsiteX15" fmla="*/ 522514 w 653143"/>
                      <a:gd name="connsiteY15" fmla="*/ 1254034 h 1576251"/>
                      <a:gd name="connsiteX16" fmla="*/ 513805 w 653143"/>
                      <a:gd name="connsiteY16" fmla="*/ 1088571 h 1576251"/>
                      <a:gd name="connsiteX17" fmla="*/ 496388 w 653143"/>
                      <a:gd name="connsiteY17" fmla="*/ 975360 h 1576251"/>
                      <a:gd name="connsiteX18" fmla="*/ 487680 w 653143"/>
                      <a:gd name="connsiteY18" fmla="*/ 879566 h 1576251"/>
                      <a:gd name="connsiteX19" fmla="*/ 461554 w 653143"/>
                      <a:gd name="connsiteY19" fmla="*/ 792480 h 1576251"/>
                      <a:gd name="connsiteX20" fmla="*/ 435428 w 653143"/>
                      <a:gd name="connsiteY20" fmla="*/ 661851 h 1576251"/>
                      <a:gd name="connsiteX21" fmla="*/ 444137 w 653143"/>
                      <a:gd name="connsiteY21" fmla="*/ 505097 h 1576251"/>
                      <a:gd name="connsiteX22" fmla="*/ 478971 w 653143"/>
                      <a:gd name="connsiteY22" fmla="*/ 435428 h 1576251"/>
                      <a:gd name="connsiteX23" fmla="*/ 505097 w 653143"/>
                      <a:gd name="connsiteY23" fmla="*/ 374468 h 1576251"/>
                      <a:gd name="connsiteX24" fmla="*/ 522514 w 653143"/>
                      <a:gd name="connsiteY24" fmla="*/ 348343 h 1576251"/>
                      <a:gd name="connsiteX25" fmla="*/ 531223 w 653143"/>
                      <a:gd name="connsiteY25" fmla="*/ 322217 h 1576251"/>
                      <a:gd name="connsiteX26" fmla="*/ 557348 w 653143"/>
                      <a:gd name="connsiteY26" fmla="*/ 296091 h 1576251"/>
                      <a:gd name="connsiteX27" fmla="*/ 574765 w 653143"/>
                      <a:gd name="connsiteY27" fmla="*/ 261257 h 1576251"/>
                      <a:gd name="connsiteX28" fmla="*/ 609600 w 653143"/>
                      <a:gd name="connsiteY28" fmla="*/ 209006 h 1576251"/>
                      <a:gd name="connsiteX29" fmla="*/ 627017 w 653143"/>
                      <a:gd name="connsiteY29" fmla="*/ 182880 h 1576251"/>
                      <a:gd name="connsiteX30" fmla="*/ 644434 w 653143"/>
                      <a:gd name="connsiteY30" fmla="*/ 130628 h 1576251"/>
                      <a:gd name="connsiteX31" fmla="*/ 653143 w 653143"/>
                      <a:gd name="connsiteY31" fmla="*/ 104503 h 1576251"/>
                      <a:gd name="connsiteX32" fmla="*/ 653143 w 653143"/>
                      <a:gd name="connsiteY32" fmla="*/ 43543 h 1576251"/>
                      <a:gd name="connsiteX33" fmla="*/ 592183 w 653143"/>
                      <a:gd name="connsiteY33" fmla="*/ 0 h 1576251"/>
                      <a:gd name="connsiteX0" fmla="*/ 592183 w 653143"/>
                      <a:gd name="connsiteY0" fmla="*/ 0 h 1576251"/>
                      <a:gd name="connsiteX1" fmla="*/ 52251 w 653143"/>
                      <a:gd name="connsiteY1" fmla="*/ 6618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592183 w 653143"/>
                      <a:gd name="connsiteY0" fmla="*/ 0 h 1576251"/>
                      <a:gd name="connsiteX1" fmla="*/ 123688 w 653143"/>
                      <a:gd name="connsiteY1" fmla="*/ 357051 h 1576251"/>
                      <a:gd name="connsiteX2" fmla="*/ 52251 w 653143"/>
                      <a:gd name="connsiteY2" fmla="*/ 1201783 h 1576251"/>
                      <a:gd name="connsiteX3" fmla="*/ 43543 w 653143"/>
                      <a:gd name="connsiteY3" fmla="*/ 1236617 h 1576251"/>
                      <a:gd name="connsiteX4" fmla="*/ 34834 w 653143"/>
                      <a:gd name="connsiteY4" fmla="*/ 1280160 h 1576251"/>
                      <a:gd name="connsiteX5" fmla="*/ 26125 w 653143"/>
                      <a:gd name="connsiteY5" fmla="*/ 1349828 h 1576251"/>
                      <a:gd name="connsiteX6" fmla="*/ 8708 w 653143"/>
                      <a:gd name="connsiteY6" fmla="*/ 1402080 h 1576251"/>
                      <a:gd name="connsiteX7" fmla="*/ 0 w 653143"/>
                      <a:gd name="connsiteY7" fmla="*/ 1471748 h 1576251"/>
                      <a:gd name="connsiteX8" fmla="*/ 182880 w 653143"/>
                      <a:gd name="connsiteY8" fmla="*/ 1558834 h 1576251"/>
                      <a:gd name="connsiteX9" fmla="*/ 278674 w 653143"/>
                      <a:gd name="connsiteY9" fmla="*/ 1576251 h 1576251"/>
                      <a:gd name="connsiteX10" fmla="*/ 452845 w 653143"/>
                      <a:gd name="connsiteY10" fmla="*/ 1567543 h 1576251"/>
                      <a:gd name="connsiteX11" fmla="*/ 496388 w 653143"/>
                      <a:gd name="connsiteY11" fmla="*/ 1524000 h 1576251"/>
                      <a:gd name="connsiteX12" fmla="*/ 522514 w 653143"/>
                      <a:gd name="connsiteY12" fmla="*/ 1497874 h 1576251"/>
                      <a:gd name="connsiteX13" fmla="*/ 539931 w 653143"/>
                      <a:gd name="connsiteY13" fmla="*/ 1471748 h 1576251"/>
                      <a:gd name="connsiteX14" fmla="*/ 522514 w 653143"/>
                      <a:gd name="connsiteY14" fmla="*/ 1254034 h 1576251"/>
                      <a:gd name="connsiteX15" fmla="*/ 513805 w 653143"/>
                      <a:gd name="connsiteY15" fmla="*/ 1088571 h 1576251"/>
                      <a:gd name="connsiteX16" fmla="*/ 496388 w 653143"/>
                      <a:gd name="connsiteY16" fmla="*/ 975360 h 1576251"/>
                      <a:gd name="connsiteX17" fmla="*/ 487680 w 653143"/>
                      <a:gd name="connsiteY17" fmla="*/ 879566 h 1576251"/>
                      <a:gd name="connsiteX18" fmla="*/ 461554 w 653143"/>
                      <a:gd name="connsiteY18" fmla="*/ 792480 h 1576251"/>
                      <a:gd name="connsiteX19" fmla="*/ 435428 w 653143"/>
                      <a:gd name="connsiteY19" fmla="*/ 661851 h 1576251"/>
                      <a:gd name="connsiteX20" fmla="*/ 444137 w 653143"/>
                      <a:gd name="connsiteY20" fmla="*/ 505097 h 1576251"/>
                      <a:gd name="connsiteX21" fmla="*/ 478971 w 653143"/>
                      <a:gd name="connsiteY21" fmla="*/ 435428 h 1576251"/>
                      <a:gd name="connsiteX22" fmla="*/ 505097 w 653143"/>
                      <a:gd name="connsiteY22" fmla="*/ 374468 h 1576251"/>
                      <a:gd name="connsiteX23" fmla="*/ 522514 w 653143"/>
                      <a:gd name="connsiteY23" fmla="*/ 348343 h 1576251"/>
                      <a:gd name="connsiteX24" fmla="*/ 531223 w 653143"/>
                      <a:gd name="connsiteY24" fmla="*/ 322217 h 1576251"/>
                      <a:gd name="connsiteX25" fmla="*/ 557348 w 653143"/>
                      <a:gd name="connsiteY25" fmla="*/ 296091 h 1576251"/>
                      <a:gd name="connsiteX26" fmla="*/ 574765 w 653143"/>
                      <a:gd name="connsiteY26" fmla="*/ 261257 h 1576251"/>
                      <a:gd name="connsiteX27" fmla="*/ 609600 w 653143"/>
                      <a:gd name="connsiteY27" fmla="*/ 209006 h 1576251"/>
                      <a:gd name="connsiteX28" fmla="*/ 627017 w 653143"/>
                      <a:gd name="connsiteY28" fmla="*/ 182880 h 1576251"/>
                      <a:gd name="connsiteX29" fmla="*/ 644434 w 653143"/>
                      <a:gd name="connsiteY29" fmla="*/ 130628 h 1576251"/>
                      <a:gd name="connsiteX30" fmla="*/ 653143 w 653143"/>
                      <a:gd name="connsiteY30" fmla="*/ 104503 h 1576251"/>
                      <a:gd name="connsiteX31" fmla="*/ 653143 w 653143"/>
                      <a:gd name="connsiteY31" fmla="*/ 43543 h 1576251"/>
                      <a:gd name="connsiteX32" fmla="*/ 592183 w 653143"/>
                      <a:gd name="connsiteY32" fmla="*/ 0 h 1576251"/>
                      <a:gd name="connsiteX0" fmla="*/ 653143 w 653143"/>
                      <a:gd name="connsiteY0" fmla="*/ 0 h 1532708"/>
                      <a:gd name="connsiteX1" fmla="*/ 123688 w 653143"/>
                      <a:gd name="connsiteY1" fmla="*/ 313508 h 1532708"/>
                      <a:gd name="connsiteX2" fmla="*/ 52251 w 653143"/>
                      <a:gd name="connsiteY2" fmla="*/ 1158240 h 1532708"/>
                      <a:gd name="connsiteX3" fmla="*/ 43543 w 653143"/>
                      <a:gd name="connsiteY3" fmla="*/ 1193074 h 1532708"/>
                      <a:gd name="connsiteX4" fmla="*/ 34834 w 653143"/>
                      <a:gd name="connsiteY4" fmla="*/ 1236617 h 1532708"/>
                      <a:gd name="connsiteX5" fmla="*/ 26125 w 653143"/>
                      <a:gd name="connsiteY5" fmla="*/ 1306285 h 1532708"/>
                      <a:gd name="connsiteX6" fmla="*/ 8708 w 653143"/>
                      <a:gd name="connsiteY6" fmla="*/ 1358537 h 1532708"/>
                      <a:gd name="connsiteX7" fmla="*/ 0 w 653143"/>
                      <a:gd name="connsiteY7" fmla="*/ 1428205 h 1532708"/>
                      <a:gd name="connsiteX8" fmla="*/ 182880 w 653143"/>
                      <a:gd name="connsiteY8" fmla="*/ 1515291 h 1532708"/>
                      <a:gd name="connsiteX9" fmla="*/ 278674 w 653143"/>
                      <a:gd name="connsiteY9" fmla="*/ 1532708 h 1532708"/>
                      <a:gd name="connsiteX10" fmla="*/ 452845 w 653143"/>
                      <a:gd name="connsiteY10" fmla="*/ 1524000 h 1532708"/>
                      <a:gd name="connsiteX11" fmla="*/ 496388 w 653143"/>
                      <a:gd name="connsiteY11" fmla="*/ 1480457 h 1532708"/>
                      <a:gd name="connsiteX12" fmla="*/ 522514 w 653143"/>
                      <a:gd name="connsiteY12" fmla="*/ 1454331 h 1532708"/>
                      <a:gd name="connsiteX13" fmla="*/ 539931 w 653143"/>
                      <a:gd name="connsiteY13" fmla="*/ 1428205 h 1532708"/>
                      <a:gd name="connsiteX14" fmla="*/ 522514 w 653143"/>
                      <a:gd name="connsiteY14" fmla="*/ 1210491 h 1532708"/>
                      <a:gd name="connsiteX15" fmla="*/ 513805 w 653143"/>
                      <a:gd name="connsiteY15" fmla="*/ 1045028 h 1532708"/>
                      <a:gd name="connsiteX16" fmla="*/ 496388 w 653143"/>
                      <a:gd name="connsiteY16" fmla="*/ 931817 h 1532708"/>
                      <a:gd name="connsiteX17" fmla="*/ 487680 w 653143"/>
                      <a:gd name="connsiteY17" fmla="*/ 836023 h 1532708"/>
                      <a:gd name="connsiteX18" fmla="*/ 461554 w 653143"/>
                      <a:gd name="connsiteY18" fmla="*/ 748937 h 1532708"/>
                      <a:gd name="connsiteX19" fmla="*/ 435428 w 653143"/>
                      <a:gd name="connsiteY19" fmla="*/ 618308 h 1532708"/>
                      <a:gd name="connsiteX20" fmla="*/ 444137 w 653143"/>
                      <a:gd name="connsiteY20" fmla="*/ 461554 h 1532708"/>
                      <a:gd name="connsiteX21" fmla="*/ 478971 w 653143"/>
                      <a:gd name="connsiteY21" fmla="*/ 391885 h 1532708"/>
                      <a:gd name="connsiteX22" fmla="*/ 505097 w 653143"/>
                      <a:gd name="connsiteY22" fmla="*/ 330925 h 1532708"/>
                      <a:gd name="connsiteX23" fmla="*/ 522514 w 653143"/>
                      <a:gd name="connsiteY23" fmla="*/ 304800 h 1532708"/>
                      <a:gd name="connsiteX24" fmla="*/ 531223 w 653143"/>
                      <a:gd name="connsiteY24" fmla="*/ 278674 h 1532708"/>
                      <a:gd name="connsiteX25" fmla="*/ 557348 w 653143"/>
                      <a:gd name="connsiteY25" fmla="*/ 252548 h 1532708"/>
                      <a:gd name="connsiteX26" fmla="*/ 574765 w 653143"/>
                      <a:gd name="connsiteY26" fmla="*/ 217714 h 1532708"/>
                      <a:gd name="connsiteX27" fmla="*/ 609600 w 653143"/>
                      <a:gd name="connsiteY27" fmla="*/ 165463 h 1532708"/>
                      <a:gd name="connsiteX28" fmla="*/ 627017 w 653143"/>
                      <a:gd name="connsiteY28" fmla="*/ 139337 h 1532708"/>
                      <a:gd name="connsiteX29" fmla="*/ 644434 w 653143"/>
                      <a:gd name="connsiteY29" fmla="*/ 87085 h 1532708"/>
                      <a:gd name="connsiteX30" fmla="*/ 653143 w 653143"/>
                      <a:gd name="connsiteY30" fmla="*/ 60960 h 1532708"/>
                      <a:gd name="connsiteX31" fmla="*/ 653143 w 653143"/>
                      <a:gd name="connsiteY31" fmla="*/ 0 h 1532708"/>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0 h 1577952"/>
                      <a:gd name="connsiteX1" fmla="*/ 123688 w 655634"/>
                      <a:gd name="connsiteY1" fmla="*/ 358752 h 1577952"/>
                      <a:gd name="connsiteX2" fmla="*/ 52251 w 655634"/>
                      <a:gd name="connsiteY2" fmla="*/ 1203484 h 1577952"/>
                      <a:gd name="connsiteX3" fmla="*/ 43543 w 655634"/>
                      <a:gd name="connsiteY3" fmla="*/ 1238318 h 1577952"/>
                      <a:gd name="connsiteX4" fmla="*/ 34834 w 655634"/>
                      <a:gd name="connsiteY4" fmla="*/ 1281861 h 1577952"/>
                      <a:gd name="connsiteX5" fmla="*/ 26125 w 655634"/>
                      <a:gd name="connsiteY5" fmla="*/ 1351529 h 1577952"/>
                      <a:gd name="connsiteX6" fmla="*/ 8708 w 655634"/>
                      <a:gd name="connsiteY6" fmla="*/ 1403781 h 1577952"/>
                      <a:gd name="connsiteX7" fmla="*/ 0 w 655634"/>
                      <a:gd name="connsiteY7" fmla="*/ 1473449 h 1577952"/>
                      <a:gd name="connsiteX8" fmla="*/ 182880 w 655634"/>
                      <a:gd name="connsiteY8" fmla="*/ 1560535 h 1577952"/>
                      <a:gd name="connsiteX9" fmla="*/ 278674 w 655634"/>
                      <a:gd name="connsiteY9" fmla="*/ 1577952 h 1577952"/>
                      <a:gd name="connsiteX10" fmla="*/ 452845 w 655634"/>
                      <a:gd name="connsiteY10" fmla="*/ 1569244 h 1577952"/>
                      <a:gd name="connsiteX11" fmla="*/ 496388 w 655634"/>
                      <a:gd name="connsiteY11" fmla="*/ 1525701 h 1577952"/>
                      <a:gd name="connsiteX12" fmla="*/ 522514 w 655634"/>
                      <a:gd name="connsiteY12" fmla="*/ 1499575 h 1577952"/>
                      <a:gd name="connsiteX13" fmla="*/ 539931 w 655634"/>
                      <a:gd name="connsiteY13" fmla="*/ 1473449 h 1577952"/>
                      <a:gd name="connsiteX14" fmla="*/ 522514 w 655634"/>
                      <a:gd name="connsiteY14" fmla="*/ 1255735 h 1577952"/>
                      <a:gd name="connsiteX15" fmla="*/ 513805 w 655634"/>
                      <a:gd name="connsiteY15" fmla="*/ 1090272 h 1577952"/>
                      <a:gd name="connsiteX16" fmla="*/ 496388 w 655634"/>
                      <a:gd name="connsiteY16" fmla="*/ 977061 h 1577952"/>
                      <a:gd name="connsiteX17" fmla="*/ 487680 w 655634"/>
                      <a:gd name="connsiteY17" fmla="*/ 881267 h 1577952"/>
                      <a:gd name="connsiteX18" fmla="*/ 461554 w 655634"/>
                      <a:gd name="connsiteY18" fmla="*/ 794181 h 1577952"/>
                      <a:gd name="connsiteX19" fmla="*/ 435428 w 655634"/>
                      <a:gd name="connsiteY19" fmla="*/ 663552 h 1577952"/>
                      <a:gd name="connsiteX20" fmla="*/ 444137 w 655634"/>
                      <a:gd name="connsiteY20" fmla="*/ 506798 h 1577952"/>
                      <a:gd name="connsiteX21" fmla="*/ 478971 w 655634"/>
                      <a:gd name="connsiteY21" fmla="*/ 437129 h 1577952"/>
                      <a:gd name="connsiteX22" fmla="*/ 505097 w 655634"/>
                      <a:gd name="connsiteY22" fmla="*/ 376169 h 1577952"/>
                      <a:gd name="connsiteX23" fmla="*/ 522514 w 655634"/>
                      <a:gd name="connsiteY23" fmla="*/ 350044 h 1577952"/>
                      <a:gd name="connsiteX24" fmla="*/ 531223 w 655634"/>
                      <a:gd name="connsiteY24" fmla="*/ 323918 h 1577952"/>
                      <a:gd name="connsiteX25" fmla="*/ 557348 w 655634"/>
                      <a:gd name="connsiteY25" fmla="*/ 297792 h 1577952"/>
                      <a:gd name="connsiteX26" fmla="*/ 574765 w 655634"/>
                      <a:gd name="connsiteY26" fmla="*/ 262958 h 1577952"/>
                      <a:gd name="connsiteX27" fmla="*/ 609600 w 655634"/>
                      <a:gd name="connsiteY27" fmla="*/ 210707 h 1577952"/>
                      <a:gd name="connsiteX28" fmla="*/ 627017 w 655634"/>
                      <a:gd name="connsiteY28" fmla="*/ 184581 h 1577952"/>
                      <a:gd name="connsiteX29" fmla="*/ 644434 w 655634"/>
                      <a:gd name="connsiteY29" fmla="*/ 132329 h 1577952"/>
                      <a:gd name="connsiteX30" fmla="*/ 653143 w 655634"/>
                      <a:gd name="connsiteY30" fmla="*/ 106204 h 1577952"/>
                      <a:gd name="connsiteX31" fmla="*/ 595993 w 655634"/>
                      <a:gd name="connsiteY31" fmla="*/ 0 h 1577952"/>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595993 w 655634"/>
                      <a:gd name="connsiteY0" fmla="*/ 7401 h 1585353"/>
                      <a:gd name="connsiteX1" fmla="*/ 123688 w 655634"/>
                      <a:gd name="connsiteY1" fmla="*/ 366153 h 1585353"/>
                      <a:gd name="connsiteX2" fmla="*/ 52251 w 655634"/>
                      <a:gd name="connsiteY2" fmla="*/ 1210885 h 1585353"/>
                      <a:gd name="connsiteX3" fmla="*/ 43543 w 655634"/>
                      <a:gd name="connsiteY3" fmla="*/ 1245719 h 1585353"/>
                      <a:gd name="connsiteX4" fmla="*/ 34834 w 655634"/>
                      <a:gd name="connsiteY4" fmla="*/ 1289262 h 1585353"/>
                      <a:gd name="connsiteX5" fmla="*/ 26125 w 655634"/>
                      <a:gd name="connsiteY5" fmla="*/ 1358930 h 1585353"/>
                      <a:gd name="connsiteX6" fmla="*/ 8708 w 655634"/>
                      <a:gd name="connsiteY6" fmla="*/ 1411182 h 1585353"/>
                      <a:gd name="connsiteX7" fmla="*/ 0 w 655634"/>
                      <a:gd name="connsiteY7" fmla="*/ 1480850 h 1585353"/>
                      <a:gd name="connsiteX8" fmla="*/ 182880 w 655634"/>
                      <a:gd name="connsiteY8" fmla="*/ 1567936 h 1585353"/>
                      <a:gd name="connsiteX9" fmla="*/ 278674 w 655634"/>
                      <a:gd name="connsiteY9" fmla="*/ 1585353 h 1585353"/>
                      <a:gd name="connsiteX10" fmla="*/ 452845 w 655634"/>
                      <a:gd name="connsiteY10" fmla="*/ 1576645 h 1585353"/>
                      <a:gd name="connsiteX11" fmla="*/ 496388 w 655634"/>
                      <a:gd name="connsiteY11" fmla="*/ 1533102 h 1585353"/>
                      <a:gd name="connsiteX12" fmla="*/ 522514 w 655634"/>
                      <a:gd name="connsiteY12" fmla="*/ 1506976 h 1585353"/>
                      <a:gd name="connsiteX13" fmla="*/ 539931 w 655634"/>
                      <a:gd name="connsiteY13" fmla="*/ 1480850 h 1585353"/>
                      <a:gd name="connsiteX14" fmla="*/ 522514 w 655634"/>
                      <a:gd name="connsiteY14" fmla="*/ 1263136 h 1585353"/>
                      <a:gd name="connsiteX15" fmla="*/ 513805 w 655634"/>
                      <a:gd name="connsiteY15" fmla="*/ 1097673 h 1585353"/>
                      <a:gd name="connsiteX16" fmla="*/ 496388 w 655634"/>
                      <a:gd name="connsiteY16" fmla="*/ 984462 h 1585353"/>
                      <a:gd name="connsiteX17" fmla="*/ 487680 w 655634"/>
                      <a:gd name="connsiteY17" fmla="*/ 888668 h 1585353"/>
                      <a:gd name="connsiteX18" fmla="*/ 461554 w 655634"/>
                      <a:gd name="connsiteY18" fmla="*/ 801582 h 1585353"/>
                      <a:gd name="connsiteX19" fmla="*/ 435428 w 655634"/>
                      <a:gd name="connsiteY19" fmla="*/ 670953 h 1585353"/>
                      <a:gd name="connsiteX20" fmla="*/ 444137 w 655634"/>
                      <a:gd name="connsiteY20" fmla="*/ 514199 h 1585353"/>
                      <a:gd name="connsiteX21" fmla="*/ 478971 w 655634"/>
                      <a:gd name="connsiteY21" fmla="*/ 444530 h 1585353"/>
                      <a:gd name="connsiteX22" fmla="*/ 505097 w 655634"/>
                      <a:gd name="connsiteY22" fmla="*/ 383570 h 1585353"/>
                      <a:gd name="connsiteX23" fmla="*/ 522514 w 655634"/>
                      <a:gd name="connsiteY23" fmla="*/ 357445 h 1585353"/>
                      <a:gd name="connsiteX24" fmla="*/ 531223 w 655634"/>
                      <a:gd name="connsiteY24" fmla="*/ 331319 h 1585353"/>
                      <a:gd name="connsiteX25" fmla="*/ 557348 w 655634"/>
                      <a:gd name="connsiteY25" fmla="*/ 305193 h 1585353"/>
                      <a:gd name="connsiteX26" fmla="*/ 574765 w 655634"/>
                      <a:gd name="connsiteY26" fmla="*/ 270359 h 1585353"/>
                      <a:gd name="connsiteX27" fmla="*/ 609600 w 655634"/>
                      <a:gd name="connsiteY27" fmla="*/ 218108 h 1585353"/>
                      <a:gd name="connsiteX28" fmla="*/ 627017 w 655634"/>
                      <a:gd name="connsiteY28" fmla="*/ 191982 h 1585353"/>
                      <a:gd name="connsiteX29" fmla="*/ 644434 w 655634"/>
                      <a:gd name="connsiteY29" fmla="*/ 139730 h 1585353"/>
                      <a:gd name="connsiteX30" fmla="*/ 653143 w 655634"/>
                      <a:gd name="connsiteY30" fmla="*/ 113605 h 1585353"/>
                      <a:gd name="connsiteX31" fmla="*/ 595993 w 655634"/>
                      <a:gd name="connsiteY31" fmla="*/ 7401 h 1585353"/>
                      <a:gd name="connsiteX0" fmla="*/ 603137 w 655161"/>
                      <a:gd name="connsiteY0" fmla="*/ 7304 h 1587638"/>
                      <a:gd name="connsiteX1" fmla="*/ 123688 w 655161"/>
                      <a:gd name="connsiteY1" fmla="*/ 368438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603137 w 655161"/>
                      <a:gd name="connsiteY0" fmla="*/ 7304 h 1587638"/>
                      <a:gd name="connsiteX1" fmla="*/ 307045 w 655161"/>
                      <a:gd name="connsiteY1" fmla="*/ 227945 h 1587638"/>
                      <a:gd name="connsiteX2" fmla="*/ 52251 w 655161"/>
                      <a:gd name="connsiteY2" fmla="*/ 1213170 h 1587638"/>
                      <a:gd name="connsiteX3" fmla="*/ 43543 w 655161"/>
                      <a:gd name="connsiteY3" fmla="*/ 1248004 h 1587638"/>
                      <a:gd name="connsiteX4" fmla="*/ 34834 w 655161"/>
                      <a:gd name="connsiteY4" fmla="*/ 1291547 h 1587638"/>
                      <a:gd name="connsiteX5" fmla="*/ 26125 w 655161"/>
                      <a:gd name="connsiteY5" fmla="*/ 1361215 h 1587638"/>
                      <a:gd name="connsiteX6" fmla="*/ 8708 w 655161"/>
                      <a:gd name="connsiteY6" fmla="*/ 1413467 h 1587638"/>
                      <a:gd name="connsiteX7" fmla="*/ 0 w 655161"/>
                      <a:gd name="connsiteY7" fmla="*/ 1483135 h 1587638"/>
                      <a:gd name="connsiteX8" fmla="*/ 182880 w 655161"/>
                      <a:gd name="connsiteY8" fmla="*/ 1570221 h 1587638"/>
                      <a:gd name="connsiteX9" fmla="*/ 278674 w 655161"/>
                      <a:gd name="connsiteY9" fmla="*/ 1587638 h 1587638"/>
                      <a:gd name="connsiteX10" fmla="*/ 452845 w 655161"/>
                      <a:gd name="connsiteY10" fmla="*/ 1578930 h 1587638"/>
                      <a:gd name="connsiteX11" fmla="*/ 496388 w 655161"/>
                      <a:gd name="connsiteY11" fmla="*/ 1535387 h 1587638"/>
                      <a:gd name="connsiteX12" fmla="*/ 522514 w 655161"/>
                      <a:gd name="connsiteY12" fmla="*/ 1509261 h 1587638"/>
                      <a:gd name="connsiteX13" fmla="*/ 539931 w 655161"/>
                      <a:gd name="connsiteY13" fmla="*/ 1483135 h 1587638"/>
                      <a:gd name="connsiteX14" fmla="*/ 522514 w 655161"/>
                      <a:gd name="connsiteY14" fmla="*/ 1265421 h 1587638"/>
                      <a:gd name="connsiteX15" fmla="*/ 513805 w 655161"/>
                      <a:gd name="connsiteY15" fmla="*/ 1099958 h 1587638"/>
                      <a:gd name="connsiteX16" fmla="*/ 496388 w 655161"/>
                      <a:gd name="connsiteY16" fmla="*/ 986747 h 1587638"/>
                      <a:gd name="connsiteX17" fmla="*/ 487680 w 655161"/>
                      <a:gd name="connsiteY17" fmla="*/ 890953 h 1587638"/>
                      <a:gd name="connsiteX18" fmla="*/ 461554 w 655161"/>
                      <a:gd name="connsiteY18" fmla="*/ 803867 h 1587638"/>
                      <a:gd name="connsiteX19" fmla="*/ 435428 w 655161"/>
                      <a:gd name="connsiteY19" fmla="*/ 673238 h 1587638"/>
                      <a:gd name="connsiteX20" fmla="*/ 444137 w 655161"/>
                      <a:gd name="connsiteY20" fmla="*/ 516484 h 1587638"/>
                      <a:gd name="connsiteX21" fmla="*/ 478971 w 655161"/>
                      <a:gd name="connsiteY21" fmla="*/ 446815 h 1587638"/>
                      <a:gd name="connsiteX22" fmla="*/ 505097 w 655161"/>
                      <a:gd name="connsiteY22" fmla="*/ 385855 h 1587638"/>
                      <a:gd name="connsiteX23" fmla="*/ 522514 w 655161"/>
                      <a:gd name="connsiteY23" fmla="*/ 359730 h 1587638"/>
                      <a:gd name="connsiteX24" fmla="*/ 531223 w 655161"/>
                      <a:gd name="connsiteY24" fmla="*/ 333604 h 1587638"/>
                      <a:gd name="connsiteX25" fmla="*/ 557348 w 655161"/>
                      <a:gd name="connsiteY25" fmla="*/ 307478 h 1587638"/>
                      <a:gd name="connsiteX26" fmla="*/ 574765 w 655161"/>
                      <a:gd name="connsiteY26" fmla="*/ 272644 h 1587638"/>
                      <a:gd name="connsiteX27" fmla="*/ 609600 w 655161"/>
                      <a:gd name="connsiteY27" fmla="*/ 220393 h 1587638"/>
                      <a:gd name="connsiteX28" fmla="*/ 627017 w 655161"/>
                      <a:gd name="connsiteY28" fmla="*/ 194267 h 1587638"/>
                      <a:gd name="connsiteX29" fmla="*/ 644434 w 655161"/>
                      <a:gd name="connsiteY29" fmla="*/ 142015 h 1587638"/>
                      <a:gd name="connsiteX30" fmla="*/ 653143 w 655161"/>
                      <a:gd name="connsiteY30" fmla="*/ 115890 h 1587638"/>
                      <a:gd name="connsiteX31" fmla="*/ 603137 w 655161"/>
                      <a:gd name="connsiteY31" fmla="*/ 7304 h 1587638"/>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595993 w 655634"/>
                      <a:gd name="connsiteY0" fmla="*/ 8159 h 1569443"/>
                      <a:gd name="connsiteX1" fmla="*/ 307045 w 655634"/>
                      <a:gd name="connsiteY1" fmla="*/ 209750 h 1569443"/>
                      <a:gd name="connsiteX2" fmla="*/ 52251 w 655634"/>
                      <a:gd name="connsiteY2" fmla="*/ 1194975 h 1569443"/>
                      <a:gd name="connsiteX3" fmla="*/ 43543 w 655634"/>
                      <a:gd name="connsiteY3" fmla="*/ 1229809 h 1569443"/>
                      <a:gd name="connsiteX4" fmla="*/ 34834 w 655634"/>
                      <a:gd name="connsiteY4" fmla="*/ 1273352 h 1569443"/>
                      <a:gd name="connsiteX5" fmla="*/ 26125 w 655634"/>
                      <a:gd name="connsiteY5" fmla="*/ 1343020 h 1569443"/>
                      <a:gd name="connsiteX6" fmla="*/ 8708 w 655634"/>
                      <a:gd name="connsiteY6" fmla="*/ 1395272 h 1569443"/>
                      <a:gd name="connsiteX7" fmla="*/ 0 w 655634"/>
                      <a:gd name="connsiteY7" fmla="*/ 1464940 h 1569443"/>
                      <a:gd name="connsiteX8" fmla="*/ 182880 w 655634"/>
                      <a:gd name="connsiteY8" fmla="*/ 1552026 h 1569443"/>
                      <a:gd name="connsiteX9" fmla="*/ 278674 w 655634"/>
                      <a:gd name="connsiteY9" fmla="*/ 1569443 h 1569443"/>
                      <a:gd name="connsiteX10" fmla="*/ 452845 w 655634"/>
                      <a:gd name="connsiteY10" fmla="*/ 1560735 h 1569443"/>
                      <a:gd name="connsiteX11" fmla="*/ 496388 w 655634"/>
                      <a:gd name="connsiteY11" fmla="*/ 1517192 h 1569443"/>
                      <a:gd name="connsiteX12" fmla="*/ 522514 w 655634"/>
                      <a:gd name="connsiteY12" fmla="*/ 1491066 h 1569443"/>
                      <a:gd name="connsiteX13" fmla="*/ 539931 w 655634"/>
                      <a:gd name="connsiteY13" fmla="*/ 1464940 h 1569443"/>
                      <a:gd name="connsiteX14" fmla="*/ 522514 w 655634"/>
                      <a:gd name="connsiteY14" fmla="*/ 1247226 h 1569443"/>
                      <a:gd name="connsiteX15" fmla="*/ 513805 w 655634"/>
                      <a:gd name="connsiteY15" fmla="*/ 1081763 h 1569443"/>
                      <a:gd name="connsiteX16" fmla="*/ 496388 w 655634"/>
                      <a:gd name="connsiteY16" fmla="*/ 968552 h 1569443"/>
                      <a:gd name="connsiteX17" fmla="*/ 487680 w 655634"/>
                      <a:gd name="connsiteY17" fmla="*/ 872758 h 1569443"/>
                      <a:gd name="connsiteX18" fmla="*/ 461554 w 655634"/>
                      <a:gd name="connsiteY18" fmla="*/ 785672 h 1569443"/>
                      <a:gd name="connsiteX19" fmla="*/ 435428 w 655634"/>
                      <a:gd name="connsiteY19" fmla="*/ 655043 h 1569443"/>
                      <a:gd name="connsiteX20" fmla="*/ 444137 w 655634"/>
                      <a:gd name="connsiteY20" fmla="*/ 498289 h 1569443"/>
                      <a:gd name="connsiteX21" fmla="*/ 478971 w 655634"/>
                      <a:gd name="connsiteY21" fmla="*/ 428620 h 1569443"/>
                      <a:gd name="connsiteX22" fmla="*/ 505097 w 655634"/>
                      <a:gd name="connsiteY22" fmla="*/ 367660 h 1569443"/>
                      <a:gd name="connsiteX23" fmla="*/ 522514 w 655634"/>
                      <a:gd name="connsiteY23" fmla="*/ 341535 h 1569443"/>
                      <a:gd name="connsiteX24" fmla="*/ 531223 w 655634"/>
                      <a:gd name="connsiteY24" fmla="*/ 315409 h 1569443"/>
                      <a:gd name="connsiteX25" fmla="*/ 557348 w 655634"/>
                      <a:gd name="connsiteY25" fmla="*/ 289283 h 1569443"/>
                      <a:gd name="connsiteX26" fmla="*/ 574765 w 655634"/>
                      <a:gd name="connsiteY26" fmla="*/ 254449 h 1569443"/>
                      <a:gd name="connsiteX27" fmla="*/ 609600 w 655634"/>
                      <a:gd name="connsiteY27" fmla="*/ 202198 h 1569443"/>
                      <a:gd name="connsiteX28" fmla="*/ 627017 w 655634"/>
                      <a:gd name="connsiteY28" fmla="*/ 176072 h 1569443"/>
                      <a:gd name="connsiteX29" fmla="*/ 644434 w 655634"/>
                      <a:gd name="connsiteY29" fmla="*/ 123820 h 1569443"/>
                      <a:gd name="connsiteX30" fmla="*/ 653143 w 655634"/>
                      <a:gd name="connsiteY30" fmla="*/ 97695 h 1569443"/>
                      <a:gd name="connsiteX31" fmla="*/ 595993 w 655634"/>
                      <a:gd name="connsiteY31" fmla="*/ 8159 h 1569443"/>
                      <a:gd name="connsiteX0" fmla="*/ 653143 w 676626"/>
                      <a:gd name="connsiteY0" fmla="*/ 7612 h 1479360"/>
                      <a:gd name="connsiteX1" fmla="*/ 307045 w 676626"/>
                      <a:gd name="connsiteY1" fmla="*/ 119667 h 1479360"/>
                      <a:gd name="connsiteX2" fmla="*/ 52251 w 676626"/>
                      <a:gd name="connsiteY2" fmla="*/ 1104892 h 1479360"/>
                      <a:gd name="connsiteX3" fmla="*/ 43543 w 676626"/>
                      <a:gd name="connsiteY3" fmla="*/ 1139726 h 1479360"/>
                      <a:gd name="connsiteX4" fmla="*/ 34834 w 676626"/>
                      <a:gd name="connsiteY4" fmla="*/ 1183269 h 1479360"/>
                      <a:gd name="connsiteX5" fmla="*/ 26125 w 676626"/>
                      <a:gd name="connsiteY5" fmla="*/ 1252937 h 1479360"/>
                      <a:gd name="connsiteX6" fmla="*/ 8708 w 676626"/>
                      <a:gd name="connsiteY6" fmla="*/ 1305189 h 1479360"/>
                      <a:gd name="connsiteX7" fmla="*/ 0 w 676626"/>
                      <a:gd name="connsiteY7" fmla="*/ 1374857 h 1479360"/>
                      <a:gd name="connsiteX8" fmla="*/ 182880 w 676626"/>
                      <a:gd name="connsiteY8" fmla="*/ 1461943 h 1479360"/>
                      <a:gd name="connsiteX9" fmla="*/ 278674 w 676626"/>
                      <a:gd name="connsiteY9" fmla="*/ 1479360 h 1479360"/>
                      <a:gd name="connsiteX10" fmla="*/ 452845 w 676626"/>
                      <a:gd name="connsiteY10" fmla="*/ 1470652 h 1479360"/>
                      <a:gd name="connsiteX11" fmla="*/ 496388 w 676626"/>
                      <a:gd name="connsiteY11" fmla="*/ 1427109 h 1479360"/>
                      <a:gd name="connsiteX12" fmla="*/ 522514 w 676626"/>
                      <a:gd name="connsiteY12" fmla="*/ 1400983 h 1479360"/>
                      <a:gd name="connsiteX13" fmla="*/ 539931 w 676626"/>
                      <a:gd name="connsiteY13" fmla="*/ 1374857 h 1479360"/>
                      <a:gd name="connsiteX14" fmla="*/ 522514 w 676626"/>
                      <a:gd name="connsiteY14" fmla="*/ 1157143 h 1479360"/>
                      <a:gd name="connsiteX15" fmla="*/ 513805 w 676626"/>
                      <a:gd name="connsiteY15" fmla="*/ 991680 h 1479360"/>
                      <a:gd name="connsiteX16" fmla="*/ 496388 w 676626"/>
                      <a:gd name="connsiteY16" fmla="*/ 878469 h 1479360"/>
                      <a:gd name="connsiteX17" fmla="*/ 487680 w 676626"/>
                      <a:gd name="connsiteY17" fmla="*/ 782675 h 1479360"/>
                      <a:gd name="connsiteX18" fmla="*/ 461554 w 676626"/>
                      <a:gd name="connsiteY18" fmla="*/ 695589 h 1479360"/>
                      <a:gd name="connsiteX19" fmla="*/ 435428 w 676626"/>
                      <a:gd name="connsiteY19" fmla="*/ 564960 h 1479360"/>
                      <a:gd name="connsiteX20" fmla="*/ 444137 w 676626"/>
                      <a:gd name="connsiteY20" fmla="*/ 408206 h 1479360"/>
                      <a:gd name="connsiteX21" fmla="*/ 478971 w 676626"/>
                      <a:gd name="connsiteY21" fmla="*/ 338537 h 1479360"/>
                      <a:gd name="connsiteX22" fmla="*/ 505097 w 676626"/>
                      <a:gd name="connsiteY22" fmla="*/ 277577 h 1479360"/>
                      <a:gd name="connsiteX23" fmla="*/ 522514 w 676626"/>
                      <a:gd name="connsiteY23" fmla="*/ 251452 h 1479360"/>
                      <a:gd name="connsiteX24" fmla="*/ 531223 w 676626"/>
                      <a:gd name="connsiteY24" fmla="*/ 225326 h 1479360"/>
                      <a:gd name="connsiteX25" fmla="*/ 557348 w 676626"/>
                      <a:gd name="connsiteY25" fmla="*/ 199200 h 1479360"/>
                      <a:gd name="connsiteX26" fmla="*/ 574765 w 676626"/>
                      <a:gd name="connsiteY26" fmla="*/ 164366 h 1479360"/>
                      <a:gd name="connsiteX27" fmla="*/ 609600 w 676626"/>
                      <a:gd name="connsiteY27" fmla="*/ 112115 h 1479360"/>
                      <a:gd name="connsiteX28" fmla="*/ 627017 w 676626"/>
                      <a:gd name="connsiteY28" fmla="*/ 85989 h 1479360"/>
                      <a:gd name="connsiteX29" fmla="*/ 644434 w 676626"/>
                      <a:gd name="connsiteY29" fmla="*/ 33737 h 1479360"/>
                      <a:gd name="connsiteX30" fmla="*/ 653143 w 676626"/>
                      <a:gd name="connsiteY30" fmla="*/ 7612 h 1479360"/>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1337 h 1565954"/>
                      <a:gd name="connsiteX1" fmla="*/ 307045 w 645182"/>
                      <a:gd name="connsiteY1" fmla="*/ 206261 h 1565954"/>
                      <a:gd name="connsiteX2" fmla="*/ 52251 w 645182"/>
                      <a:gd name="connsiteY2" fmla="*/ 1191486 h 1565954"/>
                      <a:gd name="connsiteX3" fmla="*/ 43543 w 645182"/>
                      <a:gd name="connsiteY3" fmla="*/ 1226320 h 1565954"/>
                      <a:gd name="connsiteX4" fmla="*/ 34834 w 645182"/>
                      <a:gd name="connsiteY4" fmla="*/ 1269863 h 1565954"/>
                      <a:gd name="connsiteX5" fmla="*/ 26125 w 645182"/>
                      <a:gd name="connsiteY5" fmla="*/ 1339531 h 1565954"/>
                      <a:gd name="connsiteX6" fmla="*/ 8708 w 645182"/>
                      <a:gd name="connsiteY6" fmla="*/ 1391783 h 1565954"/>
                      <a:gd name="connsiteX7" fmla="*/ 0 w 645182"/>
                      <a:gd name="connsiteY7" fmla="*/ 1461451 h 1565954"/>
                      <a:gd name="connsiteX8" fmla="*/ 182880 w 645182"/>
                      <a:gd name="connsiteY8" fmla="*/ 1548537 h 1565954"/>
                      <a:gd name="connsiteX9" fmla="*/ 278674 w 645182"/>
                      <a:gd name="connsiteY9" fmla="*/ 1565954 h 1565954"/>
                      <a:gd name="connsiteX10" fmla="*/ 452845 w 645182"/>
                      <a:gd name="connsiteY10" fmla="*/ 1557246 h 1565954"/>
                      <a:gd name="connsiteX11" fmla="*/ 496388 w 645182"/>
                      <a:gd name="connsiteY11" fmla="*/ 1513703 h 1565954"/>
                      <a:gd name="connsiteX12" fmla="*/ 522514 w 645182"/>
                      <a:gd name="connsiteY12" fmla="*/ 1487577 h 1565954"/>
                      <a:gd name="connsiteX13" fmla="*/ 539931 w 645182"/>
                      <a:gd name="connsiteY13" fmla="*/ 1461451 h 1565954"/>
                      <a:gd name="connsiteX14" fmla="*/ 522514 w 645182"/>
                      <a:gd name="connsiteY14" fmla="*/ 1243737 h 1565954"/>
                      <a:gd name="connsiteX15" fmla="*/ 513805 w 645182"/>
                      <a:gd name="connsiteY15" fmla="*/ 1078274 h 1565954"/>
                      <a:gd name="connsiteX16" fmla="*/ 496388 w 645182"/>
                      <a:gd name="connsiteY16" fmla="*/ 965063 h 1565954"/>
                      <a:gd name="connsiteX17" fmla="*/ 487680 w 645182"/>
                      <a:gd name="connsiteY17" fmla="*/ 869269 h 1565954"/>
                      <a:gd name="connsiteX18" fmla="*/ 461554 w 645182"/>
                      <a:gd name="connsiteY18" fmla="*/ 782183 h 1565954"/>
                      <a:gd name="connsiteX19" fmla="*/ 435428 w 645182"/>
                      <a:gd name="connsiteY19" fmla="*/ 651554 h 1565954"/>
                      <a:gd name="connsiteX20" fmla="*/ 444137 w 645182"/>
                      <a:gd name="connsiteY20" fmla="*/ 494800 h 1565954"/>
                      <a:gd name="connsiteX21" fmla="*/ 478971 w 645182"/>
                      <a:gd name="connsiteY21" fmla="*/ 425131 h 1565954"/>
                      <a:gd name="connsiteX22" fmla="*/ 505097 w 645182"/>
                      <a:gd name="connsiteY22" fmla="*/ 364171 h 1565954"/>
                      <a:gd name="connsiteX23" fmla="*/ 522514 w 645182"/>
                      <a:gd name="connsiteY23" fmla="*/ 338046 h 1565954"/>
                      <a:gd name="connsiteX24" fmla="*/ 531223 w 645182"/>
                      <a:gd name="connsiteY24" fmla="*/ 311920 h 1565954"/>
                      <a:gd name="connsiteX25" fmla="*/ 557348 w 645182"/>
                      <a:gd name="connsiteY25" fmla="*/ 285794 h 1565954"/>
                      <a:gd name="connsiteX26" fmla="*/ 574765 w 645182"/>
                      <a:gd name="connsiteY26" fmla="*/ 250960 h 1565954"/>
                      <a:gd name="connsiteX27" fmla="*/ 609600 w 645182"/>
                      <a:gd name="connsiteY27" fmla="*/ 198709 h 1565954"/>
                      <a:gd name="connsiteX28" fmla="*/ 627017 w 645182"/>
                      <a:gd name="connsiteY28" fmla="*/ 172583 h 1565954"/>
                      <a:gd name="connsiteX29" fmla="*/ 644434 w 645182"/>
                      <a:gd name="connsiteY29" fmla="*/ 120331 h 1565954"/>
                      <a:gd name="connsiteX30" fmla="*/ 600755 w 645182"/>
                      <a:gd name="connsiteY30" fmla="*/ 1337 h 1565954"/>
                      <a:gd name="connsiteX0" fmla="*/ 600755 w 645182"/>
                      <a:gd name="connsiteY0" fmla="*/ 781 h 1565398"/>
                      <a:gd name="connsiteX1" fmla="*/ 307045 w 645182"/>
                      <a:gd name="connsiteY1" fmla="*/ 205705 h 1565398"/>
                      <a:gd name="connsiteX2" fmla="*/ 52251 w 645182"/>
                      <a:gd name="connsiteY2" fmla="*/ 1190930 h 1565398"/>
                      <a:gd name="connsiteX3" fmla="*/ 43543 w 645182"/>
                      <a:gd name="connsiteY3" fmla="*/ 1225764 h 1565398"/>
                      <a:gd name="connsiteX4" fmla="*/ 34834 w 645182"/>
                      <a:gd name="connsiteY4" fmla="*/ 1269307 h 1565398"/>
                      <a:gd name="connsiteX5" fmla="*/ 26125 w 645182"/>
                      <a:gd name="connsiteY5" fmla="*/ 1338975 h 1565398"/>
                      <a:gd name="connsiteX6" fmla="*/ 8708 w 645182"/>
                      <a:gd name="connsiteY6" fmla="*/ 1391227 h 1565398"/>
                      <a:gd name="connsiteX7" fmla="*/ 0 w 645182"/>
                      <a:gd name="connsiteY7" fmla="*/ 1460895 h 1565398"/>
                      <a:gd name="connsiteX8" fmla="*/ 182880 w 645182"/>
                      <a:gd name="connsiteY8" fmla="*/ 1547981 h 1565398"/>
                      <a:gd name="connsiteX9" fmla="*/ 278674 w 645182"/>
                      <a:gd name="connsiteY9" fmla="*/ 1565398 h 1565398"/>
                      <a:gd name="connsiteX10" fmla="*/ 452845 w 645182"/>
                      <a:gd name="connsiteY10" fmla="*/ 1556690 h 1565398"/>
                      <a:gd name="connsiteX11" fmla="*/ 496388 w 645182"/>
                      <a:gd name="connsiteY11" fmla="*/ 1513147 h 1565398"/>
                      <a:gd name="connsiteX12" fmla="*/ 522514 w 645182"/>
                      <a:gd name="connsiteY12" fmla="*/ 1487021 h 1565398"/>
                      <a:gd name="connsiteX13" fmla="*/ 539931 w 645182"/>
                      <a:gd name="connsiteY13" fmla="*/ 1460895 h 1565398"/>
                      <a:gd name="connsiteX14" fmla="*/ 522514 w 645182"/>
                      <a:gd name="connsiteY14" fmla="*/ 1243181 h 1565398"/>
                      <a:gd name="connsiteX15" fmla="*/ 513805 w 645182"/>
                      <a:gd name="connsiteY15" fmla="*/ 1077718 h 1565398"/>
                      <a:gd name="connsiteX16" fmla="*/ 496388 w 645182"/>
                      <a:gd name="connsiteY16" fmla="*/ 964507 h 1565398"/>
                      <a:gd name="connsiteX17" fmla="*/ 487680 w 645182"/>
                      <a:gd name="connsiteY17" fmla="*/ 868713 h 1565398"/>
                      <a:gd name="connsiteX18" fmla="*/ 461554 w 645182"/>
                      <a:gd name="connsiteY18" fmla="*/ 781627 h 1565398"/>
                      <a:gd name="connsiteX19" fmla="*/ 435428 w 645182"/>
                      <a:gd name="connsiteY19" fmla="*/ 650998 h 1565398"/>
                      <a:gd name="connsiteX20" fmla="*/ 444137 w 645182"/>
                      <a:gd name="connsiteY20" fmla="*/ 494244 h 1565398"/>
                      <a:gd name="connsiteX21" fmla="*/ 478971 w 645182"/>
                      <a:gd name="connsiteY21" fmla="*/ 424575 h 1565398"/>
                      <a:gd name="connsiteX22" fmla="*/ 505097 w 645182"/>
                      <a:gd name="connsiteY22" fmla="*/ 363615 h 1565398"/>
                      <a:gd name="connsiteX23" fmla="*/ 522514 w 645182"/>
                      <a:gd name="connsiteY23" fmla="*/ 337490 h 1565398"/>
                      <a:gd name="connsiteX24" fmla="*/ 531223 w 645182"/>
                      <a:gd name="connsiteY24" fmla="*/ 311364 h 1565398"/>
                      <a:gd name="connsiteX25" fmla="*/ 557348 w 645182"/>
                      <a:gd name="connsiteY25" fmla="*/ 285238 h 1565398"/>
                      <a:gd name="connsiteX26" fmla="*/ 574765 w 645182"/>
                      <a:gd name="connsiteY26" fmla="*/ 250404 h 1565398"/>
                      <a:gd name="connsiteX27" fmla="*/ 609600 w 645182"/>
                      <a:gd name="connsiteY27" fmla="*/ 198153 h 1565398"/>
                      <a:gd name="connsiteX28" fmla="*/ 627017 w 645182"/>
                      <a:gd name="connsiteY28" fmla="*/ 172027 h 1565398"/>
                      <a:gd name="connsiteX29" fmla="*/ 644434 w 645182"/>
                      <a:gd name="connsiteY29" fmla="*/ 119775 h 1565398"/>
                      <a:gd name="connsiteX30" fmla="*/ 600755 w 645182"/>
                      <a:gd name="connsiteY30" fmla="*/ 781 h 1565398"/>
                      <a:gd name="connsiteX0" fmla="*/ 600755 w 645182"/>
                      <a:gd name="connsiteY0" fmla="*/ 5656 h 1570273"/>
                      <a:gd name="connsiteX1" fmla="*/ 307045 w 645182"/>
                      <a:gd name="connsiteY1" fmla="*/ 210580 h 1570273"/>
                      <a:gd name="connsiteX2" fmla="*/ 52251 w 645182"/>
                      <a:gd name="connsiteY2" fmla="*/ 1195805 h 1570273"/>
                      <a:gd name="connsiteX3" fmla="*/ 43543 w 645182"/>
                      <a:gd name="connsiteY3" fmla="*/ 1230639 h 1570273"/>
                      <a:gd name="connsiteX4" fmla="*/ 34834 w 645182"/>
                      <a:gd name="connsiteY4" fmla="*/ 1274182 h 1570273"/>
                      <a:gd name="connsiteX5" fmla="*/ 26125 w 645182"/>
                      <a:gd name="connsiteY5" fmla="*/ 1343850 h 1570273"/>
                      <a:gd name="connsiteX6" fmla="*/ 8708 w 645182"/>
                      <a:gd name="connsiteY6" fmla="*/ 1396102 h 1570273"/>
                      <a:gd name="connsiteX7" fmla="*/ 0 w 645182"/>
                      <a:gd name="connsiteY7" fmla="*/ 1465770 h 1570273"/>
                      <a:gd name="connsiteX8" fmla="*/ 182880 w 645182"/>
                      <a:gd name="connsiteY8" fmla="*/ 1552856 h 1570273"/>
                      <a:gd name="connsiteX9" fmla="*/ 278674 w 645182"/>
                      <a:gd name="connsiteY9" fmla="*/ 1570273 h 1570273"/>
                      <a:gd name="connsiteX10" fmla="*/ 452845 w 645182"/>
                      <a:gd name="connsiteY10" fmla="*/ 1561565 h 1570273"/>
                      <a:gd name="connsiteX11" fmla="*/ 496388 w 645182"/>
                      <a:gd name="connsiteY11" fmla="*/ 1518022 h 1570273"/>
                      <a:gd name="connsiteX12" fmla="*/ 522514 w 645182"/>
                      <a:gd name="connsiteY12" fmla="*/ 1491896 h 1570273"/>
                      <a:gd name="connsiteX13" fmla="*/ 539931 w 645182"/>
                      <a:gd name="connsiteY13" fmla="*/ 1465770 h 1570273"/>
                      <a:gd name="connsiteX14" fmla="*/ 522514 w 645182"/>
                      <a:gd name="connsiteY14" fmla="*/ 1248056 h 1570273"/>
                      <a:gd name="connsiteX15" fmla="*/ 513805 w 645182"/>
                      <a:gd name="connsiteY15" fmla="*/ 1082593 h 1570273"/>
                      <a:gd name="connsiteX16" fmla="*/ 496388 w 645182"/>
                      <a:gd name="connsiteY16" fmla="*/ 969382 h 1570273"/>
                      <a:gd name="connsiteX17" fmla="*/ 487680 w 645182"/>
                      <a:gd name="connsiteY17" fmla="*/ 873588 h 1570273"/>
                      <a:gd name="connsiteX18" fmla="*/ 461554 w 645182"/>
                      <a:gd name="connsiteY18" fmla="*/ 786502 h 1570273"/>
                      <a:gd name="connsiteX19" fmla="*/ 435428 w 645182"/>
                      <a:gd name="connsiteY19" fmla="*/ 655873 h 1570273"/>
                      <a:gd name="connsiteX20" fmla="*/ 444137 w 645182"/>
                      <a:gd name="connsiteY20" fmla="*/ 499119 h 1570273"/>
                      <a:gd name="connsiteX21" fmla="*/ 478971 w 645182"/>
                      <a:gd name="connsiteY21" fmla="*/ 429450 h 1570273"/>
                      <a:gd name="connsiteX22" fmla="*/ 505097 w 645182"/>
                      <a:gd name="connsiteY22" fmla="*/ 368490 h 1570273"/>
                      <a:gd name="connsiteX23" fmla="*/ 522514 w 645182"/>
                      <a:gd name="connsiteY23" fmla="*/ 342365 h 1570273"/>
                      <a:gd name="connsiteX24" fmla="*/ 531223 w 645182"/>
                      <a:gd name="connsiteY24" fmla="*/ 316239 h 1570273"/>
                      <a:gd name="connsiteX25" fmla="*/ 557348 w 645182"/>
                      <a:gd name="connsiteY25" fmla="*/ 290113 h 1570273"/>
                      <a:gd name="connsiteX26" fmla="*/ 574765 w 645182"/>
                      <a:gd name="connsiteY26" fmla="*/ 255279 h 1570273"/>
                      <a:gd name="connsiteX27" fmla="*/ 609600 w 645182"/>
                      <a:gd name="connsiteY27" fmla="*/ 203028 h 1570273"/>
                      <a:gd name="connsiteX28" fmla="*/ 627017 w 645182"/>
                      <a:gd name="connsiteY28" fmla="*/ 176902 h 1570273"/>
                      <a:gd name="connsiteX29" fmla="*/ 644434 w 645182"/>
                      <a:gd name="connsiteY29" fmla="*/ 124650 h 1570273"/>
                      <a:gd name="connsiteX30" fmla="*/ 600755 w 645182"/>
                      <a:gd name="connsiteY30" fmla="*/ 5656 h 1570273"/>
                      <a:gd name="connsiteX0" fmla="*/ 600755 w 645182"/>
                      <a:gd name="connsiteY0" fmla="*/ 8110 h 1572727"/>
                      <a:gd name="connsiteX1" fmla="*/ 347526 w 645182"/>
                      <a:gd name="connsiteY1" fmla="*/ 143978 h 1572727"/>
                      <a:gd name="connsiteX2" fmla="*/ 52251 w 645182"/>
                      <a:gd name="connsiteY2" fmla="*/ 1198259 h 1572727"/>
                      <a:gd name="connsiteX3" fmla="*/ 43543 w 645182"/>
                      <a:gd name="connsiteY3" fmla="*/ 1233093 h 1572727"/>
                      <a:gd name="connsiteX4" fmla="*/ 34834 w 645182"/>
                      <a:gd name="connsiteY4" fmla="*/ 1276636 h 1572727"/>
                      <a:gd name="connsiteX5" fmla="*/ 26125 w 645182"/>
                      <a:gd name="connsiteY5" fmla="*/ 1346304 h 1572727"/>
                      <a:gd name="connsiteX6" fmla="*/ 8708 w 645182"/>
                      <a:gd name="connsiteY6" fmla="*/ 1398556 h 1572727"/>
                      <a:gd name="connsiteX7" fmla="*/ 0 w 645182"/>
                      <a:gd name="connsiteY7" fmla="*/ 1468224 h 1572727"/>
                      <a:gd name="connsiteX8" fmla="*/ 182880 w 645182"/>
                      <a:gd name="connsiteY8" fmla="*/ 1555310 h 1572727"/>
                      <a:gd name="connsiteX9" fmla="*/ 278674 w 645182"/>
                      <a:gd name="connsiteY9" fmla="*/ 1572727 h 1572727"/>
                      <a:gd name="connsiteX10" fmla="*/ 452845 w 645182"/>
                      <a:gd name="connsiteY10" fmla="*/ 1564019 h 1572727"/>
                      <a:gd name="connsiteX11" fmla="*/ 496388 w 645182"/>
                      <a:gd name="connsiteY11" fmla="*/ 1520476 h 1572727"/>
                      <a:gd name="connsiteX12" fmla="*/ 522514 w 645182"/>
                      <a:gd name="connsiteY12" fmla="*/ 1494350 h 1572727"/>
                      <a:gd name="connsiteX13" fmla="*/ 539931 w 645182"/>
                      <a:gd name="connsiteY13" fmla="*/ 1468224 h 1572727"/>
                      <a:gd name="connsiteX14" fmla="*/ 522514 w 645182"/>
                      <a:gd name="connsiteY14" fmla="*/ 1250510 h 1572727"/>
                      <a:gd name="connsiteX15" fmla="*/ 513805 w 645182"/>
                      <a:gd name="connsiteY15" fmla="*/ 1085047 h 1572727"/>
                      <a:gd name="connsiteX16" fmla="*/ 496388 w 645182"/>
                      <a:gd name="connsiteY16" fmla="*/ 971836 h 1572727"/>
                      <a:gd name="connsiteX17" fmla="*/ 487680 w 645182"/>
                      <a:gd name="connsiteY17" fmla="*/ 876042 h 1572727"/>
                      <a:gd name="connsiteX18" fmla="*/ 461554 w 645182"/>
                      <a:gd name="connsiteY18" fmla="*/ 788956 h 1572727"/>
                      <a:gd name="connsiteX19" fmla="*/ 435428 w 645182"/>
                      <a:gd name="connsiteY19" fmla="*/ 658327 h 1572727"/>
                      <a:gd name="connsiteX20" fmla="*/ 444137 w 645182"/>
                      <a:gd name="connsiteY20" fmla="*/ 501573 h 1572727"/>
                      <a:gd name="connsiteX21" fmla="*/ 478971 w 645182"/>
                      <a:gd name="connsiteY21" fmla="*/ 431904 h 1572727"/>
                      <a:gd name="connsiteX22" fmla="*/ 505097 w 645182"/>
                      <a:gd name="connsiteY22" fmla="*/ 370944 h 1572727"/>
                      <a:gd name="connsiteX23" fmla="*/ 522514 w 645182"/>
                      <a:gd name="connsiteY23" fmla="*/ 344819 h 1572727"/>
                      <a:gd name="connsiteX24" fmla="*/ 531223 w 645182"/>
                      <a:gd name="connsiteY24" fmla="*/ 318693 h 1572727"/>
                      <a:gd name="connsiteX25" fmla="*/ 557348 w 645182"/>
                      <a:gd name="connsiteY25" fmla="*/ 292567 h 1572727"/>
                      <a:gd name="connsiteX26" fmla="*/ 574765 w 645182"/>
                      <a:gd name="connsiteY26" fmla="*/ 257733 h 1572727"/>
                      <a:gd name="connsiteX27" fmla="*/ 609600 w 645182"/>
                      <a:gd name="connsiteY27" fmla="*/ 205482 h 1572727"/>
                      <a:gd name="connsiteX28" fmla="*/ 627017 w 645182"/>
                      <a:gd name="connsiteY28" fmla="*/ 179356 h 1572727"/>
                      <a:gd name="connsiteX29" fmla="*/ 644434 w 645182"/>
                      <a:gd name="connsiteY29" fmla="*/ 127104 h 1572727"/>
                      <a:gd name="connsiteX30" fmla="*/ 600755 w 645182"/>
                      <a:gd name="connsiteY30" fmla="*/ 8110 h 1572727"/>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63 h 1564680"/>
                      <a:gd name="connsiteX1" fmla="*/ 347526 w 645182"/>
                      <a:gd name="connsiteY1" fmla="*/ 135931 h 1564680"/>
                      <a:gd name="connsiteX2" fmla="*/ 123689 w 645182"/>
                      <a:gd name="connsiteY2" fmla="*/ 366300 h 1564680"/>
                      <a:gd name="connsiteX3" fmla="*/ 43543 w 645182"/>
                      <a:gd name="connsiteY3" fmla="*/ 1225046 h 1564680"/>
                      <a:gd name="connsiteX4" fmla="*/ 34834 w 645182"/>
                      <a:gd name="connsiteY4" fmla="*/ 1268589 h 1564680"/>
                      <a:gd name="connsiteX5" fmla="*/ 26125 w 645182"/>
                      <a:gd name="connsiteY5" fmla="*/ 1338257 h 1564680"/>
                      <a:gd name="connsiteX6" fmla="*/ 8708 w 645182"/>
                      <a:gd name="connsiteY6" fmla="*/ 1390509 h 1564680"/>
                      <a:gd name="connsiteX7" fmla="*/ 0 w 645182"/>
                      <a:gd name="connsiteY7" fmla="*/ 1460177 h 1564680"/>
                      <a:gd name="connsiteX8" fmla="*/ 182880 w 645182"/>
                      <a:gd name="connsiteY8" fmla="*/ 1547263 h 1564680"/>
                      <a:gd name="connsiteX9" fmla="*/ 278674 w 645182"/>
                      <a:gd name="connsiteY9" fmla="*/ 1564680 h 1564680"/>
                      <a:gd name="connsiteX10" fmla="*/ 452845 w 645182"/>
                      <a:gd name="connsiteY10" fmla="*/ 1555972 h 1564680"/>
                      <a:gd name="connsiteX11" fmla="*/ 496388 w 645182"/>
                      <a:gd name="connsiteY11" fmla="*/ 1512429 h 1564680"/>
                      <a:gd name="connsiteX12" fmla="*/ 522514 w 645182"/>
                      <a:gd name="connsiteY12" fmla="*/ 1486303 h 1564680"/>
                      <a:gd name="connsiteX13" fmla="*/ 539931 w 645182"/>
                      <a:gd name="connsiteY13" fmla="*/ 1460177 h 1564680"/>
                      <a:gd name="connsiteX14" fmla="*/ 522514 w 645182"/>
                      <a:gd name="connsiteY14" fmla="*/ 1242463 h 1564680"/>
                      <a:gd name="connsiteX15" fmla="*/ 513805 w 645182"/>
                      <a:gd name="connsiteY15" fmla="*/ 1077000 h 1564680"/>
                      <a:gd name="connsiteX16" fmla="*/ 496388 w 645182"/>
                      <a:gd name="connsiteY16" fmla="*/ 963789 h 1564680"/>
                      <a:gd name="connsiteX17" fmla="*/ 487680 w 645182"/>
                      <a:gd name="connsiteY17" fmla="*/ 867995 h 1564680"/>
                      <a:gd name="connsiteX18" fmla="*/ 461554 w 645182"/>
                      <a:gd name="connsiteY18" fmla="*/ 780909 h 1564680"/>
                      <a:gd name="connsiteX19" fmla="*/ 435428 w 645182"/>
                      <a:gd name="connsiteY19" fmla="*/ 650280 h 1564680"/>
                      <a:gd name="connsiteX20" fmla="*/ 444137 w 645182"/>
                      <a:gd name="connsiteY20" fmla="*/ 493526 h 1564680"/>
                      <a:gd name="connsiteX21" fmla="*/ 478971 w 645182"/>
                      <a:gd name="connsiteY21" fmla="*/ 423857 h 1564680"/>
                      <a:gd name="connsiteX22" fmla="*/ 505097 w 645182"/>
                      <a:gd name="connsiteY22" fmla="*/ 362897 h 1564680"/>
                      <a:gd name="connsiteX23" fmla="*/ 522514 w 645182"/>
                      <a:gd name="connsiteY23" fmla="*/ 336772 h 1564680"/>
                      <a:gd name="connsiteX24" fmla="*/ 531223 w 645182"/>
                      <a:gd name="connsiteY24" fmla="*/ 310646 h 1564680"/>
                      <a:gd name="connsiteX25" fmla="*/ 557348 w 645182"/>
                      <a:gd name="connsiteY25" fmla="*/ 284520 h 1564680"/>
                      <a:gd name="connsiteX26" fmla="*/ 574765 w 645182"/>
                      <a:gd name="connsiteY26" fmla="*/ 249686 h 1564680"/>
                      <a:gd name="connsiteX27" fmla="*/ 609600 w 645182"/>
                      <a:gd name="connsiteY27" fmla="*/ 197435 h 1564680"/>
                      <a:gd name="connsiteX28" fmla="*/ 627017 w 645182"/>
                      <a:gd name="connsiteY28" fmla="*/ 171309 h 1564680"/>
                      <a:gd name="connsiteX29" fmla="*/ 644434 w 645182"/>
                      <a:gd name="connsiteY29" fmla="*/ 119057 h 1564680"/>
                      <a:gd name="connsiteX30" fmla="*/ 600755 w 645182"/>
                      <a:gd name="connsiteY30" fmla="*/ 63 h 1564680"/>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592 h 1565209"/>
                      <a:gd name="connsiteX1" fmla="*/ 333238 w 645182"/>
                      <a:gd name="connsiteY1" fmla="*/ 174560 h 1565209"/>
                      <a:gd name="connsiteX2" fmla="*/ 123689 w 645182"/>
                      <a:gd name="connsiteY2" fmla="*/ 366829 h 1565209"/>
                      <a:gd name="connsiteX3" fmla="*/ 43543 w 645182"/>
                      <a:gd name="connsiteY3" fmla="*/ 1225575 h 1565209"/>
                      <a:gd name="connsiteX4" fmla="*/ 34834 w 645182"/>
                      <a:gd name="connsiteY4" fmla="*/ 1269118 h 1565209"/>
                      <a:gd name="connsiteX5" fmla="*/ 26125 w 645182"/>
                      <a:gd name="connsiteY5" fmla="*/ 1338786 h 1565209"/>
                      <a:gd name="connsiteX6" fmla="*/ 8708 w 645182"/>
                      <a:gd name="connsiteY6" fmla="*/ 1391038 h 1565209"/>
                      <a:gd name="connsiteX7" fmla="*/ 0 w 645182"/>
                      <a:gd name="connsiteY7" fmla="*/ 1460706 h 1565209"/>
                      <a:gd name="connsiteX8" fmla="*/ 182880 w 645182"/>
                      <a:gd name="connsiteY8" fmla="*/ 1547792 h 1565209"/>
                      <a:gd name="connsiteX9" fmla="*/ 278674 w 645182"/>
                      <a:gd name="connsiteY9" fmla="*/ 1565209 h 1565209"/>
                      <a:gd name="connsiteX10" fmla="*/ 452845 w 645182"/>
                      <a:gd name="connsiteY10" fmla="*/ 1556501 h 1565209"/>
                      <a:gd name="connsiteX11" fmla="*/ 496388 w 645182"/>
                      <a:gd name="connsiteY11" fmla="*/ 1512958 h 1565209"/>
                      <a:gd name="connsiteX12" fmla="*/ 522514 w 645182"/>
                      <a:gd name="connsiteY12" fmla="*/ 1486832 h 1565209"/>
                      <a:gd name="connsiteX13" fmla="*/ 539931 w 645182"/>
                      <a:gd name="connsiteY13" fmla="*/ 1460706 h 1565209"/>
                      <a:gd name="connsiteX14" fmla="*/ 522514 w 645182"/>
                      <a:gd name="connsiteY14" fmla="*/ 1242992 h 1565209"/>
                      <a:gd name="connsiteX15" fmla="*/ 513805 w 645182"/>
                      <a:gd name="connsiteY15" fmla="*/ 1077529 h 1565209"/>
                      <a:gd name="connsiteX16" fmla="*/ 496388 w 645182"/>
                      <a:gd name="connsiteY16" fmla="*/ 964318 h 1565209"/>
                      <a:gd name="connsiteX17" fmla="*/ 487680 w 645182"/>
                      <a:gd name="connsiteY17" fmla="*/ 868524 h 1565209"/>
                      <a:gd name="connsiteX18" fmla="*/ 461554 w 645182"/>
                      <a:gd name="connsiteY18" fmla="*/ 781438 h 1565209"/>
                      <a:gd name="connsiteX19" fmla="*/ 435428 w 645182"/>
                      <a:gd name="connsiteY19" fmla="*/ 650809 h 1565209"/>
                      <a:gd name="connsiteX20" fmla="*/ 444137 w 645182"/>
                      <a:gd name="connsiteY20" fmla="*/ 494055 h 1565209"/>
                      <a:gd name="connsiteX21" fmla="*/ 478971 w 645182"/>
                      <a:gd name="connsiteY21" fmla="*/ 424386 h 1565209"/>
                      <a:gd name="connsiteX22" fmla="*/ 505097 w 645182"/>
                      <a:gd name="connsiteY22" fmla="*/ 363426 h 1565209"/>
                      <a:gd name="connsiteX23" fmla="*/ 522514 w 645182"/>
                      <a:gd name="connsiteY23" fmla="*/ 337301 h 1565209"/>
                      <a:gd name="connsiteX24" fmla="*/ 531223 w 645182"/>
                      <a:gd name="connsiteY24" fmla="*/ 311175 h 1565209"/>
                      <a:gd name="connsiteX25" fmla="*/ 557348 w 645182"/>
                      <a:gd name="connsiteY25" fmla="*/ 285049 h 1565209"/>
                      <a:gd name="connsiteX26" fmla="*/ 574765 w 645182"/>
                      <a:gd name="connsiteY26" fmla="*/ 250215 h 1565209"/>
                      <a:gd name="connsiteX27" fmla="*/ 609600 w 645182"/>
                      <a:gd name="connsiteY27" fmla="*/ 197964 h 1565209"/>
                      <a:gd name="connsiteX28" fmla="*/ 627017 w 645182"/>
                      <a:gd name="connsiteY28" fmla="*/ 171838 h 1565209"/>
                      <a:gd name="connsiteX29" fmla="*/ 644434 w 645182"/>
                      <a:gd name="connsiteY29" fmla="*/ 119586 h 1565209"/>
                      <a:gd name="connsiteX30" fmla="*/ 600755 w 645182"/>
                      <a:gd name="connsiteY30" fmla="*/ 592 h 1565209"/>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641 h 1565258"/>
                      <a:gd name="connsiteX1" fmla="*/ 323713 w 645182"/>
                      <a:gd name="connsiteY1" fmla="*/ 176991 h 1565258"/>
                      <a:gd name="connsiteX2" fmla="*/ 123689 w 645182"/>
                      <a:gd name="connsiteY2" fmla="*/ 366878 h 1565258"/>
                      <a:gd name="connsiteX3" fmla="*/ 43543 w 645182"/>
                      <a:gd name="connsiteY3" fmla="*/ 1225624 h 1565258"/>
                      <a:gd name="connsiteX4" fmla="*/ 34834 w 645182"/>
                      <a:gd name="connsiteY4" fmla="*/ 1269167 h 1565258"/>
                      <a:gd name="connsiteX5" fmla="*/ 26125 w 645182"/>
                      <a:gd name="connsiteY5" fmla="*/ 1338835 h 1565258"/>
                      <a:gd name="connsiteX6" fmla="*/ 8708 w 645182"/>
                      <a:gd name="connsiteY6" fmla="*/ 1391087 h 1565258"/>
                      <a:gd name="connsiteX7" fmla="*/ 0 w 645182"/>
                      <a:gd name="connsiteY7" fmla="*/ 1460755 h 1565258"/>
                      <a:gd name="connsiteX8" fmla="*/ 182880 w 645182"/>
                      <a:gd name="connsiteY8" fmla="*/ 1547841 h 1565258"/>
                      <a:gd name="connsiteX9" fmla="*/ 278674 w 645182"/>
                      <a:gd name="connsiteY9" fmla="*/ 1565258 h 1565258"/>
                      <a:gd name="connsiteX10" fmla="*/ 452845 w 645182"/>
                      <a:gd name="connsiteY10" fmla="*/ 1556550 h 1565258"/>
                      <a:gd name="connsiteX11" fmla="*/ 496388 w 645182"/>
                      <a:gd name="connsiteY11" fmla="*/ 1513007 h 1565258"/>
                      <a:gd name="connsiteX12" fmla="*/ 522514 w 645182"/>
                      <a:gd name="connsiteY12" fmla="*/ 1486881 h 1565258"/>
                      <a:gd name="connsiteX13" fmla="*/ 539931 w 645182"/>
                      <a:gd name="connsiteY13" fmla="*/ 1460755 h 1565258"/>
                      <a:gd name="connsiteX14" fmla="*/ 522514 w 645182"/>
                      <a:gd name="connsiteY14" fmla="*/ 1243041 h 1565258"/>
                      <a:gd name="connsiteX15" fmla="*/ 513805 w 645182"/>
                      <a:gd name="connsiteY15" fmla="*/ 1077578 h 1565258"/>
                      <a:gd name="connsiteX16" fmla="*/ 496388 w 645182"/>
                      <a:gd name="connsiteY16" fmla="*/ 964367 h 1565258"/>
                      <a:gd name="connsiteX17" fmla="*/ 487680 w 645182"/>
                      <a:gd name="connsiteY17" fmla="*/ 868573 h 1565258"/>
                      <a:gd name="connsiteX18" fmla="*/ 461554 w 645182"/>
                      <a:gd name="connsiteY18" fmla="*/ 781487 h 1565258"/>
                      <a:gd name="connsiteX19" fmla="*/ 435428 w 645182"/>
                      <a:gd name="connsiteY19" fmla="*/ 650858 h 1565258"/>
                      <a:gd name="connsiteX20" fmla="*/ 444137 w 645182"/>
                      <a:gd name="connsiteY20" fmla="*/ 494104 h 1565258"/>
                      <a:gd name="connsiteX21" fmla="*/ 478971 w 645182"/>
                      <a:gd name="connsiteY21" fmla="*/ 424435 h 1565258"/>
                      <a:gd name="connsiteX22" fmla="*/ 505097 w 645182"/>
                      <a:gd name="connsiteY22" fmla="*/ 363475 h 1565258"/>
                      <a:gd name="connsiteX23" fmla="*/ 522514 w 645182"/>
                      <a:gd name="connsiteY23" fmla="*/ 337350 h 1565258"/>
                      <a:gd name="connsiteX24" fmla="*/ 531223 w 645182"/>
                      <a:gd name="connsiteY24" fmla="*/ 311224 h 1565258"/>
                      <a:gd name="connsiteX25" fmla="*/ 557348 w 645182"/>
                      <a:gd name="connsiteY25" fmla="*/ 285098 h 1565258"/>
                      <a:gd name="connsiteX26" fmla="*/ 574765 w 645182"/>
                      <a:gd name="connsiteY26" fmla="*/ 250264 h 1565258"/>
                      <a:gd name="connsiteX27" fmla="*/ 609600 w 645182"/>
                      <a:gd name="connsiteY27" fmla="*/ 198013 h 1565258"/>
                      <a:gd name="connsiteX28" fmla="*/ 627017 w 645182"/>
                      <a:gd name="connsiteY28" fmla="*/ 171887 h 1565258"/>
                      <a:gd name="connsiteX29" fmla="*/ 644434 w 645182"/>
                      <a:gd name="connsiteY29" fmla="*/ 119635 h 1565258"/>
                      <a:gd name="connsiteX30" fmla="*/ 600755 w 645182"/>
                      <a:gd name="connsiteY30" fmla="*/ 641 h 1565258"/>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16 h 1565033"/>
                      <a:gd name="connsiteX1" fmla="*/ 347526 w 645182"/>
                      <a:gd name="connsiteY1" fmla="*/ 164860 h 1565033"/>
                      <a:gd name="connsiteX2" fmla="*/ 123689 w 645182"/>
                      <a:gd name="connsiteY2" fmla="*/ 366653 h 1565033"/>
                      <a:gd name="connsiteX3" fmla="*/ 43543 w 645182"/>
                      <a:gd name="connsiteY3" fmla="*/ 1225399 h 1565033"/>
                      <a:gd name="connsiteX4" fmla="*/ 34834 w 645182"/>
                      <a:gd name="connsiteY4" fmla="*/ 1268942 h 1565033"/>
                      <a:gd name="connsiteX5" fmla="*/ 26125 w 645182"/>
                      <a:gd name="connsiteY5" fmla="*/ 1338610 h 1565033"/>
                      <a:gd name="connsiteX6" fmla="*/ 8708 w 645182"/>
                      <a:gd name="connsiteY6" fmla="*/ 1390862 h 1565033"/>
                      <a:gd name="connsiteX7" fmla="*/ 0 w 645182"/>
                      <a:gd name="connsiteY7" fmla="*/ 1460530 h 1565033"/>
                      <a:gd name="connsiteX8" fmla="*/ 182880 w 645182"/>
                      <a:gd name="connsiteY8" fmla="*/ 1547616 h 1565033"/>
                      <a:gd name="connsiteX9" fmla="*/ 278674 w 645182"/>
                      <a:gd name="connsiteY9" fmla="*/ 1565033 h 1565033"/>
                      <a:gd name="connsiteX10" fmla="*/ 452845 w 645182"/>
                      <a:gd name="connsiteY10" fmla="*/ 1556325 h 1565033"/>
                      <a:gd name="connsiteX11" fmla="*/ 496388 w 645182"/>
                      <a:gd name="connsiteY11" fmla="*/ 1512782 h 1565033"/>
                      <a:gd name="connsiteX12" fmla="*/ 522514 w 645182"/>
                      <a:gd name="connsiteY12" fmla="*/ 1486656 h 1565033"/>
                      <a:gd name="connsiteX13" fmla="*/ 539931 w 645182"/>
                      <a:gd name="connsiteY13" fmla="*/ 1460530 h 1565033"/>
                      <a:gd name="connsiteX14" fmla="*/ 522514 w 645182"/>
                      <a:gd name="connsiteY14" fmla="*/ 1242816 h 1565033"/>
                      <a:gd name="connsiteX15" fmla="*/ 513805 w 645182"/>
                      <a:gd name="connsiteY15" fmla="*/ 1077353 h 1565033"/>
                      <a:gd name="connsiteX16" fmla="*/ 496388 w 645182"/>
                      <a:gd name="connsiteY16" fmla="*/ 964142 h 1565033"/>
                      <a:gd name="connsiteX17" fmla="*/ 487680 w 645182"/>
                      <a:gd name="connsiteY17" fmla="*/ 868348 h 1565033"/>
                      <a:gd name="connsiteX18" fmla="*/ 461554 w 645182"/>
                      <a:gd name="connsiteY18" fmla="*/ 781262 h 1565033"/>
                      <a:gd name="connsiteX19" fmla="*/ 435428 w 645182"/>
                      <a:gd name="connsiteY19" fmla="*/ 650633 h 1565033"/>
                      <a:gd name="connsiteX20" fmla="*/ 444137 w 645182"/>
                      <a:gd name="connsiteY20" fmla="*/ 493879 h 1565033"/>
                      <a:gd name="connsiteX21" fmla="*/ 478971 w 645182"/>
                      <a:gd name="connsiteY21" fmla="*/ 424210 h 1565033"/>
                      <a:gd name="connsiteX22" fmla="*/ 505097 w 645182"/>
                      <a:gd name="connsiteY22" fmla="*/ 363250 h 1565033"/>
                      <a:gd name="connsiteX23" fmla="*/ 522514 w 645182"/>
                      <a:gd name="connsiteY23" fmla="*/ 337125 h 1565033"/>
                      <a:gd name="connsiteX24" fmla="*/ 531223 w 645182"/>
                      <a:gd name="connsiteY24" fmla="*/ 310999 h 1565033"/>
                      <a:gd name="connsiteX25" fmla="*/ 557348 w 645182"/>
                      <a:gd name="connsiteY25" fmla="*/ 284873 h 1565033"/>
                      <a:gd name="connsiteX26" fmla="*/ 574765 w 645182"/>
                      <a:gd name="connsiteY26" fmla="*/ 250039 h 1565033"/>
                      <a:gd name="connsiteX27" fmla="*/ 609600 w 645182"/>
                      <a:gd name="connsiteY27" fmla="*/ 197788 h 1565033"/>
                      <a:gd name="connsiteX28" fmla="*/ 627017 w 645182"/>
                      <a:gd name="connsiteY28" fmla="*/ 171662 h 1565033"/>
                      <a:gd name="connsiteX29" fmla="*/ 644434 w 645182"/>
                      <a:gd name="connsiteY29" fmla="*/ 119410 h 1565033"/>
                      <a:gd name="connsiteX30" fmla="*/ 600755 w 645182"/>
                      <a:gd name="connsiteY30" fmla="*/ 416 h 1565033"/>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457 h 1565074"/>
                      <a:gd name="connsiteX1" fmla="*/ 352288 w 645182"/>
                      <a:gd name="connsiteY1" fmla="*/ 167283 h 1565074"/>
                      <a:gd name="connsiteX2" fmla="*/ 123689 w 645182"/>
                      <a:gd name="connsiteY2" fmla="*/ 366694 h 1565074"/>
                      <a:gd name="connsiteX3" fmla="*/ 43543 w 645182"/>
                      <a:gd name="connsiteY3" fmla="*/ 1225440 h 1565074"/>
                      <a:gd name="connsiteX4" fmla="*/ 34834 w 645182"/>
                      <a:gd name="connsiteY4" fmla="*/ 1268983 h 1565074"/>
                      <a:gd name="connsiteX5" fmla="*/ 26125 w 645182"/>
                      <a:gd name="connsiteY5" fmla="*/ 1338651 h 1565074"/>
                      <a:gd name="connsiteX6" fmla="*/ 8708 w 645182"/>
                      <a:gd name="connsiteY6" fmla="*/ 1390903 h 1565074"/>
                      <a:gd name="connsiteX7" fmla="*/ 0 w 645182"/>
                      <a:gd name="connsiteY7" fmla="*/ 1460571 h 1565074"/>
                      <a:gd name="connsiteX8" fmla="*/ 182880 w 645182"/>
                      <a:gd name="connsiteY8" fmla="*/ 1547657 h 1565074"/>
                      <a:gd name="connsiteX9" fmla="*/ 278674 w 645182"/>
                      <a:gd name="connsiteY9" fmla="*/ 1565074 h 1565074"/>
                      <a:gd name="connsiteX10" fmla="*/ 452845 w 645182"/>
                      <a:gd name="connsiteY10" fmla="*/ 1556366 h 1565074"/>
                      <a:gd name="connsiteX11" fmla="*/ 496388 w 645182"/>
                      <a:gd name="connsiteY11" fmla="*/ 1512823 h 1565074"/>
                      <a:gd name="connsiteX12" fmla="*/ 522514 w 645182"/>
                      <a:gd name="connsiteY12" fmla="*/ 1486697 h 1565074"/>
                      <a:gd name="connsiteX13" fmla="*/ 539931 w 645182"/>
                      <a:gd name="connsiteY13" fmla="*/ 1460571 h 1565074"/>
                      <a:gd name="connsiteX14" fmla="*/ 522514 w 645182"/>
                      <a:gd name="connsiteY14" fmla="*/ 1242857 h 1565074"/>
                      <a:gd name="connsiteX15" fmla="*/ 513805 w 645182"/>
                      <a:gd name="connsiteY15" fmla="*/ 1077394 h 1565074"/>
                      <a:gd name="connsiteX16" fmla="*/ 496388 w 645182"/>
                      <a:gd name="connsiteY16" fmla="*/ 964183 h 1565074"/>
                      <a:gd name="connsiteX17" fmla="*/ 487680 w 645182"/>
                      <a:gd name="connsiteY17" fmla="*/ 868389 h 1565074"/>
                      <a:gd name="connsiteX18" fmla="*/ 461554 w 645182"/>
                      <a:gd name="connsiteY18" fmla="*/ 781303 h 1565074"/>
                      <a:gd name="connsiteX19" fmla="*/ 435428 w 645182"/>
                      <a:gd name="connsiteY19" fmla="*/ 650674 h 1565074"/>
                      <a:gd name="connsiteX20" fmla="*/ 444137 w 645182"/>
                      <a:gd name="connsiteY20" fmla="*/ 493920 h 1565074"/>
                      <a:gd name="connsiteX21" fmla="*/ 478971 w 645182"/>
                      <a:gd name="connsiteY21" fmla="*/ 424251 h 1565074"/>
                      <a:gd name="connsiteX22" fmla="*/ 505097 w 645182"/>
                      <a:gd name="connsiteY22" fmla="*/ 363291 h 1565074"/>
                      <a:gd name="connsiteX23" fmla="*/ 522514 w 645182"/>
                      <a:gd name="connsiteY23" fmla="*/ 337166 h 1565074"/>
                      <a:gd name="connsiteX24" fmla="*/ 531223 w 645182"/>
                      <a:gd name="connsiteY24" fmla="*/ 311040 h 1565074"/>
                      <a:gd name="connsiteX25" fmla="*/ 557348 w 645182"/>
                      <a:gd name="connsiteY25" fmla="*/ 284914 h 1565074"/>
                      <a:gd name="connsiteX26" fmla="*/ 574765 w 645182"/>
                      <a:gd name="connsiteY26" fmla="*/ 250080 h 1565074"/>
                      <a:gd name="connsiteX27" fmla="*/ 609600 w 645182"/>
                      <a:gd name="connsiteY27" fmla="*/ 197829 h 1565074"/>
                      <a:gd name="connsiteX28" fmla="*/ 627017 w 645182"/>
                      <a:gd name="connsiteY28" fmla="*/ 171703 h 1565074"/>
                      <a:gd name="connsiteX29" fmla="*/ 644434 w 645182"/>
                      <a:gd name="connsiteY29" fmla="*/ 119451 h 1565074"/>
                      <a:gd name="connsiteX30" fmla="*/ 600755 w 645182"/>
                      <a:gd name="connsiteY30" fmla="*/ 457 h 1565074"/>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43543 w 645182"/>
                      <a:gd name="connsiteY3" fmla="*/ 1225576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6886 w 645182"/>
                      <a:gd name="connsiteY3" fmla="*/ 1032695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34834 w 645182"/>
                      <a:gd name="connsiteY4" fmla="*/ 1269119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0755 w 645182"/>
                      <a:gd name="connsiteY0" fmla="*/ 593 h 1565210"/>
                      <a:gd name="connsiteX1" fmla="*/ 342763 w 645182"/>
                      <a:gd name="connsiteY1" fmla="*/ 174563 h 1565210"/>
                      <a:gd name="connsiteX2" fmla="*/ 123689 w 645182"/>
                      <a:gd name="connsiteY2" fmla="*/ 366830 h 1565210"/>
                      <a:gd name="connsiteX3" fmla="*/ 129268 w 645182"/>
                      <a:gd name="connsiteY3" fmla="*/ 677889 h 1565210"/>
                      <a:gd name="connsiteX4" fmla="*/ 122940 w 645182"/>
                      <a:gd name="connsiteY4" fmla="*/ 1042900 h 1565210"/>
                      <a:gd name="connsiteX5" fmla="*/ 26125 w 645182"/>
                      <a:gd name="connsiteY5" fmla="*/ 1338787 h 1565210"/>
                      <a:gd name="connsiteX6" fmla="*/ 8708 w 645182"/>
                      <a:gd name="connsiteY6" fmla="*/ 1391039 h 1565210"/>
                      <a:gd name="connsiteX7" fmla="*/ 0 w 645182"/>
                      <a:gd name="connsiteY7" fmla="*/ 1460707 h 1565210"/>
                      <a:gd name="connsiteX8" fmla="*/ 182880 w 645182"/>
                      <a:gd name="connsiteY8" fmla="*/ 1547793 h 1565210"/>
                      <a:gd name="connsiteX9" fmla="*/ 278674 w 645182"/>
                      <a:gd name="connsiteY9" fmla="*/ 1565210 h 1565210"/>
                      <a:gd name="connsiteX10" fmla="*/ 452845 w 645182"/>
                      <a:gd name="connsiteY10" fmla="*/ 1556502 h 1565210"/>
                      <a:gd name="connsiteX11" fmla="*/ 496388 w 645182"/>
                      <a:gd name="connsiteY11" fmla="*/ 1512959 h 1565210"/>
                      <a:gd name="connsiteX12" fmla="*/ 522514 w 645182"/>
                      <a:gd name="connsiteY12" fmla="*/ 1486833 h 1565210"/>
                      <a:gd name="connsiteX13" fmla="*/ 539931 w 645182"/>
                      <a:gd name="connsiteY13" fmla="*/ 1460707 h 1565210"/>
                      <a:gd name="connsiteX14" fmla="*/ 522514 w 645182"/>
                      <a:gd name="connsiteY14" fmla="*/ 1242993 h 1565210"/>
                      <a:gd name="connsiteX15" fmla="*/ 513805 w 645182"/>
                      <a:gd name="connsiteY15" fmla="*/ 1077530 h 1565210"/>
                      <a:gd name="connsiteX16" fmla="*/ 496388 w 645182"/>
                      <a:gd name="connsiteY16" fmla="*/ 964319 h 1565210"/>
                      <a:gd name="connsiteX17" fmla="*/ 487680 w 645182"/>
                      <a:gd name="connsiteY17" fmla="*/ 868525 h 1565210"/>
                      <a:gd name="connsiteX18" fmla="*/ 461554 w 645182"/>
                      <a:gd name="connsiteY18" fmla="*/ 781439 h 1565210"/>
                      <a:gd name="connsiteX19" fmla="*/ 435428 w 645182"/>
                      <a:gd name="connsiteY19" fmla="*/ 650810 h 1565210"/>
                      <a:gd name="connsiteX20" fmla="*/ 444137 w 645182"/>
                      <a:gd name="connsiteY20" fmla="*/ 494056 h 1565210"/>
                      <a:gd name="connsiteX21" fmla="*/ 478971 w 645182"/>
                      <a:gd name="connsiteY21" fmla="*/ 424387 h 1565210"/>
                      <a:gd name="connsiteX22" fmla="*/ 505097 w 645182"/>
                      <a:gd name="connsiteY22" fmla="*/ 363427 h 1565210"/>
                      <a:gd name="connsiteX23" fmla="*/ 522514 w 645182"/>
                      <a:gd name="connsiteY23" fmla="*/ 337302 h 1565210"/>
                      <a:gd name="connsiteX24" fmla="*/ 531223 w 645182"/>
                      <a:gd name="connsiteY24" fmla="*/ 311176 h 1565210"/>
                      <a:gd name="connsiteX25" fmla="*/ 557348 w 645182"/>
                      <a:gd name="connsiteY25" fmla="*/ 285050 h 1565210"/>
                      <a:gd name="connsiteX26" fmla="*/ 574765 w 645182"/>
                      <a:gd name="connsiteY26" fmla="*/ 250216 h 1565210"/>
                      <a:gd name="connsiteX27" fmla="*/ 609600 w 645182"/>
                      <a:gd name="connsiteY27" fmla="*/ 197965 h 1565210"/>
                      <a:gd name="connsiteX28" fmla="*/ 627017 w 645182"/>
                      <a:gd name="connsiteY28" fmla="*/ 171839 h 1565210"/>
                      <a:gd name="connsiteX29" fmla="*/ 644434 w 645182"/>
                      <a:gd name="connsiteY29" fmla="*/ 119587 h 1565210"/>
                      <a:gd name="connsiteX30" fmla="*/ 600755 w 645182"/>
                      <a:gd name="connsiteY30" fmla="*/ 593 h 1565210"/>
                      <a:gd name="connsiteX0" fmla="*/ 603553 w 647980"/>
                      <a:gd name="connsiteY0" fmla="*/ 593 h 1565210"/>
                      <a:gd name="connsiteX1" fmla="*/ 345561 w 647980"/>
                      <a:gd name="connsiteY1" fmla="*/ 174563 h 1565210"/>
                      <a:gd name="connsiteX2" fmla="*/ 126487 w 647980"/>
                      <a:gd name="connsiteY2" fmla="*/ 366830 h 1565210"/>
                      <a:gd name="connsiteX3" fmla="*/ 132066 w 647980"/>
                      <a:gd name="connsiteY3" fmla="*/ 677889 h 1565210"/>
                      <a:gd name="connsiteX4" fmla="*/ 125738 w 647980"/>
                      <a:gd name="connsiteY4" fmla="*/ 1042900 h 1565210"/>
                      <a:gd name="connsiteX5" fmla="*/ 117029 w 647980"/>
                      <a:gd name="connsiteY5" fmla="*/ 1205437 h 1565210"/>
                      <a:gd name="connsiteX6" fmla="*/ 11506 w 647980"/>
                      <a:gd name="connsiteY6" fmla="*/ 1391039 h 1565210"/>
                      <a:gd name="connsiteX7" fmla="*/ 2798 w 647980"/>
                      <a:gd name="connsiteY7" fmla="*/ 1460707 h 1565210"/>
                      <a:gd name="connsiteX8" fmla="*/ 185678 w 647980"/>
                      <a:gd name="connsiteY8" fmla="*/ 1547793 h 1565210"/>
                      <a:gd name="connsiteX9" fmla="*/ 281472 w 647980"/>
                      <a:gd name="connsiteY9" fmla="*/ 1565210 h 1565210"/>
                      <a:gd name="connsiteX10" fmla="*/ 455643 w 647980"/>
                      <a:gd name="connsiteY10" fmla="*/ 1556502 h 1565210"/>
                      <a:gd name="connsiteX11" fmla="*/ 499186 w 647980"/>
                      <a:gd name="connsiteY11" fmla="*/ 1512959 h 1565210"/>
                      <a:gd name="connsiteX12" fmla="*/ 525312 w 647980"/>
                      <a:gd name="connsiteY12" fmla="*/ 1486833 h 1565210"/>
                      <a:gd name="connsiteX13" fmla="*/ 542729 w 647980"/>
                      <a:gd name="connsiteY13" fmla="*/ 1460707 h 1565210"/>
                      <a:gd name="connsiteX14" fmla="*/ 525312 w 647980"/>
                      <a:gd name="connsiteY14" fmla="*/ 1242993 h 1565210"/>
                      <a:gd name="connsiteX15" fmla="*/ 516603 w 647980"/>
                      <a:gd name="connsiteY15" fmla="*/ 1077530 h 1565210"/>
                      <a:gd name="connsiteX16" fmla="*/ 499186 w 647980"/>
                      <a:gd name="connsiteY16" fmla="*/ 964319 h 1565210"/>
                      <a:gd name="connsiteX17" fmla="*/ 490478 w 647980"/>
                      <a:gd name="connsiteY17" fmla="*/ 868525 h 1565210"/>
                      <a:gd name="connsiteX18" fmla="*/ 464352 w 647980"/>
                      <a:gd name="connsiteY18" fmla="*/ 781439 h 1565210"/>
                      <a:gd name="connsiteX19" fmla="*/ 438226 w 647980"/>
                      <a:gd name="connsiteY19" fmla="*/ 650810 h 1565210"/>
                      <a:gd name="connsiteX20" fmla="*/ 446935 w 647980"/>
                      <a:gd name="connsiteY20" fmla="*/ 494056 h 1565210"/>
                      <a:gd name="connsiteX21" fmla="*/ 481769 w 647980"/>
                      <a:gd name="connsiteY21" fmla="*/ 424387 h 1565210"/>
                      <a:gd name="connsiteX22" fmla="*/ 507895 w 647980"/>
                      <a:gd name="connsiteY22" fmla="*/ 363427 h 1565210"/>
                      <a:gd name="connsiteX23" fmla="*/ 525312 w 647980"/>
                      <a:gd name="connsiteY23" fmla="*/ 337302 h 1565210"/>
                      <a:gd name="connsiteX24" fmla="*/ 534021 w 647980"/>
                      <a:gd name="connsiteY24" fmla="*/ 311176 h 1565210"/>
                      <a:gd name="connsiteX25" fmla="*/ 560146 w 647980"/>
                      <a:gd name="connsiteY25" fmla="*/ 285050 h 1565210"/>
                      <a:gd name="connsiteX26" fmla="*/ 577563 w 647980"/>
                      <a:gd name="connsiteY26" fmla="*/ 250216 h 1565210"/>
                      <a:gd name="connsiteX27" fmla="*/ 612398 w 647980"/>
                      <a:gd name="connsiteY27" fmla="*/ 197965 h 1565210"/>
                      <a:gd name="connsiteX28" fmla="*/ 629815 w 647980"/>
                      <a:gd name="connsiteY28" fmla="*/ 171839 h 1565210"/>
                      <a:gd name="connsiteX29" fmla="*/ 647232 w 647980"/>
                      <a:gd name="connsiteY29" fmla="*/ 119587 h 1565210"/>
                      <a:gd name="connsiteX30" fmla="*/ 603553 w 647980"/>
                      <a:gd name="connsiteY30" fmla="*/ 593 h 1565210"/>
                      <a:gd name="connsiteX0" fmla="*/ 601623 w 646050"/>
                      <a:gd name="connsiteY0" fmla="*/ 593 h 1565210"/>
                      <a:gd name="connsiteX1" fmla="*/ 343631 w 646050"/>
                      <a:gd name="connsiteY1" fmla="*/ 174563 h 1565210"/>
                      <a:gd name="connsiteX2" fmla="*/ 124557 w 646050"/>
                      <a:gd name="connsiteY2" fmla="*/ 366830 h 1565210"/>
                      <a:gd name="connsiteX3" fmla="*/ 130136 w 646050"/>
                      <a:gd name="connsiteY3" fmla="*/ 677889 h 1565210"/>
                      <a:gd name="connsiteX4" fmla="*/ 123808 w 646050"/>
                      <a:gd name="connsiteY4" fmla="*/ 1042900 h 1565210"/>
                      <a:gd name="connsiteX5" fmla="*/ 115099 w 646050"/>
                      <a:gd name="connsiteY5" fmla="*/ 1205437 h 1565210"/>
                      <a:gd name="connsiteX6" fmla="*/ 868 w 646050"/>
                      <a:gd name="connsiteY6" fmla="*/ 1460707 h 1565210"/>
                      <a:gd name="connsiteX7" fmla="*/ 183748 w 646050"/>
                      <a:gd name="connsiteY7" fmla="*/ 1547793 h 1565210"/>
                      <a:gd name="connsiteX8" fmla="*/ 279542 w 646050"/>
                      <a:gd name="connsiteY8" fmla="*/ 1565210 h 1565210"/>
                      <a:gd name="connsiteX9" fmla="*/ 453713 w 646050"/>
                      <a:gd name="connsiteY9" fmla="*/ 1556502 h 1565210"/>
                      <a:gd name="connsiteX10" fmla="*/ 497256 w 646050"/>
                      <a:gd name="connsiteY10" fmla="*/ 1512959 h 1565210"/>
                      <a:gd name="connsiteX11" fmla="*/ 523382 w 646050"/>
                      <a:gd name="connsiteY11" fmla="*/ 1486833 h 1565210"/>
                      <a:gd name="connsiteX12" fmla="*/ 540799 w 646050"/>
                      <a:gd name="connsiteY12" fmla="*/ 1460707 h 1565210"/>
                      <a:gd name="connsiteX13" fmla="*/ 523382 w 646050"/>
                      <a:gd name="connsiteY13" fmla="*/ 1242993 h 1565210"/>
                      <a:gd name="connsiteX14" fmla="*/ 514673 w 646050"/>
                      <a:gd name="connsiteY14" fmla="*/ 1077530 h 1565210"/>
                      <a:gd name="connsiteX15" fmla="*/ 497256 w 646050"/>
                      <a:gd name="connsiteY15" fmla="*/ 964319 h 1565210"/>
                      <a:gd name="connsiteX16" fmla="*/ 488548 w 646050"/>
                      <a:gd name="connsiteY16" fmla="*/ 868525 h 1565210"/>
                      <a:gd name="connsiteX17" fmla="*/ 462422 w 646050"/>
                      <a:gd name="connsiteY17" fmla="*/ 781439 h 1565210"/>
                      <a:gd name="connsiteX18" fmla="*/ 436296 w 646050"/>
                      <a:gd name="connsiteY18" fmla="*/ 650810 h 1565210"/>
                      <a:gd name="connsiteX19" fmla="*/ 445005 w 646050"/>
                      <a:gd name="connsiteY19" fmla="*/ 494056 h 1565210"/>
                      <a:gd name="connsiteX20" fmla="*/ 479839 w 646050"/>
                      <a:gd name="connsiteY20" fmla="*/ 424387 h 1565210"/>
                      <a:gd name="connsiteX21" fmla="*/ 505965 w 646050"/>
                      <a:gd name="connsiteY21" fmla="*/ 363427 h 1565210"/>
                      <a:gd name="connsiteX22" fmla="*/ 523382 w 646050"/>
                      <a:gd name="connsiteY22" fmla="*/ 337302 h 1565210"/>
                      <a:gd name="connsiteX23" fmla="*/ 532091 w 646050"/>
                      <a:gd name="connsiteY23" fmla="*/ 311176 h 1565210"/>
                      <a:gd name="connsiteX24" fmla="*/ 558216 w 646050"/>
                      <a:gd name="connsiteY24" fmla="*/ 285050 h 1565210"/>
                      <a:gd name="connsiteX25" fmla="*/ 575633 w 646050"/>
                      <a:gd name="connsiteY25" fmla="*/ 250216 h 1565210"/>
                      <a:gd name="connsiteX26" fmla="*/ 610468 w 646050"/>
                      <a:gd name="connsiteY26" fmla="*/ 197965 h 1565210"/>
                      <a:gd name="connsiteX27" fmla="*/ 627885 w 646050"/>
                      <a:gd name="connsiteY27" fmla="*/ 171839 h 1565210"/>
                      <a:gd name="connsiteX28" fmla="*/ 645302 w 646050"/>
                      <a:gd name="connsiteY28" fmla="*/ 119587 h 1565210"/>
                      <a:gd name="connsiteX29" fmla="*/ 601623 w 646050"/>
                      <a:gd name="connsiteY29" fmla="*/ 593 h 1565210"/>
                      <a:gd name="connsiteX0" fmla="*/ 520021 w 564448"/>
                      <a:gd name="connsiteY0" fmla="*/ 593 h 1565210"/>
                      <a:gd name="connsiteX1" fmla="*/ 262029 w 564448"/>
                      <a:gd name="connsiteY1" fmla="*/ 174563 h 1565210"/>
                      <a:gd name="connsiteX2" fmla="*/ 42955 w 564448"/>
                      <a:gd name="connsiteY2" fmla="*/ 366830 h 1565210"/>
                      <a:gd name="connsiteX3" fmla="*/ 48534 w 564448"/>
                      <a:gd name="connsiteY3" fmla="*/ 677889 h 1565210"/>
                      <a:gd name="connsiteX4" fmla="*/ 42206 w 564448"/>
                      <a:gd name="connsiteY4" fmla="*/ 1042900 h 1565210"/>
                      <a:gd name="connsiteX5" fmla="*/ 33497 w 564448"/>
                      <a:gd name="connsiteY5" fmla="*/ 1205437 h 1565210"/>
                      <a:gd name="connsiteX6" fmla="*/ 14516 w 564448"/>
                      <a:gd name="connsiteY6" fmla="*/ 1534526 h 1565210"/>
                      <a:gd name="connsiteX7" fmla="*/ 102146 w 564448"/>
                      <a:gd name="connsiteY7" fmla="*/ 1547793 h 1565210"/>
                      <a:gd name="connsiteX8" fmla="*/ 197940 w 564448"/>
                      <a:gd name="connsiteY8" fmla="*/ 1565210 h 1565210"/>
                      <a:gd name="connsiteX9" fmla="*/ 372111 w 564448"/>
                      <a:gd name="connsiteY9" fmla="*/ 1556502 h 1565210"/>
                      <a:gd name="connsiteX10" fmla="*/ 415654 w 564448"/>
                      <a:gd name="connsiteY10" fmla="*/ 1512959 h 1565210"/>
                      <a:gd name="connsiteX11" fmla="*/ 441780 w 564448"/>
                      <a:gd name="connsiteY11" fmla="*/ 1486833 h 1565210"/>
                      <a:gd name="connsiteX12" fmla="*/ 459197 w 564448"/>
                      <a:gd name="connsiteY12" fmla="*/ 1460707 h 1565210"/>
                      <a:gd name="connsiteX13" fmla="*/ 441780 w 564448"/>
                      <a:gd name="connsiteY13" fmla="*/ 1242993 h 1565210"/>
                      <a:gd name="connsiteX14" fmla="*/ 433071 w 564448"/>
                      <a:gd name="connsiteY14" fmla="*/ 1077530 h 1565210"/>
                      <a:gd name="connsiteX15" fmla="*/ 415654 w 564448"/>
                      <a:gd name="connsiteY15" fmla="*/ 964319 h 1565210"/>
                      <a:gd name="connsiteX16" fmla="*/ 406946 w 564448"/>
                      <a:gd name="connsiteY16" fmla="*/ 868525 h 1565210"/>
                      <a:gd name="connsiteX17" fmla="*/ 380820 w 564448"/>
                      <a:gd name="connsiteY17" fmla="*/ 781439 h 1565210"/>
                      <a:gd name="connsiteX18" fmla="*/ 354694 w 564448"/>
                      <a:gd name="connsiteY18" fmla="*/ 650810 h 1565210"/>
                      <a:gd name="connsiteX19" fmla="*/ 363403 w 564448"/>
                      <a:gd name="connsiteY19" fmla="*/ 494056 h 1565210"/>
                      <a:gd name="connsiteX20" fmla="*/ 398237 w 564448"/>
                      <a:gd name="connsiteY20" fmla="*/ 424387 h 1565210"/>
                      <a:gd name="connsiteX21" fmla="*/ 424363 w 564448"/>
                      <a:gd name="connsiteY21" fmla="*/ 363427 h 1565210"/>
                      <a:gd name="connsiteX22" fmla="*/ 441780 w 564448"/>
                      <a:gd name="connsiteY22" fmla="*/ 337302 h 1565210"/>
                      <a:gd name="connsiteX23" fmla="*/ 450489 w 564448"/>
                      <a:gd name="connsiteY23" fmla="*/ 311176 h 1565210"/>
                      <a:gd name="connsiteX24" fmla="*/ 476614 w 564448"/>
                      <a:gd name="connsiteY24" fmla="*/ 285050 h 1565210"/>
                      <a:gd name="connsiteX25" fmla="*/ 494031 w 564448"/>
                      <a:gd name="connsiteY25" fmla="*/ 250216 h 1565210"/>
                      <a:gd name="connsiteX26" fmla="*/ 528866 w 564448"/>
                      <a:gd name="connsiteY26" fmla="*/ 197965 h 1565210"/>
                      <a:gd name="connsiteX27" fmla="*/ 546283 w 564448"/>
                      <a:gd name="connsiteY27" fmla="*/ 171839 h 1565210"/>
                      <a:gd name="connsiteX28" fmla="*/ 563700 w 564448"/>
                      <a:gd name="connsiteY28" fmla="*/ 119587 h 1565210"/>
                      <a:gd name="connsiteX29" fmla="*/ 520021 w 564448"/>
                      <a:gd name="connsiteY29" fmla="*/ 593 h 1565210"/>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436515 w 559183"/>
                      <a:gd name="connsiteY12" fmla="*/ 1242993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453932 w 559183"/>
                      <a:gd name="connsiteY11" fmla="*/ 1460707 h 1570988"/>
                      <a:gd name="connsiteX12" fmla="*/ 343647 w 559183"/>
                      <a:gd name="connsiteY12" fmla="*/ 1266805 h 1570988"/>
                      <a:gd name="connsiteX13" fmla="*/ 427806 w 559183"/>
                      <a:gd name="connsiteY13" fmla="*/ 1077530 h 1570988"/>
                      <a:gd name="connsiteX14" fmla="*/ 410389 w 559183"/>
                      <a:gd name="connsiteY14" fmla="*/ 964319 h 1570988"/>
                      <a:gd name="connsiteX15" fmla="*/ 401681 w 559183"/>
                      <a:gd name="connsiteY15" fmla="*/ 868525 h 1570988"/>
                      <a:gd name="connsiteX16" fmla="*/ 375555 w 559183"/>
                      <a:gd name="connsiteY16" fmla="*/ 781439 h 1570988"/>
                      <a:gd name="connsiteX17" fmla="*/ 349429 w 559183"/>
                      <a:gd name="connsiteY17" fmla="*/ 650810 h 1570988"/>
                      <a:gd name="connsiteX18" fmla="*/ 358138 w 559183"/>
                      <a:gd name="connsiteY18" fmla="*/ 494056 h 1570988"/>
                      <a:gd name="connsiteX19" fmla="*/ 392972 w 559183"/>
                      <a:gd name="connsiteY19" fmla="*/ 424387 h 1570988"/>
                      <a:gd name="connsiteX20" fmla="*/ 419098 w 559183"/>
                      <a:gd name="connsiteY20" fmla="*/ 363427 h 1570988"/>
                      <a:gd name="connsiteX21" fmla="*/ 436515 w 559183"/>
                      <a:gd name="connsiteY21" fmla="*/ 337302 h 1570988"/>
                      <a:gd name="connsiteX22" fmla="*/ 445224 w 559183"/>
                      <a:gd name="connsiteY22" fmla="*/ 311176 h 1570988"/>
                      <a:gd name="connsiteX23" fmla="*/ 471349 w 559183"/>
                      <a:gd name="connsiteY23" fmla="*/ 285050 h 1570988"/>
                      <a:gd name="connsiteX24" fmla="*/ 488766 w 559183"/>
                      <a:gd name="connsiteY24" fmla="*/ 250216 h 1570988"/>
                      <a:gd name="connsiteX25" fmla="*/ 523601 w 559183"/>
                      <a:gd name="connsiteY25" fmla="*/ 197965 h 1570988"/>
                      <a:gd name="connsiteX26" fmla="*/ 541018 w 559183"/>
                      <a:gd name="connsiteY26" fmla="*/ 171839 h 1570988"/>
                      <a:gd name="connsiteX27" fmla="*/ 558435 w 559183"/>
                      <a:gd name="connsiteY27" fmla="*/ 119587 h 1570988"/>
                      <a:gd name="connsiteX28" fmla="*/ 514756 w 559183"/>
                      <a:gd name="connsiteY28"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436515 w 559183"/>
                      <a:gd name="connsiteY10" fmla="*/ 1486833 h 1570988"/>
                      <a:gd name="connsiteX11" fmla="*/ 343647 w 559183"/>
                      <a:gd name="connsiteY11" fmla="*/ 1266805 h 1570988"/>
                      <a:gd name="connsiteX12" fmla="*/ 427806 w 559183"/>
                      <a:gd name="connsiteY12" fmla="*/ 1077530 h 1570988"/>
                      <a:gd name="connsiteX13" fmla="*/ 410389 w 559183"/>
                      <a:gd name="connsiteY13" fmla="*/ 964319 h 1570988"/>
                      <a:gd name="connsiteX14" fmla="*/ 401681 w 559183"/>
                      <a:gd name="connsiteY14" fmla="*/ 868525 h 1570988"/>
                      <a:gd name="connsiteX15" fmla="*/ 375555 w 559183"/>
                      <a:gd name="connsiteY15" fmla="*/ 781439 h 1570988"/>
                      <a:gd name="connsiteX16" fmla="*/ 349429 w 559183"/>
                      <a:gd name="connsiteY16" fmla="*/ 650810 h 1570988"/>
                      <a:gd name="connsiteX17" fmla="*/ 358138 w 559183"/>
                      <a:gd name="connsiteY17" fmla="*/ 494056 h 1570988"/>
                      <a:gd name="connsiteX18" fmla="*/ 392972 w 559183"/>
                      <a:gd name="connsiteY18" fmla="*/ 424387 h 1570988"/>
                      <a:gd name="connsiteX19" fmla="*/ 419098 w 559183"/>
                      <a:gd name="connsiteY19" fmla="*/ 363427 h 1570988"/>
                      <a:gd name="connsiteX20" fmla="*/ 436515 w 559183"/>
                      <a:gd name="connsiteY20" fmla="*/ 337302 h 1570988"/>
                      <a:gd name="connsiteX21" fmla="*/ 445224 w 559183"/>
                      <a:gd name="connsiteY21" fmla="*/ 311176 h 1570988"/>
                      <a:gd name="connsiteX22" fmla="*/ 471349 w 559183"/>
                      <a:gd name="connsiteY22" fmla="*/ 285050 h 1570988"/>
                      <a:gd name="connsiteX23" fmla="*/ 488766 w 559183"/>
                      <a:gd name="connsiteY23" fmla="*/ 250216 h 1570988"/>
                      <a:gd name="connsiteX24" fmla="*/ 523601 w 559183"/>
                      <a:gd name="connsiteY24" fmla="*/ 197965 h 1570988"/>
                      <a:gd name="connsiteX25" fmla="*/ 541018 w 559183"/>
                      <a:gd name="connsiteY25" fmla="*/ 171839 h 1570988"/>
                      <a:gd name="connsiteX26" fmla="*/ 558435 w 559183"/>
                      <a:gd name="connsiteY26" fmla="*/ 119587 h 1570988"/>
                      <a:gd name="connsiteX27" fmla="*/ 514756 w 559183"/>
                      <a:gd name="connsiteY27"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410389 w 559183"/>
                      <a:gd name="connsiteY9" fmla="*/ 1512959 h 1570988"/>
                      <a:gd name="connsiteX10" fmla="*/ 343647 w 559183"/>
                      <a:gd name="connsiteY10" fmla="*/ 1266805 h 1570988"/>
                      <a:gd name="connsiteX11" fmla="*/ 427806 w 559183"/>
                      <a:gd name="connsiteY11" fmla="*/ 1077530 h 1570988"/>
                      <a:gd name="connsiteX12" fmla="*/ 410389 w 559183"/>
                      <a:gd name="connsiteY12" fmla="*/ 964319 h 1570988"/>
                      <a:gd name="connsiteX13" fmla="*/ 401681 w 559183"/>
                      <a:gd name="connsiteY13" fmla="*/ 868525 h 1570988"/>
                      <a:gd name="connsiteX14" fmla="*/ 375555 w 559183"/>
                      <a:gd name="connsiteY14" fmla="*/ 781439 h 1570988"/>
                      <a:gd name="connsiteX15" fmla="*/ 349429 w 559183"/>
                      <a:gd name="connsiteY15" fmla="*/ 650810 h 1570988"/>
                      <a:gd name="connsiteX16" fmla="*/ 358138 w 559183"/>
                      <a:gd name="connsiteY16" fmla="*/ 494056 h 1570988"/>
                      <a:gd name="connsiteX17" fmla="*/ 392972 w 559183"/>
                      <a:gd name="connsiteY17" fmla="*/ 424387 h 1570988"/>
                      <a:gd name="connsiteX18" fmla="*/ 419098 w 559183"/>
                      <a:gd name="connsiteY18" fmla="*/ 363427 h 1570988"/>
                      <a:gd name="connsiteX19" fmla="*/ 436515 w 559183"/>
                      <a:gd name="connsiteY19" fmla="*/ 337302 h 1570988"/>
                      <a:gd name="connsiteX20" fmla="*/ 445224 w 559183"/>
                      <a:gd name="connsiteY20" fmla="*/ 311176 h 1570988"/>
                      <a:gd name="connsiteX21" fmla="*/ 471349 w 559183"/>
                      <a:gd name="connsiteY21" fmla="*/ 285050 h 1570988"/>
                      <a:gd name="connsiteX22" fmla="*/ 488766 w 559183"/>
                      <a:gd name="connsiteY22" fmla="*/ 250216 h 1570988"/>
                      <a:gd name="connsiteX23" fmla="*/ 523601 w 559183"/>
                      <a:gd name="connsiteY23" fmla="*/ 197965 h 1570988"/>
                      <a:gd name="connsiteX24" fmla="*/ 541018 w 559183"/>
                      <a:gd name="connsiteY24" fmla="*/ 171839 h 1570988"/>
                      <a:gd name="connsiteX25" fmla="*/ 558435 w 559183"/>
                      <a:gd name="connsiteY25" fmla="*/ 119587 h 1570988"/>
                      <a:gd name="connsiteX26" fmla="*/ 514756 w 559183"/>
                      <a:gd name="connsiteY26" fmla="*/ 593 h 1570988"/>
                      <a:gd name="connsiteX0" fmla="*/ 514756 w 559183"/>
                      <a:gd name="connsiteY0" fmla="*/ 593 h 1570988"/>
                      <a:gd name="connsiteX1" fmla="*/ 256764 w 559183"/>
                      <a:gd name="connsiteY1" fmla="*/ 174563 h 1570988"/>
                      <a:gd name="connsiteX2" fmla="*/ 37690 w 559183"/>
                      <a:gd name="connsiteY2" fmla="*/ 366830 h 1570988"/>
                      <a:gd name="connsiteX3" fmla="*/ 43269 w 559183"/>
                      <a:gd name="connsiteY3" fmla="*/ 677889 h 1570988"/>
                      <a:gd name="connsiteX4" fmla="*/ 36941 w 559183"/>
                      <a:gd name="connsiteY4" fmla="*/ 1042900 h 1570988"/>
                      <a:gd name="connsiteX5" fmla="*/ 28232 w 559183"/>
                      <a:gd name="connsiteY5" fmla="*/ 1205437 h 1570988"/>
                      <a:gd name="connsiteX6" fmla="*/ 9251 w 559183"/>
                      <a:gd name="connsiteY6" fmla="*/ 1534526 h 1570988"/>
                      <a:gd name="connsiteX7" fmla="*/ 192675 w 559183"/>
                      <a:gd name="connsiteY7" fmla="*/ 1565210 h 1570988"/>
                      <a:gd name="connsiteX8" fmla="*/ 366846 w 559183"/>
                      <a:gd name="connsiteY8" fmla="*/ 1556502 h 1570988"/>
                      <a:gd name="connsiteX9" fmla="*/ 343647 w 559183"/>
                      <a:gd name="connsiteY9" fmla="*/ 1266805 h 1570988"/>
                      <a:gd name="connsiteX10" fmla="*/ 427806 w 559183"/>
                      <a:gd name="connsiteY10" fmla="*/ 1077530 h 1570988"/>
                      <a:gd name="connsiteX11" fmla="*/ 410389 w 559183"/>
                      <a:gd name="connsiteY11" fmla="*/ 964319 h 1570988"/>
                      <a:gd name="connsiteX12" fmla="*/ 401681 w 559183"/>
                      <a:gd name="connsiteY12" fmla="*/ 868525 h 1570988"/>
                      <a:gd name="connsiteX13" fmla="*/ 375555 w 559183"/>
                      <a:gd name="connsiteY13" fmla="*/ 781439 h 1570988"/>
                      <a:gd name="connsiteX14" fmla="*/ 349429 w 559183"/>
                      <a:gd name="connsiteY14" fmla="*/ 650810 h 1570988"/>
                      <a:gd name="connsiteX15" fmla="*/ 358138 w 559183"/>
                      <a:gd name="connsiteY15" fmla="*/ 494056 h 1570988"/>
                      <a:gd name="connsiteX16" fmla="*/ 392972 w 559183"/>
                      <a:gd name="connsiteY16" fmla="*/ 424387 h 1570988"/>
                      <a:gd name="connsiteX17" fmla="*/ 419098 w 559183"/>
                      <a:gd name="connsiteY17" fmla="*/ 363427 h 1570988"/>
                      <a:gd name="connsiteX18" fmla="*/ 436515 w 559183"/>
                      <a:gd name="connsiteY18" fmla="*/ 337302 h 1570988"/>
                      <a:gd name="connsiteX19" fmla="*/ 445224 w 559183"/>
                      <a:gd name="connsiteY19" fmla="*/ 311176 h 1570988"/>
                      <a:gd name="connsiteX20" fmla="*/ 471349 w 559183"/>
                      <a:gd name="connsiteY20" fmla="*/ 285050 h 1570988"/>
                      <a:gd name="connsiteX21" fmla="*/ 488766 w 559183"/>
                      <a:gd name="connsiteY21" fmla="*/ 250216 h 1570988"/>
                      <a:gd name="connsiteX22" fmla="*/ 523601 w 559183"/>
                      <a:gd name="connsiteY22" fmla="*/ 197965 h 1570988"/>
                      <a:gd name="connsiteX23" fmla="*/ 541018 w 559183"/>
                      <a:gd name="connsiteY23" fmla="*/ 171839 h 1570988"/>
                      <a:gd name="connsiteX24" fmla="*/ 558435 w 559183"/>
                      <a:gd name="connsiteY24" fmla="*/ 119587 h 1570988"/>
                      <a:gd name="connsiteX25" fmla="*/ 514756 w 559183"/>
                      <a:gd name="connsiteY25" fmla="*/ 593 h 1570988"/>
                      <a:gd name="connsiteX0" fmla="*/ 514756 w 559183"/>
                      <a:gd name="connsiteY0" fmla="*/ 593 h 1570553"/>
                      <a:gd name="connsiteX1" fmla="*/ 256764 w 559183"/>
                      <a:gd name="connsiteY1" fmla="*/ 174563 h 1570553"/>
                      <a:gd name="connsiteX2" fmla="*/ 37690 w 559183"/>
                      <a:gd name="connsiteY2" fmla="*/ 366830 h 1570553"/>
                      <a:gd name="connsiteX3" fmla="*/ 43269 w 559183"/>
                      <a:gd name="connsiteY3" fmla="*/ 677889 h 1570553"/>
                      <a:gd name="connsiteX4" fmla="*/ 36941 w 559183"/>
                      <a:gd name="connsiteY4" fmla="*/ 1042900 h 1570553"/>
                      <a:gd name="connsiteX5" fmla="*/ 28232 w 559183"/>
                      <a:gd name="connsiteY5" fmla="*/ 1205437 h 1570553"/>
                      <a:gd name="connsiteX6" fmla="*/ 9251 w 559183"/>
                      <a:gd name="connsiteY6" fmla="*/ 1534526 h 1570553"/>
                      <a:gd name="connsiteX7" fmla="*/ 192675 w 559183"/>
                      <a:gd name="connsiteY7" fmla="*/ 1565210 h 1570553"/>
                      <a:gd name="connsiteX8" fmla="*/ 343033 w 559183"/>
                      <a:gd name="connsiteY8" fmla="*/ 1563646 h 1570553"/>
                      <a:gd name="connsiteX9" fmla="*/ 343647 w 559183"/>
                      <a:gd name="connsiteY9" fmla="*/ 1266805 h 1570553"/>
                      <a:gd name="connsiteX10" fmla="*/ 427806 w 559183"/>
                      <a:gd name="connsiteY10" fmla="*/ 1077530 h 1570553"/>
                      <a:gd name="connsiteX11" fmla="*/ 410389 w 559183"/>
                      <a:gd name="connsiteY11" fmla="*/ 964319 h 1570553"/>
                      <a:gd name="connsiteX12" fmla="*/ 401681 w 559183"/>
                      <a:gd name="connsiteY12" fmla="*/ 868525 h 1570553"/>
                      <a:gd name="connsiteX13" fmla="*/ 375555 w 559183"/>
                      <a:gd name="connsiteY13" fmla="*/ 781439 h 1570553"/>
                      <a:gd name="connsiteX14" fmla="*/ 349429 w 559183"/>
                      <a:gd name="connsiteY14" fmla="*/ 650810 h 1570553"/>
                      <a:gd name="connsiteX15" fmla="*/ 358138 w 559183"/>
                      <a:gd name="connsiteY15" fmla="*/ 494056 h 1570553"/>
                      <a:gd name="connsiteX16" fmla="*/ 392972 w 559183"/>
                      <a:gd name="connsiteY16" fmla="*/ 424387 h 1570553"/>
                      <a:gd name="connsiteX17" fmla="*/ 419098 w 559183"/>
                      <a:gd name="connsiteY17" fmla="*/ 363427 h 1570553"/>
                      <a:gd name="connsiteX18" fmla="*/ 436515 w 559183"/>
                      <a:gd name="connsiteY18" fmla="*/ 337302 h 1570553"/>
                      <a:gd name="connsiteX19" fmla="*/ 445224 w 559183"/>
                      <a:gd name="connsiteY19" fmla="*/ 311176 h 1570553"/>
                      <a:gd name="connsiteX20" fmla="*/ 471349 w 559183"/>
                      <a:gd name="connsiteY20" fmla="*/ 285050 h 1570553"/>
                      <a:gd name="connsiteX21" fmla="*/ 488766 w 559183"/>
                      <a:gd name="connsiteY21" fmla="*/ 250216 h 1570553"/>
                      <a:gd name="connsiteX22" fmla="*/ 523601 w 559183"/>
                      <a:gd name="connsiteY22" fmla="*/ 197965 h 1570553"/>
                      <a:gd name="connsiteX23" fmla="*/ 541018 w 559183"/>
                      <a:gd name="connsiteY23" fmla="*/ 171839 h 1570553"/>
                      <a:gd name="connsiteX24" fmla="*/ 558435 w 559183"/>
                      <a:gd name="connsiteY24" fmla="*/ 119587 h 1570553"/>
                      <a:gd name="connsiteX25" fmla="*/ 514756 w 559183"/>
                      <a:gd name="connsiteY25" fmla="*/ 593 h 1570553"/>
                      <a:gd name="connsiteX0" fmla="*/ 514756 w 558435"/>
                      <a:gd name="connsiteY0" fmla="*/ 593 h 1570553"/>
                      <a:gd name="connsiteX1" fmla="*/ 256764 w 558435"/>
                      <a:gd name="connsiteY1" fmla="*/ 174563 h 1570553"/>
                      <a:gd name="connsiteX2" fmla="*/ 37690 w 558435"/>
                      <a:gd name="connsiteY2" fmla="*/ 366830 h 1570553"/>
                      <a:gd name="connsiteX3" fmla="*/ 43269 w 558435"/>
                      <a:gd name="connsiteY3" fmla="*/ 677889 h 1570553"/>
                      <a:gd name="connsiteX4" fmla="*/ 36941 w 558435"/>
                      <a:gd name="connsiteY4" fmla="*/ 1042900 h 1570553"/>
                      <a:gd name="connsiteX5" fmla="*/ 28232 w 558435"/>
                      <a:gd name="connsiteY5" fmla="*/ 1205437 h 1570553"/>
                      <a:gd name="connsiteX6" fmla="*/ 9251 w 558435"/>
                      <a:gd name="connsiteY6" fmla="*/ 1534526 h 1570553"/>
                      <a:gd name="connsiteX7" fmla="*/ 192675 w 558435"/>
                      <a:gd name="connsiteY7" fmla="*/ 1565210 h 1570553"/>
                      <a:gd name="connsiteX8" fmla="*/ 343033 w 558435"/>
                      <a:gd name="connsiteY8" fmla="*/ 1563646 h 1570553"/>
                      <a:gd name="connsiteX9" fmla="*/ 343647 w 558435"/>
                      <a:gd name="connsiteY9" fmla="*/ 1266805 h 1570553"/>
                      <a:gd name="connsiteX10" fmla="*/ 427806 w 558435"/>
                      <a:gd name="connsiteY10" fmla="*/ 1077530 h 1570553"/>
                      <a:gd name="connsiteX11" fmla="*/ 410389 w 558435"/>
                      <a:gd name="connsiteY11" fmla="*/ 964319 h 1570553"/>
                      <a:gd name="connsiteX12" fmla="*/ 401681 w 558435"/>
                      <a:gd name="connsiteY12" fmla="*/ 868525 h 1570553"/>
                      <a:gd name="connsiteX13" fmla="*/ 375555 w 558435"/>
                      <a:gd name="connsiteY13" fmla="*/ 781439 h 1570553"/>
                      <a:gd name="connsiteX14" fmla="*/ 349429 w 558435"/>
                      <a:gd name="connsiteY14" fmla="*/ 650810 h 1570553"/>
                      <a:gd name="connsiteX15" fmla="*/ 358138 w 558435"/>
                      <a:gd name="connsiteY15" fmla="*/ 494056 h 1570553"/>
                      <a:gd name="connsiteX16" fmla="*/ 392972 w 558435"/>
                      <a:gd name="connsiteY16" fmla="*/ 424387 h 1570553"/>
                      <a:gd name="connsiteX17" fmla="*/ 419098 w 558435"/>
                      <a:gd name="connsiteY17" fmla="*/ 363427 h 1570553"/>
                      <a:gd name="connsiteX18" fmla="*/ 436515 w 558435"/>
                      <a:gd name="connsiteY18" fmla="*/ 337302 h 1570553"/>
                      <a:gd name="connsiteX19" fmla="*/ 445224 w 558435"/>
                      <a:gd name="connsiteY19" fmla="*/ 311176 h 1570553"/>
                      <a:gd name="connsiteX20" fmla="*/ 471349 w 558435"/>
                      <a:gd name="connsiteY20" fmla="*/ 285050 h 1570553"/>
                      <a:gd name="connsiteX21" fmla="*/ 488766 w 558435"/>
                      <a:gd name="connsiteY21" fmla="*/ 250216 h 1570553"/>
                      <a:gd name="connsiteX22" fmla="*/ 523601 w 558435"/>
                      <a:gd name="connsiteY22" fmla="*/ 197965 h 1570553"/>
                      <a:gd name="connsiteX23" fmla="*/ 558435 w 558435"/>
                      <a:gd name="connsiteY23" fmla="*/ 119587 h 1570553"/>
                      <a:gd name="connsiteX24" fmla="*/ 514756 w 558435"/>
                      <a:gd name="connsiteY24" fmla="*/ 593 h 1570553"/>
                      <a:gd name="connsiteX0" fmla="*/ 514756 w 560509"/>
                      <a:gd name="connsiteY0" fmla="*/ 674 h 1570634"/>
                      <a:gd name="connsiteX1" fmla="*/ 256764 w 560509"/>
                      <a:gd name="connsiteY1" fmla="*/ 174644 h 1570634"/>
                      <a:gd name="connsiteX2" fmla="*/ 37690 w 560509"/>
                      <a:gd name="connsiteY2" fmla="*/ 366911 h 1570634"/>
                      <a:gd name="connsiteX3" fmla="*/ 43269 w 560509"/>
                      <a:gd name="connsiteY3" fmla="*/ 677970 h 1570634"/>
                      <a:gd name="connsiteX4" fmla="*/ 36941 w 560509"/>
                      <a:gd name="connsiteY4" fmla="*/ 1042981 h 1570634"/>
                      <a:gd name="connsiteX5" fmla="*/ 28232 w 560509"/>
                      <a:gd name="connsiteY5" fmla="*/ 1205518 h 1570634"/>
                      <a:gd name="connsiteX6" fmla="*/ 9251 w 560509"/>
                      <a:gd name="connsiteY6" fmla="*/ 1534607 h 1570634"/>
                      <a:gd name="connsiteX7" fmla="*/ 192675 w 560509"/>
                      <a:gd name="connsiteY7" fmla="*/ 1565291 h 1570634"/>
                      <a:gd name="connsiteX8" fmla="*/ 343033 w 560509"/>
                      <a:gd name="connsiteY8" fmla="*/ 1563727 h 1570634"/>
                      <a:gd name="connsiteX9" fmla="*/ 343647 w 560509"/>
                      <a:gd name="connsiteY9" fmla="*/ 1266886 h 1570634"/>
                      <a:gd name="connsiteX10" fmla="*/ 427806 w 560509"/>
                      <a:gd name="connsiteY10" fmla="*/ 1077611 h 1570634"/>
                      <a:gd name="connsiteX11" fmla="*/ 410389 w 560509"/>
                      <a:gd name="connsiteY11" fmla="*/ 964400 h 1570634"/>
                      <a:gd name="connsiteX12" fmla="*/ 401681 w 560509"/>
                      <a:gd name="connsiteY12" fmla="*/ 868606 h 1570634"/>
                      <a:gd name="connsiteX13" fmla="*/ 375555 w 560509"/>
                      <a:gd name="connsiteY13" fmla="*/ 781520 h 1570634"/>
                      <a:gd name="connsiteX14" fmla="*/ 349429 w 560509"/>
                      <a:gd name="connsiteY14" fmla="*/ 650891 h 1570634"/>
                      <a:gd name="connsiteX15" fmla="*/ 358138 w 560509"/>
                      <a:gd name="connsiteY15" fmla="*/ 494137 h 1570634"/>
                      <a:gd name="connsiteX16" fmla="*/ 392972 w 560509"/>
                      <a:gd name="connsiteY16" fmla="*/ 424468 h 1570634"/>
                      <a:gd name="connsiteX17" fmla="*/ 419098 w 560509"/>
                      <a:gd name="connsiteY17" fmla="*/ 363508 h 1570634"/>
                      <a:gd name="connsiteX18" fmla="*/ 436515 w 560509"/>
                      <a:gd name="connsiteY18" fmla="*/ 337383 h 1570634"/>
                      <a:gd name="connsiteX19" fmla="*/ 445224 w 560509"/>
                      <a:gd name="connsiteY19" fmla="*/ 311257 h 1570634"/>
                      <a:gd name="connsiteX20" fmla="*/ 471349 w 560509"/>
                      <a:gd name="connsiteY20" fmla="*/ 285131 h 1570634"/>
                      <a:gd name="connsiteX21" fmla="*/ 488766 w 560509"/>
                      <a:gd name="connsiteY21" fmla="*/ 250297 h 1570634"/>
                      <a:gd name="connsiteX22" fmla="*/ 558435 w 560509"/>
                      <a:gd name="connsiteY22" fmla="*/ 119668 h 1570634"/>
                      <a:gd name="connsiteX23" fmla="*/ 514756 w 560509"/>
                      <a:gd name="connsiteY23" fmla="*/ 674 h 1570634"/>
                      <a:gd name="connsiteX0" fmla="*/ 514756 w 561751"/>
                      <a:gd name="connsiteY0" fmla="*/ 717 h 1570677"/>
                      <a:gd name="connsiteX1" fmla="*/ 256764 w 561751"/>
                      <a:gd name="connsiteY1" fmla="*/ 174687 h 1570677"/>
                      <a:gd name="connsiteX2" fmla="*/ 37690 w 561751"/>
                      <a:gd name="connsiteY2" fmla="*/ 366954 h 1570677"/>
                      <a:gd name="connsiteX3" fmla="*/ 43269 w 561751"/>
                      <a:gd name="connsiteY3" fmla="*/ 678013 h 1570677"/>
                      <a:gd name="connsiteX4" fmla="*/ 36941 w 561751"/>
                      <a:gd name="connsiteY4" fmla="*/ 1043024 h 1570677"/>
                      <a:gd name="connsiteX5" fmla="*/ 28232 w 561751"/>
                      <a:gd name="connsiteY5" fmla="*/ 1205561 h 1570677"/>
                      <a:gd name="connsiteX6" fmla="*/ 9251 w 561751"/>
                      <a:gd name="connsiteY6" fmla="*/ 1534650 h 1570677"/>
                      <a:gd name="connsiteX7" fmla="*/ 192675 w 561751"/>
                      <a:gd name="connsiteY7" fmla="*/ 1565334 h 1570677"/>
                      <a:gd name="connsiteX8" fmla="*/ 343033 w 561751"/>
                      <a:gd name="connsiteY8" fmla="*/ 1563770 h 1570677"/>
                      <a:gd name="connsiteX9" fmla="*/ 343647 w 561751"/>
                      <a:gd name="connsiteY9" fmla="*/ 1266929 h 1570677"/>
                      <a:gd name="connsiteX10" fmla="*/ 427806 w 561751"/>
                      <a:gd name="connsiteY10" fmla="*/ 1077654 h 1570677"/>
                      <a:gd name="connsiteX11" fmla="*/ 410389 w 561751"/>
                      <a:gd name="connsiteY11" fmla="*/ 964443 h 1570677"/>
                      <a:gd name="connsiteX12" fmla="*/ 401681 w 561751"/>
                      <a:gd name="connsiteY12" fmla="*/ 868649 h 1570677"/>
                      <a:gd name="connsiteX13" fmla="*/ 375555 w 561751"/>
                      <a:gd name="connsiteY13" fmla="*/ 781563 h 1570677"/>
                      <a:gd name="connsiteX14" fmla="*/ 349429 w 561751"/>
                      <a:gd name="connsiteY14" fmla="*/ 650934 h 1570677"/>
                      <a:gd name="connsiteX15" fmla="*/ 358138 w 561751"/>
                      <a:gd name="connsiteY15" fmla="*/ 494180 h 1570677"/>
                      <a:gd name="connsiteX16" fmla="*/ 392972 w 561751"/>
                      <a:gd name="connsiteY16" fmla="*/ 424511 h 1570677"/>
                      <a:gd name="connsiteX17" fmla="*/ 419098 w 561751"/>
                      <a:gd name="connsiteY17" fmla="*/ 363551 h 1570677"/>
                      <a:gd name="connsiteX18" fmla="*/ 436515 w 561751"/>
                      <a:gd name="connsiteY18" fmla="*/ 337426 h 1570677"/>
                      <a:gd name="connsiteX19" fmla="*/ 445224 w 561751"/>
                      <a:gd name="connsiteY19" fmla="*/ 311300 h 1570677"/>
                      <a:gd name="connsiteX20" fmla="*/ 471349 w 561751"/>
                      <a:gd name="connsiteY20" fmla="*/ 285174 h 1570677"/>
                      <a:gd name="connsiteX21" fmla="*/ 558435 w 561751"/>
                      <a:gd name="connsiteY21" fmla="*/ 119711 h 1570677"/>
                      <a:gd name="connsiteX22" fmla="*/ 514756 w 561751"/>
                      <a:gd name="connsiteY22" fmla="*/ 717 h 1570677"/>
                      <a:gd name="connsiteX0" fmla="*/ 514756 w 563640"/>
                      <a:gd name="connsiteY0" fmla="*/ 753 h 1570713"/>
                      <a:gd name="connsiteX1" fmla="*/ 256764 w 563640"/>
                      <a:gd name="connsiteY1" fmla="*/ 174723 h 1570713"/>
                      <a:gd name="connsiteX2" fmla="*/ 37690 w 563640"/>
                      <a:gd name="connsiteY2" fmla="*/ 366990 h 1570713"/>
                      <a:gd name="connsiteX3" fmla="*/ 43269 w 563640"/>
                      <a:gd name="connsiteY3" fmla="*/ 678049 h 1570713"/>
                      <a:gd name="connsiteX4" fmla="*/ 36941 w 563640"/>
                      <a:gd name="connsiteY4" fmla="*/ 1043060 h 1570713"/>
                      <a:gd name="connsiteX5" fmla="*/ 28232 w 563640"/>
                      <a:gd name="connsiteY5" fmla="*/ 1205597 h 1570713"/>
                      <a:gd name="connsiteX6" fmla="*/ 9251 w 563640"/>
                      <a:gd name="connsiteY6" fmla="*/ 1534686 h 1570713"/>
                      <a:gd name="connsiteX7" fmla="*/ 192675 w 563640"/>
                      <a:gd name="connsiteY7" fmla="*/ 1565370 h 1570713"/>
                      <a:gd name="connsiteX8" fmla="*/ 343033 w 563640"/>
                      <a:gd name="connsiteY8" fmla="*/ 1563806 h 1570713"/>
                      <a:gd name="connsiteX9" fmla="*/ 343647 w 563640"/>
                      <a:gd name="connsiteY9" fmla="*/ 1266965 h 1570713"/>
                      <a:gd name="connsiteX10" fmla="*/ 427806 w 563640"/>
                      <a:gd name="connsiteY10" fmla="*/ 1077690 h 1570713"/>
                      <a:gd name="connsiteX11" fmla="*/ 410389 w 563640"/>
                      <a:gd name="connsiteY11" fmla="*/ 964479 h 1570713"/>
                      <a:gd name="connsiteX12" fmla="*/ 401681 w 563640"/>
                      <a:gd name="connsiteY12" fmla="*/ 868685 h 1570713"/>
                      <a:gd name="connsiteX13" fmla="*/ 375555 w 563640"/>
                      <a:gd name="connsiteY13" fmla="*/ 781599 h 1570713"/>
                      <a:gd name="connsiteX14" fmla="*/ 349429 w 563640"/>
                      <a:gd name="connsiteY14" fmla="*/ 650970 h 1570713"/>
                      <a:gd name="connsiteX15" fmla="*/ 358138 w 563640"/>
                      <a:gd name="connsiteY15" fmla="*/ 494216 h 1570713"/>
                      <a:gd name="connsiteX16" fmla="*/ 392972 w 563640"/>
                      <a:gd name="connsiteY16" fmla="*/ 424547 h 1570713"/>
                      <a:gd name="connsiteX17" fmla="*/ 419098 w 563640"/>
                      <a:gd name="connsiteY17" fmla="*/ 363587 h 1570713"/>
                      <a:gd name="connsiteX18" fmla="*/ 436515 w 563640"/>
                      <a:gd name="connsiteY18" fmla="*/ 337462 h 1570713"/>
                      <a:gd name="connsiteX19" fmla="*/ 445224 w 563640"/>
                      <a:gd name="connsiteY19" fmla="*/ 311336 h 1570713"/>
                      <a:gd name="connsiteX20" fmla="*/ 558435 w 563640"/>
                      <a:gd name="connsiteY20" fmla="*/ 119747 h 1570713"/>
                      <a:gd name="connsiteX21" fmla="*/ 514756 w 563640"/>
                      <a:gd name="connsiteY21" fmla="*/ 753 h 1570713"/>
                      <a:gd name="connsiteX0" fmla="*/ 514756 w 564273"/>
                      <a:gd name="connsiteY0" fmla="*/ 793 h 1570753"/>
                      <a:gd name="connsiteX1" fmla="*/ 256764 w 564273"/>
                      <a:gd name="connsiteY1" fmla="*/ 174763 h 1570753"/>
                      <a:gd name="connsiteX2" fmla="*/ 37690 w 564273"/>
                      <a:gd name="connsiteY2" fmla="*/ 367030 h 1570753"/>
                      <a:gd name="connsiteX3" fmla="*/ 43269 w 564273"/>
                      <a:gd name="connsiteY3" fmla="*/ 678089 h 1570753"/>
                      <a:gd name="connsiteX4" fmla="*/ 36941 w 564273"/>
                      <a:gd name="connsiteY4" fmla="*/ 1043100 h 1570753"/>
                      <a:gd name="connsiteX5" fmla="*/ 28232 w 564273"/>
                      <a:gd name="connsiteY5" fmla="*/ 1205637 h 1570753"/>
                      <a:gd name="connsiteX6" fmla="*/ 9251 w 564273"/>
                      <a:gd name="connsiteY6" fmla="*/ 1534726 h 1570753"/>
                      <a:gd name="connsiteX7" fmla="*/ 192675 w 564273"/>
                      <a:gd name="connsiteY7" fmla="*/ 1565410 h 1570753"/>
                      <a:gd name="connsiteX8" fmla="*/ 343033 w 564273"/>
                      <a:gd name="connsiteY8" fmla="*/ 1563846 h 1570753"/>
                      <a:gd name="connsiteX9" fmla="*/ 343647 w 564273"/>
                      <a:gd name="connsiteY9" fmla="*/ 1267005 h 1570753"/>
                      <a:gd name="connsiteX10" fmla="*/ 427806 w 564273"/>
                      <a:gd name="connsiteY10" fmla="*/ 1077730 h 1570753"/>
                      <a:gd name="connsiteX11" fmla="*/ 410389 w 564273"/>
                      <a:gd name="connsiteY11" fmla="*/ 964519 h 1570753"/>
                      <a:gd name="connsiteX12" fmla="*/ 401681 w 564273"/>
                      <a:gd name="connsiteY12" fmla="*/ 868725 h 1570753"/>
                      <a:gd name="connsiteX13" fmla="*/ 375555 w 564273"/>
                      <a:gd name="connsiteY13" fmla="*/ 781639 h 1570753"/>
                      <a:gd name="connsiteX14" fmla="*/ 349429 w 564273"/>
                      <a:gd name="connsiteY14" fmla="*/ 651010 h 1570753"/>
                      <a:gd name="connsiteX15" fmla="*/ 358138 w 564273"/>
                      <a:gd name="connsiteY15" fmla="*/ 494256 h 1570753"/>
                      <a:gd name="connsiteX16" fmla="*/ 392972 w 564273"/>
                      <a:gd name="connsiteY16" fmla="*/ 424587 h 1570753"/>
                      <a:gd name="connsiteX17" fmla="*/ 419098 w 564273"/>
                      <a:gd name="connsiteY17" fmla="*/ 363627 h 1570753"/>
                      <a:gd name="connsiteX18" fmla="*/ 436515 w 564273"/>
                      <a:gd name="connsiteY18" fmla="*/ 337502 h 1570753"/>
                      <a:gd name="connsiteX19" fmla="*/ 558435 w 564273"/>
                      <a:gd name="connsiteY19" fmla="*/ 119787 h 1570753"/>
                      <a:gd name="connsiteX20" fmla="*/ 514756 w 564273"/>
                      <a:gd name="connsiteY20" fmla="*/ 793 h 1570753"/>
                      <a:gd name="connsiteX0" fmla="*/ 514756 w 565543"/>
                      <a:gd name="connsiteY0" fmla="*/ 838 h 1570798"/>
                      <a:gd name="connsiteX1" fmla="*/ 256764 w 565543"/>
                      <a:gd name="connsiteY1" fmla="*/ 174808 h 1570798"/>
                      <a:gd name="connsiteX2" fmla="*/ 37690 w 565543"/>
                      <a:gd name="connsiteY2" fmla="*/ 367075 h 1570798"/>
                      <a:gd name="connsiteX3" fmla="*/ 43269 w 565543"/>
                      <a:gd name="connsiteY3" fmla="*/ 678134 h 1570798"/>
                      <a:gd name="connsiteX4" fmla="*/ 36941 w 565543"/>
                      <a:gd name="connsiteY4" fmla="*/ 1043145 h 1570798"/>
                      <a:gd name="connsiteX5" fmla="*/ 28232 w 565543"/>
                      <a:gd name="connsiteY5" fmla="*/ 1205682 h 1570798"/>
                      <a:gd name="connsiteX6" fmla="*/ 9251 w 565543"/>
                      <a:gd name="connsiteY6" fmla="*/ 1534771 h 1570798"/>
                      <a:gd name="connsiteX7" fmla="*/ 192675 w 565543"/>
                      <a:gd name="connsiteY7" fmla="*/ 1565455 h 1570798"/>
                      <a:gd name="connsiteX8" fmla="*/ 343033 w 565543"/>
                      <a:gd name="connsiteY8" fmla="*/ 1563891 h 1570798"/>
                      <a:gd name="connsiteX9" fmla="*/ 343647 w 565543"/>
                      <a:gd name="connsiteY9" fmla="*/ 1267050 h 1570798"/>
                      <a:gd name="connsiteX10" fmla="*/ 427806 w 565543"/>
                      <a:gd name="connsiteY10" fmla="*/ 1077775 h 1570798"/>
                      <a:gd name="connsiteX11" fmla="*/ 410389 w 565543"/>
                      <a:gd name="connsiteY11" fmla="*/ 964564 h 1570798"/>
                      <a:gd name="connsiteX12" fmla="*/ 401681 w 565543"/>
                      <a:gd name="connsiteY12" fmla="*/ 868770 h 1570798"/>
                      <a:gd name="connsiteX13" fmla="*/ 375555 w 565543"/>
                      <a:gd name="connsiteY13" fmla="*/ 781684 h 1570798"/>
                      <a:gd name="connsiteX14" fmla="*/ 349429 w 565543"/>
                      <a:gd name="connsiteY14" fmla="*/ 651055 h 1570798"/>
                      <a:gd name="connsiteX15" fmla="*/ 358138 w 565543"/>
                      <a:gd name="connsiteY15" fmla="*/ 494301 h 1570798"/>
                      <a:gd name="connsiteX16" fmla="*/ 392972 w 565543"/>
                      <a:gd name="connsiteY16" fmla="*/ 424632 h 1570798"/>
                      <a:gd name="connsiteX17" fmla="*/ 419098 w 565543"/>
                      <a:gd name="connsiteY17" fmla="*/ 363672 h 1570798"/>
                      <a:gd name="connsiteX18" fmla="*/ 558435 w 565543"/>
                      <a:gd name="connsiteY18" fmla="*/ 119832 h 1570798"/>
                      <a:gd name="connsiteX19" fmla="*/ 514756 w 565543"/>
                      <a:gd name="connsiteY19" fmla="*/ 838 h 1570798"/>
                      <a:gd name="connsiteX0" fmla="*/ 514756 w 565717"/>
                      <a:gd name="connsiteY0" fmla="*/ 798 h 1570758"/>
                      <a:gd name="connsiteX1" fmla="*/ 256764 w 565717"/>
                      <a:gd name="connsiteY1" fmla="*/ 174768 h 1570758"/>
                      <a:gd name="connsiteX2" fmla="*/ 37690 w 565717"/>
                      <a:gd name="connsiteY2" fmla="*/ 367035 h 1570758"/>
                      <a:gd name="connsiteX3" fmla="*/ 43269 w 565717"/>
                      <a:gd name="connsiteY3" fmla="*/ 678094 h 1570758"/>
                      <a:gd name="connsiteX4" fmla="*/ 36941 w 565717"/>
                      <a:gd name="connsiteY4" fmla="*/ 1043105 h 1570758"/>
                      <a:gd name="connsiteX5" fmla="*/ 28232 w 565717"/>
                      <a:gd name="connsiteY5" fmla="*/ 1205642 h 1570758"/>
                      <a:gd name="connsiteX6" fmla="*/ 9251 w 565717"/>
                      <a:gd name="connsiteY6" fmla="*/ 1534731 h 1570758"/>
                      <a:gd name="connsiteX7" fmla="*/ 192675 w 565717"/>
                      <a:gd name="connsiteY7" fmla="*/ 1565415 h 1570758"/>
                      <a:gd name="connsiteX8" fmla="*/ 343033 w 565717"/>
                      <a:gd name="connsiteY8" fmla="*/ 1563851 h 1570758"/>
                      <a:gd name="connsiteX9" fmla="*/ 343647 w 565717"/>
                      <a:gd name="connsiteY9" fmla="*/ 1267010 h 1570758"/>
                      <a:gd name="connsiteX10" fmla="*/ 427806 w 565717"/>
                      <a:gd name="connsiteY10" fmla="*/ 1077735 h 1570758"/>
                      <a:gd name="connsiteX11" fmla="*/ 410389 w 565717"/>
                      <a:gd name="connsiteY11" fmla="*/ 964524 h 1570758"/>
                      <a:gd name="connsiteX12" fmla="*/ 401681 w 565717"/>
                      <a:gd name="connsiteY12" fmla="*/ 868730 h 1570758"/>
                      <a:gd name="connsiteX13" fmla="*/ 375555 w 565717"/>
                      <a:gd name="connsiteY13" fmla="*/ 781644 h 1570758"/>
                      <a:gd name="connsiteX14" fmla="*/ 349429 w 565717"/>
                      <a:gd name="connsiteY14" fmla="*/ 651015 h 1570758"/>
                      <a:gd name="connsiteX15" fmla="*/ 358138 w 565717"/>
                      <a:gd name="connsiteY15" fmla="*/ 494261 h 1570758"/>
                      <a:gd name="connsiteX16" fmla="*/ 392972 w 565717"/>
                      <a:gd name="connsiteY16" fmla="*/ 424592 h 1570758"/>
                      <a:gd name="connsiteX17" fmla="*/ 416717 w 565717"/>
                      <a:gd name="connsiteY17" fmla="*/ 339820 h 1570758"/>
                      <a:gd name="connsiteX18" fmla="*/ 558435 w 565717"/>
                      <a:gd name="connsiteY18" fmla="*/ 119792 h 1570758"/>
                      <a:gd name="connsiteX19" fmla="*/ 514756 w 565717"/>
                      <a:gd name="connsiteY19" fmla="*/ 798 h 1570758"/>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58138 w 554669"/>
                      <a:gd name="connsiteY15" fmla="*/ 494659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49429 w 554669"/>
                      <a:gd name="connsiteY14" fmla="*/ 651413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406579 w 554669"/>
                      <a:gd name="connsiteY14" fmla="*/ 658556 h 1571156"/>
                      <a:gd name="connsiteX15" fmla="*/ 391475 w 554669"/>
                      <a:gd name="connsiteY15" fmla="*/ 497040 h 1571156"/>
                      <a:gd name="connsiteX16" fmla="*/ 392972 w 554669"/>
                      <a:gd name="connsiteY16" fmla="*/ 424990 h 1571156"/>
                      <a:gd name="connsiteX17" fmla="*/ 416717 w 554669"/>
                      <a:gd name="connsiteY17" fmla="*/ 340218 h 1571156"/>
                      <a:gd name="connsiteX18" fmla="*/ 544147 w 554669"/>
                      <a:gd name="connsiteY18" fmla="*/ 110665 h 1571156"/>
                      <a:gd name="connsiteX19" fmla="*/ 514756 w 554669"/>
                      <a:gd name="connsiteY19"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75555 w 554669"/>
                      <a:gd name="connsiteY13" fmla="*/ 782042 h 1571156"/>
                      <a:gd name="connsiteX14" fmla="*/ 391475 w 554669"/>
                      <a:gd name="connsiteY14" fmla="*/ 497040 h 1571156"/>
                      <a:gd name="connsiteX15" fmla="*/ 392972 w 554669"/>
                      <a:gd name="connsiteY15" fmla="*/ 424990 h 1571156"/>
                      <a:gd name="connsiteX16" fmla="*/ 416717 w 554669"/>
                      <a:gd name="connsiteY16" fmla="*/ 340218 h 1571156"/>
                      <a:gd name="connsiteX17" fmla="*/ 544147 w 554669"/>
                      <a:gd name="connsiteY17" fmla="*/ 110665 h 1571156"/>
                      <a:gd name="connsiteX18" fmla="*/ 514756 w 554669"/>
                      <a:gd name="connsiteY18"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401681 w 554669"/>
                      <a:gd name="connsiteY12" fmla="*/ 869128 h 1571156"/>
                      <a:gd name="connsiteX13" fmla="*/ 391475 w 554669"/>
                      <a:gd name="connsiteY13" fmla="*/ 497040 h 1571156"/>
                      <a:gd name="connsiteX14" fmla="*/ 392972 w 554669"/>
                      <a:gd name="connsiteY14" fmla="*/ 424990 h 1571156"/>
                      <a:gd name="connsiteX15" fmla="*/ 416717 w 554669"/>
                      <a:gd name="connsiteY15" fmla="*/ 340218 h 1571156"/>
                      <a:gd name="connsiteX16" fmla="*/ 544147 w 554669"/>
                      <a:gd name="connsiteY16" fmla="*/ 110665 h 1571156"/>
                      <a:gd name="connsiteX17" fmla="*/ 514756 w 554669"/>
                      <a:gd name="connsiteY17"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0389 w 554669"/>
                      <a:gd name="connsiteY11" fmla="*/ 964922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514756 w 554669"/>
                      <a:gd name="connsiteY0" fmla="*/ 1196 h 1571156"/>
                      <a:gd name="connsiteX1" fmla="*/ 256764 w 554669"/>
                      <a:gd name="connsiteY1" fmla="*/ 175166 h 1571156"/>
                      <a:gd name="connsiteX2" fmla="*/ 37690 w 554669"/>
                      <a:gd name="connsiteY2" fmla="*/ 367433 h 1571156"/>
                      <a:gd name="connsiteX3" fmla="*/ 43269 w 554669"/>
                      <a:gd name="connsiteY3" fmla="*/ 678492 h 1571156"/>
                      <a:gd name="connsiteX4" fmla="*/ 36941 w 554669"/>
                      <a:gd name="connsiteY4" fmla="*/ 1043503 h 1571156"/>
                      <a:gd name="connsiteX5" fmla="*/ 28232 w 554669"/>
                      <a:gd name="connsiteY5" fmla="*/ 1206040 h 1571156"/>
                      <a:gd name="connsiteX6" fmla="*/ 9251 w 554669"/>
                      <a:gd name="connsiteY6" fmla="*/ 1535129 h 1571156"/>
                      <a:gd name="connsiteX7" fmla="*/ 192675 w 554669"/>
                      <a:gd name="connsiteY7" fmla="*/ 1565813 h 1571156"/>
                      <a:gd name="connsiteX8" fmla="*/ 343033 w 554669"/>
                      <a:gd name="connsiteY8" fmla="*/ 1564249 h 1571156"/>
                      <a:gd name="connsiteX9" fmla="*/ 343647 w 554669"/>
                      <a:gd name="connsiteY9" fmla="*/ 1267408 h 1571156"/>
                      <a:gd name="connsiteX10" fmla="*/ 427806 w 554669"/>
                      <a:gd name="connsiteY10" fmla="*/ 1078133 h 1571156"/>
                      <a:gd name="connsiteX11" fmla="*/ 415151 w 554669"/>
                      <a:gd name="connsiteY11" fmla="*/ 714891 h 1571156"/>
                      <a:gd name="connsiteX12" fmla="*/ 391475 w 554669"/>
                      <a:gd name="connsiteY12" fmla="*/ 497040 h 1571156"/>
                      <a:gd name="connsiteX13" fmla="*/ 392972 w 554669"/>
                      <a:gd name="connsiteY13" fmla="*/ 424990 h 1571156"/>
                      <a:gd name="connsiteX14" fmla="*/ 416717 w 554669"/>
                      <a:gd name="connsiteY14" fmla="*/ 340218 h 1571156"/>
                      <a:gd name="connsiteX15" fmla="*/ 544147 w 554669"/>
                      <a:gd name="connsiteY15" fmla="*/ 110665 h 1571156"/>
                      <a:gd name="connsiteX16" fmla="*/ 514756 w 554669"/>
                      <a:gd name="connsiteY16" fmla="*/ 1196 h 1571156"/>
                      <a:gd name="connsiteX0" fmla="*/ 653856 w 693769"/>
                      <a:gd name="connsiteY0" fmla="*/ 1196 h 1571156"/>
                      <a:gd name="connsiteX1" fmla="*/ 395864 w 693769"/>
                      <a:gd name="connsiteY1" fmla="*/ 175166 h 1571156"/>
                      <a:gd name="connsiteX2" fmla="*/ 176790 w 693769"/>
                      <a:gd name="connsiteY2" fmla="*/ 367433 h 1571156"/>
                      <a:gd name="connsiteX3" fmla="*/ 182369 w 693769"/>
                      <a:gd name="connsiteY3" fmla="*/ 678492 h 1571156"/>
                      <a:gd name="connsiteX4" fmla="*/ 176041 w 693769"/>
                      <a:gd name="connsiteY4" fmla="*/ 1043503 h 1571156"/>
                      <a:gd name="connsiteX5" fmla="*/ 167332 w 693769"/>
                      <a:gd name="connsiteY5" fmla="*/ 1206040 h 1571156"/>
                      <a:gd name="connsiteX6" fmla="*/ 3095 w 693769"/>
                      <a:gd name="connsiteY6" fmla="*/ 1535129 h 1571156"/>
                      <a:gd name="connsiteX7" fmla="*/ 331775 w 693769"/>
                      <a:gd name="connsiteY7" fmla="*/ 1565813 h 1571156"/>
                      <a:gd name="connsiteX8" fmla="*/ 482133 w 693769"/>
                      <a:gd name="connsiteY8" fmla="*/ 1564249 h 1571156"/>
                      <a:gd name="connsiteX9" fmla="*/ 482747 w 693769"/>
                      <a:gd name="connsiteY9" fmla="*/ 1267408 h 1571156"/>
                      <a:gd name="connsiteX10" fmla="*/ 566906 w 693769"/>
                      <a:gd name="connsiteY10" fmla="*/ 1078133 h 1571156"/>
                      <a:gd name="connsiteX11" fmla="*/ 554251 w 693769"/>
                      <a:gd name="connsiteY11" fmla="*/ 714891 h 1571156"/>
                      <a:gd name="connsiteX12" fmla="*/ 530575 w 693769"/>
                      <a:gd name="connsiteY12" fmla="*/ 497040 h 1571156"/>
                      <a:gd name="connsiteX13" fmla="*/ 532072 w 693769"/>
                      <a:gd name="connsiteY13" fmla="*/ 424990 h 1571156"/>
                      <a:gd name="connsiteX14" fmla="*/ 555817 w 693769"/>
                      <a:gd name="connsiteY14" fmla="*/ 340218 h 1571156"/>
                      <a:gd name="connsiteX15" fmla="*/ 683247 w 693769"/>
                      <a:gd name="connsiteY15" fmla="*/ 110665 h 1571156"/>
                      <a:gd name="connsiteX16" fmla="*/ 653856 w 693769"/>
                      <a:gd name="connsiteY16" fmla="*/ 1196 h 1571156"/>
                      <a:gd name="connsiteX0" fmla="*/ 655560 w 695473"/>
                      <a:gd name="connsiteY0" fmla="*/ 1196 h 1571003"/>
                      <a:gd name="connsiteX1" fmla="*/ 397568 w 695473"/>
                      <a:gd name="connsiteY1" fmla="*/ 175166 h 1571003"/>
                      <a:gd name="connsiteX2" fmla="*/ 178494 w 695473"/>
                      <a:gd name="connsiteY2" fmla="*/ 367433 h 1571003"/>
                      <a:gd name="connsiteX3" fmla="*/ 184073 w 695473"/>
                      <a:gd name="connsiteY3" fmla="*/ 678492 h 1571003"/>
                      <a:gd name="connsiteX4" fmla="*/ 177745 w 695473"/>
                      <a:gd name="connsiteY4" fmla="*/ 1043503 h 1571003"/>
                      <a:gd name="connsiteX5" fmla="*/ 140461 w 695473"/>
                      <a:gd name="connsiteY5" fmla="*/ 1208421 h 1571003"/>
                      <a:gd name="connsiteX6" fmla="*/ 4799 w 695473"/>
                      <a:gd name="connsiteY6" fmla="*/ 1535129 h 1571003"/>
                      <a:gd name="connsiteX7" fmla="*/ 333479 w 695473"/>
                      <a:gd name="connsiteY7" fmla="*/ 1565813 h 1571003"/>
                      <a:gd name="connsiteX8" fmla="*/ 483837 w 695473"/>
                      <a:gd name="connsiteY8" fmla="*/ 1564249 h 1571003"/>
                      <a:gd name="connsiteX9" fmla="*/ 484451 w 695473"/>
                      <a:gd name="connsiteY9" fmla="*/ 1267408 h 1571003"/>
                      <a:gd name="connsiteX10" fmla="*/ 568610 w 695473"/>
                      <a:gd name="connsiteY10" fmla="*/ 1078133 h 1571003"/>
                      <a:gd name="connsiteX11" fmla="*/ 555955 w 695473"/>
                      <a:gd name="connsiteY11" fmla="*/ 714891 h 1571003"/>
                      <a:gd name="connsiteX12" fmla="*/ 532279 w 695473"/>
                      <a:gd name="connsiteY12" fmla="*/ 497040 h 1571003"/>
                      <a:gd name="connsiteX13" fmla="*/ 533776 w 695473"/>
                      <a:gd name="connsiteY13" fmla="*/ 424990 h 1571003"/>
                      <a:gd name="connsiteX14" fmla="*/ 557521 w 695473"/>
                      <a:gd name="connsiteY14" fmla="*/ 340218 h 1571003"/>
                      <a:gd name="connsiteX15" fmla="*/ 684951 w 695473"/>
                      <a:gd name="connsiteY15" fmla="*/ 110665 h 1571003"/>
                      <a:gd name="connsiteX16" fmla="*/ 655560 w 695473"/>
                      <a:gd name="connsiteY16" fmla="*/ 1196 h 1571003"/>
                      <a:gd name="connsiteX0" fmla="*/ 650782 w 690695"/>
                      <a:gd name="connsiteY0" fmla="*/ 1196 h 1618499"/>
                      <a:gd name="connsiteX1" fmla="*/ 392790 w 690695"/>
                      <a:gd name="connsiteY1" fmla="*/ 175166 h 1618499"/>
                      <a:gd name="connsiteX2" fmla="*/ 173716 w 690695"/>
                      <a:gd name="connsiteY2" fmla="*/ 367433 h 1618499"/>
                      <a:gd name="connsiteX3" fmla="*/ 179295 w 690695"/>
                      <a:gd name="connsiteY3" fmla="*/ 678492 h 1618499"/>
                      <a:gd name="connsiteX4" fmla="*/ 172967 w 690695"/>
                      <a:gd name="connsiteY4" fmla="*/ 1043503 h 1618499"/>
                      <a:gd name="connsiteX5" fmla="*/ 135683 w 690695"/>
                      <a:gd name="connsiteY5" fmla="*/ 1208421 h 1618499"/>
                      <a:gd name="connsiteX6" fmla="*/ 21 w 690695"/>
                      <a:gd name="connsiteY6" fmla="*/ 1535129 h 1618499"/>
                      <a:gd name="connsiteX7" fmla="*/ 128676 w 690695"/>
                      <a:gd name="connsiteY7" fmla="*/ 1618201 h 1618499"/>
                      <a:gd name="connsiteX8" fmla="*/ 479059 w 690695"/>
                      <a:gd name="connsiteY8" fmla="*/ 1564249 h 1618499"/>
                      <a:gd name="connsiteX9" fmla="*/ 479673 w 690695"/>
                      <a:gd name="connsiteY9" fmla="*/ 1267408 h 1618499"/>
                      <a:gd name="connsiteX10" fmla="*/ 563832 w 690695"/>
                      <a:gd name="connsiteY10" fmla="*/ 1078133 h 1618499"/>
                      <a:gd name="connsiteX11" fmla="*/ 551177 w 690695"/>
                      <a:gd name="connsiteY11" fmla="*/ 714891 h 1618499"/>
                      <a:gd name="connsiteX12" fmla="*/ 527501 w 690695"/>
                      <a:gd name="connsiteY12" fmla="*/ 497040 h 1618499"/>
                      <a:gd name="connsiteX13" fmla="*/ 528998 w 690695"/>
                      <a:gd name="connsiteY13" fmla="*/ 424990 h 1618499"/>
                      <a:gd name="connsiteX14" fmla="*/ 552743 w 690695"/>
                      <a:gd name="connsiteY14" fmla="*/ 340218 h 1618499"/>
                      <a:gd name="connsiteX15" fmla="*/ 680173 w 690695"/>
                      <a:gd name="connsiteY15" fmla="*/ 110665 h 1618499"/>
                      <a:gd name="connsiteX16" fmla="*/ 650782 w 690695"/>
                      <a:gd name="connsiteY16" fmla="*/ 1196 h 1618499"/>
                      <a:gd name="connsiteX0" fmla="*/ 662785 w 702698"/>
                      <a:gd name="connsiteY0" fmla="*/ 1196 h 1590356"/>
                      <a:gd name="connsiteX1" fmla="*/ 404793 w 702698"/>
                      <a:gd name="connsiteY1" fmla="*/ 175166 h 1590356"/>
                      <a:gd name="connsiteX2" fmla="*/ 185719 w 702698"/>
                      <a:gd name="connsiteY2" fmla="*/ 367433 h 1590356"/>
                      <a:gd name="connsiteX3" fmla="*/ 191298 w 702698"/>
                      <a:gd name="connsiteY3" fmla="*/ 678492 h 1590356"/>
                      <a:gd name="connsiteX4" fmla="*/ 184970 w 702698"/>
                      <a:gd name="connsiteY4" fmla="*/ 1043503 h 1590356"/>
                      <a:gd name="connsiteX5" fmla="*/ 147686 w 702698"/>
                      <a:gd name="connsiteY5" fmla="*/ 1208421 h 1590356"/>
                      <a:gd name="connsiteX6" fmla="*/ 12024 w 702698"/>
                      <a:gd name="connsiteY6" fmla="*/ 1535129 h 1590356"/>
                      <a:gd name="connsiteX7" fmla="*/ 491062 w 702698"/>
                      <a:gd name="connsiteY7" fmla="*/ 1564249 h 1590356"/>
                      <a:gd name="connsiteX8" fmla="*/ 491676 w 702698"/>
                      <a:gd name="connsiteY8" fmla="*/ 1267408 h 1590356"/>
                      <a:gd name="connsiteX9" fmla="*/ 575835 w 702698"/>
                      <a:gd name="connsiteY9" fmla="*/ 1078133 h 1590356"/>
                      <a:gd name="connsiteX10" fmla="*/ 563180 w 702698"/>
                      <a:gd name="connsiteY10" fmla="*/ 714891 h 1590356"/>
                      <a:gd name="connsiteX11" fmla="*/ 539504 w 702698"/>
                      <a:gd name="connsiteY11" fmla="*/ 497040 h 1590356"/>
                      <a:gd name="connsiteX12" fmla="*/ 541001 w 702698"/>
                      <a:gd name="connsiteY12" fmla="*/ 424990 h 1590356"/>
                      <a:gd name="connsiteX13" fmla="*/ 564746 w 702698"/>
                      <a:gd name="connsiteY13" fmla="*/ 340218 h 1590356"/>
                      <a:gd name="connsiteX14" fmla="*/ 692176 w 702698"/>
                      <a:gd name="connsiteY14" fmla="*/ 110665 h 1590356"/>
                      <a:gd name="connsiteX15" fmla="*/ 662785 w 702698"/>
                      <a:gd name="connsiteY15" fmla="*/ 1196 h 1590356"/>
                      <a:gd name="connsiteX0" fmla="*/ 659016 w 698929"/>
                      <a:gd name="connsiteY0" fmla="*/ 1196 h 1630227"/>
                      <a:gd name="connsiteX1" fmla="*/ 401024 w 698929"/>
                      <a:gd name="connsiteY1" fmla="*/ 175166 h 1630227"/>
                      <a:gd name="connsiteX2" fmla="*/ 181950 w 698929"/>
                      <a:gd name="connsiteY2" fmla="*/ 367433 h 1630227"/>
                      <a:gd name="connsiteX3" fmla="*/ 187529 w 698929"/>
                      <a:gd name="connsiteY3" fmla="*/ 678492 h 1630227"/>
                      <a:gd name="connsiteX4" fmla="*/ 181201 w 698929"/>
                      <a:gd name="connsiteY4" fmla="*/ 1043503 h 1630227"/>
                      <a:gd name="connsiteX5" fmla="*/ 143917 w 698929"/>
                      <a:gd name="connsiteY5" fmla="*/ 1208421 h 1630227"/>
                      <a:gd name="connsiteX6" fmla="*/ 8255 w 698929"/>
                      <a:gd name="connsiteY6" fmla="*/ 1535129 h 1630227"/>
                      <a:gd name="connsiteX7" fmla="*/ 413474 w 698929"/>
                      <a:gd name="connsiteY7" fmla="*/ 1614255 h 1630227"/>
                      <a:gd name="connsiteX8" fmla="*/ 487907 w 698929"/>
                      <a:gd name="connsiteY8" fmla="*/ 1267408 h 1630227"/>
                      <a:gd name="connsiteX9" fmla="*/ 572066 w 698929"/>
                      <a:gd name="connsiteY9" fmla="*/ 1078133 h 1630227"/>
                      <a:gd name="connsiteX10" fmla="*/ 559411 w 698929"/>
                      <a:gd name="connsiteY10" fmla="*/ 714891 h 1630227"/>
                      <a:gd name="connsiteX11" fmla="*/ 535735 w 698929"/>
                      <a:gd name="connsiteY11" fmla="*/ 497040 h 1630227"/>
                      <a:gd name="connsiteX12" fmla="*/ 537232 w 698929"/>
                      <a:gd name="connsiteY12" fmla="*/ 424990 h 1630227"/>
                      <a:gd name="connsiteX13" fmla="*/ 560977 w 698929"/>
                      <a:gd name="connsiteY13" fmla="*/ 340218 h 1630227"/>
                      <a:gd name="connsiteX14" fmla="*/ 688407 w 698929"/>
                      <a:gd name="connsiteY14" fmla="*/ 110665 h 1630227"/>
                      <a:gd name="connsiteX15" fmla="*/ 659016 w 698929"/>
                      <a:gd name="connsiteY15" fmla="*/ 1196 h 1630227"/>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25184 w 836206"/>
                      <a:gd name="connsiteY8" fmla="*/ 1267408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09343 w 836206"/>
                      <a:gd name="connsiteY9" fmla="*/ 1078133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96688 w 836206"/>
                      <a:gd name="connsiteY10" fmla="*/ 714891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6293 w 836206"/>
                      <a:gd name="connsiteY0" fmla="*/ 1196 h 1641084"/>
                      <a:gd name="connsiteX1" fmla="*/ 538301 w 836206"/>
                      <a:gd name="connsiteY1" fmla="*/ 175166 h 1641084"/>
                      <a:gd name="connsiteX2" fmla="*/ 319227 w 836206"/>
                      <a:gd name="connsiteY2" fmla="*/ 367433 h 1641084"/>
                      <a:gd name="connsiteX3" fmla="*/ 324806 w 836206"/>
                      <a:gd name="connsiteY3" fmla="*/ 678492 h 1641084"/>
                      <a:gd name="connsiteX4" fmla="*/ 318478 w 836206"/>
                      <a:gd name="connsiteY4" fmla="*/ 1043503 h 1641084"/>
                      <a:gd name="connsiteX5" fmla="*/ 281194 w 836206"/>
                      <a:gd name="connsiteY5" fmla="*/ 1208421 h 1641084"/>
                      <a:gd name="connsiteX6" fmla="*/ 5039 w 836206"/>
                      <a:gd name="connsiteY6" fmla="*/ 1580373 h 1641084"/>
                      <a:gd name="connsiteX7" fmla="*/ 550751 w 836206"/>
                      <a:gd name="connsiteY7" fmla="*/ 1614255 h 1641084"/>
                      <a:gd name="connsiteX8" fmla="*/ 668046 w 836206"/>
                      <a:gd name="connsiteY8" fmla="*/ 1276933 h 1641084"/>
                      <a:gd name="connsiteX9" fmla="*/ 735536 w 836206"/>
                      <a:gd name="connsiteY9" fmla="*/ 992408 h 1641084"/>
                      <a:gd name="connsiteX10" fmla="*/ 689544 w 836206"/>
                      <a:gd name="connsiteY10" fmla="*/ 669647 h 1641084"/>
                      <a:gd name="connsiteX11" fmla="*/ 673012 w 836206"/>
                      <a:gd name="connsiteY11" fmla="*/ 497040 h 1641084"/>
                      <a:gd name="connsiteX12" fmla="*/ 674509 w 836206"/>
                      <a:gd name="connsiteY12" fmla="*/ 424990 h 1641084"/>
                      <a:gd name="connsiteX13" fmla="*/ 698254 w 836206"/>
                      <a:gd name="connsiteY13" fmla="*/ 340218 h 1641084"/>
                      <a:gd name="connsiteX14" fmla="*/ 825684 w 836206"/>
                      <a:gd name="connsiteY14" fmla="*/ 110665 h 1641084"/>
                      <a:gd name="connsiteX15" fmla="*/ 796293 w 836206"/>
                      <a:gd name="connsiteY15" fmla="*/ 1196 h 1641084"/>
                      <a:gd name="connsiteX0" fmla="*/ 797579 w 837492"/>
                      <a:gd name="connsiteY0" fmla="*/ 1196 h 1641314"/>
                      <a:gd name="connsiteX1" fmla="*/ 539587 w 837492"/>
                      <a:gd name="connsiteY1" fmla="*/ 175166 h 1641314"/>
                      <a:gd name="connsiteX2" fmla="*/ 320513 w 837492"/>
                      <a:gd name="connsiteY2" fmla="*/ 367433 h 1641314"/>
                      <a:gd name="connsiteX3" fmla="*/ 326092 w 837492"/>
                      <a:gd name="connsiteY3" fmla="*/ 678492 h 1641314"/>
                      <a:gd name="connsiteX4" fmla="*/ 319764 w 837492"/>
                      <a:gd name="connsiteY4" fmla="*/ 1043503 h 1641314"/>
                      <a:gd name="connsiteX5" fmla="*/ 258667 w 837492"/>
                      <a:gd name="connsiteY5" fmla="*/ 1203658 h 1641314"/>
                      <a:gd name="connsiteX6" fmla="*/ 6325 w 837492"/>
                      <a:gd name="connsiteY6" fmla="*/ 1580373 h 1641314"/>
                      <a:gd name="connsiteX7" fmla="*/ 552037 w 837492"/>
                      <a:gd name="connsiteY7" fmla="*/ 1614255 h 1641314"/>
                      <a:gd name="connsiteX8" fmla="*/ 669332 w 837492"/>
                      <a:gd name="connsiteY8" fmla="*/ 1276933 h 1641314"/>
                      <a:gd name="connsiteX9" fmla="*/ 736822 w 837492"/>
                      <a:gd name="connsiteY9" fmla="*/ 992408 h 1641314"/>
                      <a:gd name="connsiteX10" fmla="*/ 690830 w 837492"/>
                      <a:gd name="connsiteY10" fmla="*/ 669647 h 1641314"/>
                      <a:gd name="connsiteX11" fmla="*/ 674298 w 837492"/>
                      <a:gd name="connsiteY11" fmla="*/ 497040 h 1641314"/>
                      <a:gd name="connsiteX12" fmla="*/ 675795 w 837492"/>
                      <a:gd name="connsiteY12" fmla="*/ 424990 h 1641314"/>
                      <a:gd name="connsiteX13" fmla="*/ 699540 w 837492"/>
                      <a:gd name="connsiteY13" fmla="*/ 340218 h 1641314"/>
                      <a:gd name="connsiteX14" fmla="*/ 826970 w 837492"/>
                      <a:gd name="connsiteY14" fmla="*/ 110665 h 1641314"/>
                      <a:gd name="connsiteX15" fmla="*/ 797579 w 837492"/>
                      <a:gd name="connsiteY15" fmla="*/ 1196 h 1641314"/>
                      <a:gd name="connsiteX0" fmla="*/ 713982 w 753895"/>
                      <a:gd name="connsiteY0" fmla="*/ 1196 h 1650425"/>
                      <a:gd name="connsiteX1" fmla="*/ 455990 w 753895"/>
                      <a:gd name="connsiteY1" fmla="*/ 175166 h 1650425"/>
                      <a:gd name="connsiteX2" fmla="*/ 236916 w 753895"/>
                      <a:gd name="connsiteY2" fmla="*/ 367433 h 1650425"/>
                      <a:gd name="connsiteX3" fmla="*/ 242495 w 753895"/>
                      <a:gd name="connsiteY3" fmla="*/ 678492 h 1650425"/>
                      <a:gd name="connsiteX4" fmla="*/ 236167 w 753895"/>
                      <a:gd name="connsiteY4" fmla="*/ 1043503 h 1650425"/>
                      <a:gd name="connsiteX5" fmla="*/ 175070 w 753895"/>
                      <a:gd name="connsiteY5" fmla="*/ 1203658 h 1650425"/>
                      <a:gd name="connsiteX6" fmla="*/ 8453 w 753895"/>
                      <a:gd name="connsiteY6" fmla="*/ 1601804 h 1650425"/>
                      <a:gd name="connsiteX7" fmla="*/ 468440 w 753895"/>
                      <a:gd name="connsiteY7" fmla="*/ 1614255 h 1650425"/>
                      <a:gd name="connsiteX8" fmla="*/ 585735 w 753895"/>
                      <a:gd name="connsiteY8" fmla="*/ 1276933 h 1650425"/>
                      <a:gd name="connsiteX9" fmla="*/ 653225 w 753895"/>
                      <a:gd name="connsiteY9" fmla="*/ 992408 h 1650425"/>
                      <a:gd name="connsiteX10" fmla="*/ 607233 w 753895"/>
                      <a:gd name="connsiteY10" fmla="*/ 669647 h 1650425"/>
                      <a:gd name="connsiteX11" fmla="*/ 590701 w 753895"/>
                      <a:gd name="connsiteY11" fmla="*/ 497040 h 1650425"/>
                      <a:gd name="connsiteX12" fmla="*/ 592198 w 753895"/>
                      <a:gd name="connsiteY12" fmla="*/ 424990 h 1650425"/>
                      <a:gd name="connsiteX13" fmla="*/ 615943 w 753895"/>
                      <a:gd name="connsiteY13" fmla="*/ 340218 h 1650425"/>
                      <a:gd name="connsiteX14" fmla="*/ 743373 w 753895"/>
                      <a:gd name="connsiteY14" fmla="*/ 110665 h 1650425"/>
                      <a:gd name="connsiteX15" fmla="*/ 713982 w 753895"/>
                      <a:gd name="connsiteY15" fmla="*/ 1196 h 1650425"/>
                      <a:gd name="connsiteX0" fmla="*/ 717338 w 757251"/>
                      <a:gd name="connsiteY0" fmla="*/ 1196 h 1651788"/>
                      <a:gd name="connsiteX1" fmla="*/ 459346 w 757251"/>
                      <a:gd name="connsiteY1" fmla="*/ 175166 h 1651788"/>
                      <a:gd name="connsiteX2" fmla="*/ 240272 w 757251"/>
                      <a:gd name="connsiteY2" fmla="*/ 367433 h 1651788"/>
                      <a:gd name="connsiteX3" fmla="*/ 245851 w 757251"/>
                      <a:gd name="connsiteY3" fmla="*/ 678492 h 1651788"/>
                      <a:gd name="connsiteX4" fmla="*/ 239523 w 757251"/>
                      <a:gd name="connsiteY4" fmla="*/ 1043503 h 1651788"/>
                      <a:gd name="connsiteX5" fmla="*/ 178426 w 757251"/>
                      <a:gd name="connsiteY5" fmla="*/ 1203658 h 1651788"/>
                      <a:gd name="connsiteX6" fmla="*/ 11809 w 757251"/>
                      <a:gd name="connsiteY6" fmla="*/ 1601804 h 1651788"/>
                      <a:gd name="connsiteX7" fmla="*/ 540852 w 757251"/>
                      <a:gd name="connsiteY7" fmla="*/ 1616637 h 1651788"/>
                      <a:gd name="connsiteX8" fmla="*/ 589091 w 757251"/>
                      <a:gd name="connsiteY8" fmla="*/ 1276933 h 1651788"/>
                      <a:gd name="connsiteX9" fmla="*/ 656581 w 757251"/>
                      <a:gd name="connsiteY9" fmla="*/ 992408 h 1651788"/>
                      <a:gd name="connsiteX10" fmla="*/ 610589 w 757251"/>
                      <a:gd name="connsiteY10" fmla="*/ 669647 h 1651788"/>
                      <a:gd name="connsiteX11" fmla="*/ 594057 w 757251"/>
                      <a:gd name="connsiteY11" fmla="*/ 497040 h 1651788"/>
                      <a:gd name="connsiteX12" fmla="*/ 595554 w 757251"/>
                      <a:gd name="connsiteY12" fmla="*/ 424990 h 1651788"/>
                      <a:gd name="connsiteX13" fmla="*/ 619299 w 757251"/>
                      <a:gd name="connsiteY13" fmla="*/ 340218 h 1651788"/>
                      <a:gd name="connsiteX14" fmla="*/ 746729 w 757251"/>
                      <a:gd name="connsiteY14" fmla="*/ 110665 h 1651788"/>
                      <a:gd name="connsiteX15" fmla="*/ 717338 w 757251"/>
                      <a:gd name="connsiteY15" fmla="*/ 1196 h 1651788"/>
                      <a:gd name="connsiteX0" fmla="*/ 715105 w 755018"/>
                      <a:gd name="connsiteY0" fmla="*/ 1196 h 1651788"/>
                      <a:gd name="connsiteX1" fmla="*/ 457113 w 755018"/>
                      <a:gd name="connsiteY1" fmla="*/ 175166 h 1651788"/>
                      <a:gd name="connsiteX2" fmla="*/ 238039 w 755018"/>
                      <a:gd name="connsiteY2" fmla="*/ 367433 h 1651788"/>
                      <a:gd name="connsiteX3" fmla="*/ 243618 w 755018"/>
                      <a:gd name="connsiteY3" fmla="*/ 678492 h 1651788"/>
                      <a:gd name="connsiteX4" fmla="*/ 237290 w 755018"/>
                      <a:gd name="connsiteY4" fmla="*/ 1043503 h 1651788"/>
                      <a:gd name="connsiteX5" fmla="*/ 176193 w 755018"/>
                      <a:gd name="connsiteY5" fmla="*/ 1203658 h 1651788"/>
                      <a:gd name="connsiteX6" fmla="*/ 9576 w 755018"/>
                      <a:gd name="connsiteY6" fmla="*/ 1601804 h 1651788"/>
                      <a:gd name="connsiteX7" fmla="*/ 493375 w 755018"/>
                      <a:gd name="connsiteY7" fmla="*/ 1616637 h 1651788"/>
                      <a:gd name="connsiteX8" fmla="*/ 586858 w 755018"/>
                      <a:gd name="connsiteY8" fmla="*/ 1276933 h 1651788"/>
                      <a:gd name="connsiteX9" fmla="*/ 654348 w 755018"/>
                      <a:gd name="connsiteY9" fmla="*/ 992408 h 1651788"/>
                      <a:gd name="connsiteX10" fmla="*/ 608356 w 755018"/>
                      <a:gd name="connsiteY10" fmla="*/ 669647 h 1651788"/>
                      <a:gd name="connsiteX11" fmla="*/ 591824 w 755018"/>
                      <a:gd name="connsiteY11" fmla="*/ 497040 h 1651788"/>
                      <a:gd name="connsiteX12" fmla="*/ 593321 w 755018"/>
                      <a:gd name="connsiteY12" fmla="*/ 424990 h 1651788"/>
                      <a:gd name="connsiteX13" fmla="*/ 617066 w 755018"/>
                      <a:gd name="connsiteY13" fmla="*/ 340218 h 1651788"/>
                      <a:gd name="connsiteX14" fmla="*/ 744496 w 755018"/>
                      <a:gd name="connsiteY14" fmla="*/ 110665 h 1651788"/>
                      <a:gd name="connsiteX15" fmla="*/ 715105 w 755018"/>
                      <a:gd name="connsiteY15" fmla="*/ 1196 h 1651788"/>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15105 w 755238"/>
                      <a:gd name="connsiteY0" fmla="*/ 1121 h 1651713"/>
                      <a:gd name="connsiteX1" fmla="*/ 452350 w 755238"/>
                      <a:gd name="connsiteY1" fmla="*/ 172709 h 1651713"/>
                      <a:gd name="connsiteX2" fmla="*/ 238039 w 755238"/>
                      <a:gd name="connsiteY2" fmla="*/ 367358 h 1651713"/>
                      <a:gd name="connsiteX3" fmla="*/ 243618 w 755238"/>
                      <a:gd name="connsiteY3" fmla="*/ 678417 h 1651713"/>
                      <a:gd name="connsiteX4" fmla="*/ 237290 w 755238"/>
                      <a:gd name="connsiteY4" fmla="*/ 1043428 h 1651713"/>
                      <a:gd name="connsiteX5" fmla="*/ 176193 w 755238"/>
                      <a:gd name="connsiteY5" fmla="*/ 1203583 h 1651713"/>
                      <a:gd name="connsiteX6" fmla="*/ 9576 w 755238"/>
                      <a:gd name="connsiteY6" fmla="*/ 1601729 h 1651713"/>
                      <a:gd name="connsiteX7" fmla="*/ 493375 w 755238"/>
                      <a:gd name="connsiteY7" fmla="*/ 1616562 h 1651713"/>
                      <a:gd name="connsiteX8" fmla="*/ 586858 w 755238"/>
                      <a:gd name="connsiteY8" fmla="*/ 1276858 h 1651713"/>
                      <a:gd name="connsiteX9" fmla="*/ 654348 w 755238"/>
                      <a:gd name="connsiteY9" fmla="*/ 992333 h 1651713"/>
                      <a:gd name="connsiteX10" fmla="*/ 608356 w 755238"/>
                      <a:gd name="connsiteY10" fmla="*/ 669572 h 1651713"/>
                      <a:gd name="connsiteX11" fmla="*/ 591824 w 755238"/>
                      <a:gd name="connsiteY11" fmla="*/ 496965 h 1651713"/>
                      <a:gd name="connsiteX12" fmla="*/ 593321 w 755238"/>
                      <a:gd name="connsiteY12" fmla="*/ 424915 h 1651713"/>
                      <a:gd name="connsiteX13" fmla="*/ 617066 w 755238"/>
                      <a:gd name="connsiteY13" fmla="*/ 340143 h 1651713"/>
                      <a:gd name="connsiteX14" fmla="*/ 744496 w 755238"/>
                      <a:gd name="connsiteY14" fmla="*/ 110590 h 1651713"/>
                      <a:gd name="connsiteX15" fmla="*/ 715105 w 755238"/>
                      <a:gd name="connsiteY15" fmla="*/ 1121 h 1651713"/>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38039 w 758463"/>
                      <a:gd name="connsiteY2" fmla="*/ 372062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22249 w 758463"/>
                      <a:gd name="connsiteY0" fmla="*/ 1062 h 1656417"/>
                      <a:gd name="connsiteX1" fmla="*/ 452350 w 758463"/>
                      <a:gd name="connsiteY1" fmla="*/ 177413 h 1656417"/>
                      <a:gd name="connsiteX2" fmla="*/ 240420 w 758463"/>
                      <a:gd name="connsiteY2" fmla="*/ 355393 h 1656417"/>
                      <a:gd name="connsiteX3" fmla="*/ 243618 w 758463"/>
                      <a:gd name="connsiteY3" fmla="*/ 683121 h 1656417"/>
                      <a:gd name="connsiteX4" fmla="*/ 237290 w 758463"/>
                      <a:gd name="connsiteY4" fmla="*/ 1048132 h 1656417"/>
                      <a:gd name="connsiteX5" fmla="*/ 176193 w 758463"/>
                      <a:gd name="connsiteY5" fmla="*/ 1208287 h 1656417"/>
                      <a:gd name="connsiteX6" fmla="*/ 9576 w 758463"/>
                      <a:gd name="connsiteY6" fmla="*/ 1606433 h 1656417"/>
                      <a:gd name="connsiteX7" fmla="*/ 493375 w 758463"/>
                      <a:gd name="connsiteY7" fmla="*/ 1621266 h 1656417"/>
                      <a:gd name="connsiteX8" fmla="*/ 586858 w 758463"/>
                      <a:gd name="connsiteY8" fmla="*/ 1281562 h 1656417"/>
                      <a:gd name="connsiteX9" fmla="*/ 654348 w 758463"/>
                      <a:gd name="connsiteY9" fmla="*/ 997037 h 1656417"/>
                      <a:gd name="connsiteX10" fmla="*/ 608356 w 758463"/>
                      <a:gd name="connsiteY10" fmla="*/ 674276 h 1656417"/>
                      <a:gd name="connsiteX11" fmla="*/ 591824 w 758463"/>
                      <a:gd name="connsiteY11" fmla="*/ 501669 h 1656417"/>
                      <a:gd name="connsiteX12" fmla="*/ 593321 w 758463"/>
                      <a:gd name="connsiteY12" fmla="*/ 429619 h 1656417"/>
                      <a:gd name="connsiteX13" fmla="*/ 617066 w 758463"/>
                      <a:gd name="connsiteY13" fmla="*/ 344847 h 1656417"/>
                      <a:gd name="connsiteX14" fmla="*/ 744496 w 758463"/>
                      <a:gd name="connsiteY14" fmla="*/ 115294 h 1656417"/>
                      <a:gd name="connsiteX15" fmla="*/ 722249 w 758463"/>
                      <a:gd name="connsiteY15" fmla="*/ 1062 h 1656417"/>
                      <a:gd name="connsiteX0" fmla="*/ 719868 w 757327"/>
                      <a:gd name="connsiteY0" fmla="*/ 1036 h 1658772"/>
                      <a:gd name="connsiteX1" fmla="*/ 452350 w 757327"/>
                      <a:gd name="connsiteY1" fmla="*/ 179768 h 1658772"/>
                      <a:gd name="connsiteX2" fmla="*/ 240420 w 757327"/>
                      <a:gd name="connsiteY2" fmla="*/ 357748 h 1658772"/>
                      <a:gd name="connsiteX3" fmla="*/ 243618 w 757327"/>
                      <a:gd name="connsiteY3" fmla="*/ 685476 h 1658772"/>
                      <a:gd name="connsiteX4" fmla="*/ 237290 w 757327"/>
                      <a:gd name="connsiteY4" fmla="*/ 1050487 h 1658772"/>
                      <a:gd name="connsiteX5" fmla="*/ 176193 w 757327"/>
                      <a:gd name="connsiteY5" fmla="*/ 1210642 h 1658772"/>
                      <a:gd name="connsiteX6" fmla="*/ 9576 w 757327"/>
                      <a:gd name="connsiteY6" fmla="*/ 1608788 h 1658772"/>
                      <a:gd name="connsiteX7" fmla="*/ 493375 w 757327"/>
                      <a:gd name="connsiteY7" fmla="*/ 1623621 h 1658772"/>
                      <a:gd name="connsiteX8" fmla="*/ 586858 w 757327"/>
                      <a:gd name="connsiteY8" fmla="*/ 1283917 h 1658772"/>
                      <a:gd name="connsiteX9" fmla="*/ 654348 w 757327"/>
                      <a:gd name="connsiteY9" fmla="*/ 999392 h 1658772"/>
                      <a:gd name="connsiteX10" fmla="*/ 608356 w 757327"/>
                      <a:gd name="connsiteY10" fmla="*/ 676631 h 1658772"/>
                      <a:gd name="connsiteX11" fmla="*/ 591824 w 757327"/>
                      <a:gd name="connsiteY11" fmla="*/ 504024 h 1658772"/>
                      <a:gd name="connsiteX12" fmla="*/ 593321 w 757327"/>
                      <a:gd name="connsiteY12" fmla="*/ 431974 h 1658772"/>
                      <a:gd name="connsiteX13" fmla="*/ 617066 w 757327"/>
                      <a:gd name="connsiteY13" fmla="*/ 347202 h 1658772"/>
                      <a:gd name="connsiteX14" fmla="*/ 744496 w 757327"/>
                      <a:gd name="connsiteY14" fmla="*/ 117649 h 1658772"/>
                      <a:gd name="connsiteX15" fmla="*/ 719868 w 757327"/>
                      <a:gd name="connsiteY15" fmla="*/ 1036 h 1658772"/>
                      <a:gd name="connsiteX0" fmla="*/ 719868 w 744414"/>
                      <a:gd name="connsiteY0" fmla="*/ 848 h 1658584"/>
                      <a:gd name="connsiteX1" fmla="*/ 452350 w 744414"/>
                      <a:gd name="connsiteY1" fmla="*/ 179580 h 1658584"/>
                      <a:gd name="connsiteX2" fmla="*/ 240420 w 744414"/>
                      <a:gd name="connsiteY2" fmla="*/ 357560 h 1658584"/>
                      <a:gd name="connsiteX3" fmla="*/ 243618 w 744414"/>
                      <a:gd name="connsiteY3" fmla="*/ 685288 h 1658584"/>
                      <a:gd name="connsiteX4" fmla="*/ 237290 w 744414"/>
                      <a:gd name="connsiteY4" fmla="*/ 1050299 h 1658584"/>
                      <a:gd name="connsiteX5" fmla="*/ 176193 w 744414"/>
                      <a:gd name="connsiteY5" fmla="*/ 1210454 h 1658584"/>
                      <a:gd name="connsiteX6" fmla="*/ 9576 w 744414"/>
                      <a:gd name="connsiteY6" fmla="*/ 1608600 h 1658584"/>
                      <a:gd name="connsiteX7" fmla="*/ 493375 w 744414"/>
                      <a:gd name="connsiteY7" fmla="*/ 1623433 h 1658584"/>
                      <a:gd name="connsiteX8" fmla="*/ 586858 w 744414"/>
                      <a:gd name="connsiteY8" fmla="*/ 1283729 h 1658584"/>
                      <a:gd name="connsiteX9" fmla="*/ 654348 w 744414"/>
                      <a:gd name="connsiteY9" fmla="*/ 999204 h 1658584"/>
                      <a:gd name="connsiteX10" fmla="*/ 608356 w 744414"/>
                      <a:gd name="connsiteY10" fmla="*/ 676443 h 1658584"/>
                      <a:gd name="connsiteX11" fmla="*/ 591824 w 744414"/>
                      <a:gd name="connsiteY11" fmla="*/ 503836 h 1658584"/>
                      <a:gd name="connsiteX12" fmla="*/ 593321 w 744414"/>
                      <a:gd name="connsiteY12" fmla="*/ 431786 h 1658584"/>
                      <a:gd name="connsiteX13" fmla="*/ 617066 w 744414"/>
                      <a:gd name="connsiteY13" fmla="*/ 347014 h 1658584"/>
                      <a:gd name="connsiteX14" fmla="*/ 720683 w 744414"/>
                      <a:gd name="connsiteY14" fmla="*/ 122224 h 1658584"/>
                      <a:gd name="connsiteX15" fmla="*/ 719868 w 744414"/>
                      <a:gd name="connsiteY15" fmla="*/ 848 h 1658584"/>
                      <a:gd name="connsiteX0" fmla="*/ 719868 w 737605"/>
                      <a:gd name="connsiteY0" fmla="*/ 618 h 1658354"/>
                      <a:gd name="connsiteX1" fmla="*/ 452350 w 737605"/>
                      <a:gd name="connsiteY1" fmla="*/ 179350 h 1658354"/>
                      <a:gd name="connsiteX2" fmla="*/ 240420 w 737605"/>
                      <a:gd name="connsiteY2" fmla="*/ 357330 h 1658354"/>
                      <a:gd name="connsiteX3" fmla="*/ 243618 w 737605"/>
                      <a:gd name="connsiteY3" fmla="*/ 685058 h 1658354"/>
                      <a:gd name="connsiteX4" fmla="*/ 237290 w 737605"/>
                      <a:gd name="connsiteY4" fmla="*/ 1050069 h 1658354"/>
                      <a:gd name="connsiteX5" fmla="*/ 176193 w 737605"/>
                      <a:gd name="connsiteY5" fmla="*/ 1210224 h 1658354"/>
                      <a:gd name="connsiteX6" fmla="*/ 9576 w 737605"/>
                      <a:gd name="connsiteY6" fmla="*/ 1608370 h 1658354"/>
                      <a:gd name="connsiteX7" fmla="*/ 493375 w 737605"/>
                      <a:gd name="connsiteY7" fmla="*/ 1623203 h 1658354"/>
                      <a:gd name="connsiteX8" fmla="*/ 586858 w 737605"/>
                      <a:gd name="connsiteY8" fmla="*/ 1283499 h 1658354"/>
                      <a:gd name="connsiteX9" fmla="*/ 654348 w 737605"/>
                      <a:gd name="connsiteY9" fmla="*/ 998974 h 1658354"/>
                      <a:gd name="connsiteX10" fmla="*/ 608356 w 737605"/>
                      <a:gd name="connsiteY10" fmla="*/ 676213 h 1658354"/>
                      <a:gd name="connsiteX11" fmla="*/ 591824 w 737605"/>
                      <a:gd name="connsiteY11" fmla="*/ 503606 h 1658354"/>
                      <a:gd name="connsiteX12" fmla="*/ 593321 w 737605"/>
                      <a:gd name="connsiteY12" fmla="*/ 431556 h 1658354"/>
                      <a:gd name="connsiteX13" fmla="*/ 617066 w 737605"/>
                      <a:gd name="connsiteY13" fmla="*/ 346784 h 1658354"/>
                      <a:gd name="connsiteX14" fmla="*/ 720683 w 737605"/>
                      <a:gd name="connsiteY14" fmla="*/ 121994 h 1658354"/>
                      <a:gd name="connsiteX15" fmla="*/ 719868 w 737605"/>
                      <a:gd name="connsiteY15" fmla="*/ 618 h 1658354"/>
                      <a:gd name="connsiteX0" fmla="*/ 719868 w 724108"/>
                      <a:gd name="connsiteY0" fmla="*/ 7357 h 1665093"/>
                      <a:gd name="connsiteX1" fmla="*/ 452350 w 724108"/>
                      <a:gd name="connsiteY1" fmla="*/ 186089 h 1665093"/>
                      <a:gd name="connsiteX2" fmla="*/ 240420 w 724108"/>
                      <a:gd name="connsiteY2" fmla="*/ 364069 h 1665093"/>
                      <a:gd name="connsiteX3" fmla="*/ 243618 w 724108"/>
                      <a:gd name="connsiteY3" fmla="*/ 691797 h 1665093"/>
                      <a:gd name="connsiteX4" fmla="*/ 237290 w 724108"/>
                      <a:gd name="connsiteY4" fmla="*/ 1056808 h 1665093"/>
                      <a:gd name="connsiteX5" fmla="*/ 176193 w 724108"/>
                      <a:gd name="connsiteY5" fmla="*/ 1216963 h 1665093"/>
                      <a:gd name="connsiteX6" fmla="*/ 9576 w 724108"/>
                      <a:gd name="connsiteY6" fmla="*/ 1615109 h 1665093"/>
                      <a:gd name="connsiteX7" fmla="*/ 493375 w 724108"/>
                      <a:gd name="connsiteY7" fmla="*/ 1629942 h 1665093"/>
                      <a:gd name="connsiteX8" fmla="*/ 586858 w 724108"/>
                      <a:gd name="connsiteY8" fmla="*/ 1290238 h 1665093"/>
                      <a:gd name="connsiteX9" fmla="*/ 654348 w 724108"/>
                      <a:gd name="connsiteY9" fmla="*/ 1005713 h 1665093"/>
                      <a:gd name="connsiteX10" fmla="*/ 608356 w 724108"/>
                      <a:gd name="connsiteY10" fmla="*/ 682952 h 1665093"/>
                      <a:gd name="connsiteX11" fmla="*/ 591824 w 724108"/>
                      <a:gd name="connsiteY11" fmla="*/ 510345 h 1665093"/>
                      <a:gd name="connsiteX12" fmla="*/ 593321 w 724108"/>
                      <a:gd name="connsiteY12" fmla="*/ 438295 h 1665093"/>
                      <a:gd name="connsiteX13" fmla="*/ 617066 w 724108"/>
                      <a:gd name="connsiteY13" fmla="*/ 353523 h 1665093"/>
                      <a:gd name="connsiteX14" fmla="*/ 720683 w 724108"/>
                      <a:gd name="connsiteY14" fmla="*/ 128733 h 1665093"/>
                      <a:gd name="connsiteX15" fmla="*/ 719868 w 724108"/>
                      <a:gd name="connsiteY15" fmla="*/ 7357 h 1665093"/>
                      <a:gd name="connsiteX0" fmla="*/ 719868 w 815338"/>
                      <a:gd name="connsiteY0" fmla="*/ 7357 h 1665093"/>
                      <a:gd name="connsiteX1" fmla="*/ 452350 w 815338"/>
                      <a:gd name="connsiteY1" fmla="*/ 186089 h 1665093"/>
                      <a:gd name="connsiteX2" fmla="*/ 240420 w 815338"/>
                      <a:gd name="connsiteY2" fmla="*/ 364069 h 1665093"/>
                      <a:gd name="connsiteX3" fmla="*/ 243618 w 815338"/>
                      <a:gd name="connsiteY3" fmla="*/ 691797 h 1665093"/>
                      <a:gd name="connsiteX4" fmla="*/ 237290 w 815338"/>
                      <a:gd name="connsiteY4" fmla="*/ 1056808 h 1665093"/>
                      <a:gd name="connsiteX5" fmla="*/ 176193 w 815338"/>
                      <a:gd name="connsiteY5" fmla="*/ 1216963 h 1665093"/>
                      <a:gd name="connsiteX6" fmla="*/ 9576 w 815338"/>
                      <a:gd name="connsiteY6" fmla="*/ 1615109 h 1665093"/>
                      <a:gd name="connsiteX7" fmla="*/ 493375 w 815338"/>
                      <a:gd name="connsiteY7" fmla="*/ 1629942 h 1665093"/>
                      <a:gd name="connsiteX8" fmla="*/ 586858 w 815338"/>
                      <a:gd name="connsiteY8" fmla="*/ 1290238 h 1665093"/>
                      <a:gd name="connsiteX9" fmla="*/ 654348 w 815338"/>
                      <a:gd name="connsiteY9" fmla="*/ 1005713 h 1665093"/>
                      <a:gd name="connsiteX10" fmla="*/ 608356 w 815338"/>
                      <a:gd name="connsiteY10" fmla="*/ 682952 h 1665093"/>
                      <a:gd name="connsiteX11" fmla="*/ 591824 w 815338"/>
                      <a:gd name="connsiteY11" fmla="*/ 510345 h 1665093"/>
                      <a:gd name="connsiteX12" fmla="*/ 593321 w 815338"/>
                      <a:gd name="connsiteY12" fmla="*/ 438295 h 1665093"/>
                      <a:gd name="connsiteX13" fmla="*/ 812328 w 815338"/>
                      <a:gd name="connsiteY13" fmla="*/ 132067 h 1665093"/>
                      <a:gd name="connsiteX14" fmla="*/ 720683 w 815338"/>
                      <a:gd name="connsiteY14" fmla="*/ 128733 h 1665093"/>
                      <a:gd name="connsiteX15" fmla="*/ 719868 w 815338"/>
                      <a:gd name="connsiteY15" fmla="*/ 7357 h 1665093"/>
                      <a:gd name="connsiteX0" fmla="*/ 719868 w 871499"/>
                      <a:gd name="connsiteY0" fmla="*/ 7357 h 1665093"/>
                      <a:gd name="connsiteX1" fmla="*/ 452350 w 871499"/>
                      <a:gd name="connsiteY1" fmla="*/ 186089 h 1665093"/>
                      <a:gd name="connsiteX2" fmla="*/ 240420 w 871499"/>
                      <a:gd name="connsiteY2" fmla="*/ 364069 h 1665093"/>
                      <a:gd name="connsiteX3" fmla="*/ 243618 w 871499"/>
                      <a:gd name="connsiteY3" fmla="*/ 691797 h 1665093"/>
                      <a:gd name="connsiteX4" fmla="*/ 237290 w 871499"/>
                      <a:gd name="connsiteY4" fmla="*/ 1056808 h 1665093"/>
                      <a:gd name="connsiteX5" fmla="*/ 176193 w 871499"/>
                      <a:gd name="connsiteY5" fmla="*/ 1216963 h 1665093"/>
                      <a:gd name="connsiteX6" fmla="*/ 9576 w 871499"/>
                      <a:gd name="connsiteY6" fmla="*/ 1615109 h 1665093"/>
                      <a:gd name="connsiteX7" fmla="*/ 493375 w 871499"/>
                      <a:gd name="connsiteY7" fmla="*/ 1629942 h 1665093"/>
                      <a:gd name="connsiteX8" fmla="*/ 586858 w 871499"/>
                      <a:gd name="connsiteY8" fmla="*/ 1290238 h 1665093"/>
                      <a:gd name="connsiteX9" fmla="*/ 654348 w 871499"/>
                      <a:gd name="connsiteY9" fmla="*/ 1005713 h 1665093"/>
                      <a:gd name="connsiteX10" fmla="*/ 608356 w 871499"/>
                      <a:gd name="connsiteY10" fmla="*/ 682952 h 1665093"/>
                      <a:gd name="connsiteX11" fmla="*/ 591824 w 871499"/>
                      <a:gd name="connsiteY11" fmla="*/ 510345 h 1665093"/>
                      <a:gd name="connsiteX12" fmla="*/ 860021 w 871499"/>
                      <a:gd name="connsiteY12" fmla="*/ 378764 h 1665093"/>
                      <a:gd name="connsiteX13" fmla="*/ 812328 w 871499"/>
                      <a:gd name="connsiteY13" fmla="*/ 132067 h 1665093"/>
                      <a:gd name="connsiteX14" fmla="*/ 720683 w 871499"/>
                      <a:gd name="connsiteY14" fmla="*/ 128733 h 1665093"/>
                      <a:gd name="connsiteX15" fmla="*/ 719868 w 871499"/>
                      <a:gd name="connsiteY15" fmla="*/ 7357 h 1665093"/>
                      <a:gd name="connsiteX0" fmla="*/ 719868 w 881647"/>
                      <a:gd name="connsiteY0" fmla="*/ 7357 h 1665093"/>
                      <a:gd name="connsiteX1" fmla="*/ 452350 w 881647"/>
                      <a:gd name="connsiteY1" fmla="*/ 186089 h 1665093"/>
                      <a:gd name="connsiteX2" fmla="*/ 240420 w 881647"/>
                      <a:gd name="connsiteY2" fmla="*/ 364069 h 1665093"/>
                      <a:gd name="connsiteX3" fmla="*/ 243618 w 881647"/>
                      <a:gd name="connsiteY3" fmla="*/ 691797 h 1665093"/>
                      <a:gd name="connsiteX4" fmla="*/ 237290 w 881647"/>
                      <a:gd name="connsiteY4" fmla="*/ 1056808 h 1665093"/>
                      <a:gd name="connsiteX5" fmla="*/ 176193 w 881647"/>
                      <a:gd name="connsiteY5" fmla="*/ 1216963 h 1665093"/>
                      <a:gd name="connsiteX6" fmla="*/ 9576 w 881647"/>
                      <a:gd name="connsiteY6" fmla="*/ 1615109 h 1665093"/>
                      <a:gd name="connsiteX7" fmla="*/ 493375 w 881647"/>
                      <a:gd name="connsiteY7" fmla="*/ 1629942 h 1665093"/>
                      <a:gd name="connsiteX8" fmla="*/ 586858 w 881647"/>
                      <a:gd name="connsiteY8" fmla="*/ 1290238 h 1665093"/>
                      <a:gd name="connsiteX9" fmla="*/ 654348 w 881647"/>
                      <a:gd name="connsiteY9" fmla="*/ 1005713 h 1665093"/>
                      <a:gd name="connsiteX10" fmla="*/ 608356 w 881647"/>
                      <a:gd name="connsiteY10" fmla="*/ 682952 h 1665093"/>
                      <a:gd name="connsiteX11" fmla="*/ 591824 w 881647"/>
                      <a:gd name="connsiteY11" fmla="*/ 510345 h 1665093"/>
                      <a:gd name="connsiteX12" fmla="*/ 860021 w 881647"/>
                      <a:gd name="connsiteY12" fmla="*/ 378764 h 1665093"/>
                      <a:gd name="connsiteX13" fmla="*/ 812328 w 881647"/>
                      <a:gd name="connsiteY13" fmla="*/ 132067 h 1665093"/>
                      <a:gd name="connsiteX14" fmla="*/ 720683 w 881647"/>
                      <a:gd name="connsiteY14" fmla="*/ 128733 h 1665093"/>
                      <a:gd name="connsiteX15" fmla="*/ 719868 w 881647"/>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82602"/>
                      <a:gd name="connsiteY0" fmla="*/ 7357 h 1665093"/>
                      <a:gd name="connsiteX1" fmla="*/ 452350 w 882602"/>
                      <a:gd name="connsiteY1" fmla="*/ 186089 h 1665093"/>
                      <a:gd name="connsiteX2" fmla="*/ 240420 w 882602"/>
                      <a:gd name="connsiteY2" fmla="*/ 364069 h 1665093"/>
                      <a:gd name="connsiteX3" fmla="*/ 243618 w 882602"/>
                      <a:gd name="connsiteY3" fmla="*/ 691797 h 1665093"/>
                      <a:gd name="connsiteX4" fmla="*/ 237290 w 882602"/>
                      <a:gd name="connsiteY4" fmla="*/ 1056808 h 1665093"/>
                      <a:gd name="connsiteX5" fmla="*/ 176193 w 882602"/>
                      <a:gd name="connsiteY5" fmla="*/ 1216963 h 1665093"/>
                      <a:gd name="connsiteX6" fmla="*/ 9576 w 882602"/>
                      <a:gd name="connsiteY6" fmla="*/ 1615109 h 1665093"/>
                      <a:gd name="connsiteX7" fmla="*/ 493375 w 882602"/>
                      <a:gd name="connsiteY7" fmla="*/ 1629942 h 1665093"/>
                      <a:gd name="connsiteX8" fmla="*/ 586858 w 882602"/>
                      <a:gd name="connsiteY8" fmla="*/ 1290238 h 1665093"/>
                      <a:gd name="connsiteX9" fmla="*/ 654348 w 882602"/>
                      <a:gd name="connsiteY9" fmla="*/ 1005713 h 1665093"/>
                      <a:gd name="connsiteX10" fmla="*/ 608356 w 882602"/>
                      <a:gd name="connsiteY10" fmla="*/ 682952 h 1665093"/>
                      <a:gd name="connsiteX11" fmla="*/ 591824 w 882602"/>
                      <a:gd name="connsiteY11" fmla="*/ 510345 h 1665093"/>
                      <a:gd name="connsiteX12" fmla="*/ 860021 w 882602"/>
                      <a:gd name="connsiteY12" fmla="*/ 378764 h 1665093"/>
                      <a:gd name="connsiteX13" fmla="*/ 814709 w 882602"/>
                      <a:gd name="connsiteY13" fmla="*/ 113017 h 1665093"/>
                      <a:gd name="connsiteX14" fmla="*/ 720683 w 882602"/>
                      <a:gd name="connsiteY14" fmla="*/ 128733 h 1665093"/>
                      <a:gd name="connsiteX15" fmla="*/ 719868 w 882602"/>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608356 w 868043"/>
                      <a:gd name="connsiteY10" fmla="*/ 682952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654348 w 868043"/>
                      <a:gd name="connsiteY9" fmla="*/ 1005713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586858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1627 w 868043"/>
                      <a:gd name="connsiteY8" fmla="*/ 1290238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09129 w 868043"/>
                      <a:gd name="connsiteY9" fmla="*/ 936656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44008 w 868043"/>
                      <a:gd name="connsiteY8" fmla="*/ 1311670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21035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19868 w 868043"/>
                      <a:gd name="connsiteY0" fmla="*/ 7357 h 1665093"/>
                      <a:gd name="connsiteX1" fmla="*/ 452350 w 868043"/>
                      <a:gd name="connsiteY1" fmla="*/ 186089 h 1665093"/>
                      <a:gd name="connsiteX2" fmla="*/ 240420 w 868043"/>
                      <a:gd name="connsiteY2" fmla="*/ 364069 h 1665093"/>
                      <a:gd name="connsiteX3" fmla="*/ 243618 w 868043"/>
                      <a:gd name="connsiteY3" fmla="*/ 691797 h 1665093"/>
                      <a:gd name="connsiteX4" fmla="*/ 237290 w 868043"/>
                      <a:gd name="connsiteY4" fmla="*/ 1056808 h 1665093"/>
                      <a:gd name="connsiteX5" fmla="*/ 176193 w 868043"/>
                      <a:gd name="connsiteY5" fmla="*/ 1216963 h 1665093"/>
                      <a:gd name="connsiteX6" fmla="*/ 9576 w 868043"/>
                      <a:gd name="connsiteY6" fmla="*/ 1615109 h 1665093"/>
                      <a:gd name="connsiteX7" fmla="*/ 493375 w 868043"/>
                      <a:gd name="connsiteY7" fmla="*/ 1629942 h 1665093"/>
                      <a:gd name="connsiteX8" fmla="*/ 653533 w 868043"/>
                      <a:gd name="connsiteY8" fmla="*/ 1283095 h 1665093"/>
                      <a:gd name="connsiteX9" fmla="*/ 832941 w 868043"/>
                      <a:gd name="connsiteY9" fmla="*/ 965231 h 1665093"/>
                      <a:gd name="connsiteX10" fmla="*/ 789331 w 868043"/>
                      <a:gd name="connsiteY10" fmla="*/ 713908 h 1665093"/>
                      <a:gd name="connsiteX11" fmla="*/ 796612 w 868043"/>
                      <a:gd name="connsiteY11" fmla="*/ 527014 h 1665093"/>
                      <a:gd name="connsiteX12" fmla="*/ 860021 w 868043"/>
                      <a:gd name="connsiteY12" fmla="*/ 378764 h 1665093"/>
                      <a:gd name="connsiteX13" fmla="*/ 814709 w 868043"/>
                      <a:gd name="connsiteY13" fmla="*/ 113017 h 1665093"/>
                      <a:gd name="connsiteX14" fmla="*/ 720683 w 868043"/>
                      <a:gd name="connsiteY14" fmla="*/ 128733 h 1665093"/>
                      <a:gd name="connsiteX15" fmla="*/ 719868 w 868043"/>
                      <a:gd name="connsiteY15" fmla="*/ 7357 h 1665093"/>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1754 w 869929"/>
                      <a:gd name="connsiteY0" fmla="*/ 7357 h 1662530"/>
                      <a:gd name="connsiteX1" fmla="*/ 454236 w 869929"/>
                      <a:gd name="connsiteY1" fmla="*/ 186089 h 1662530"/>
                      <a:gd name="connsiteX2" fmla="*/ 242306 w 869929"/>
                      <a:gd name="connsiteY2" fmla="*/ 364069 h 1662530"/>
                      <a:gd name="connsiteX3" fmla="*/ 245504 w 869929"/>
                      <a:gd name="connsiteY3" fmla="*/ 691797 h 1662530"/>
                      <a:gd name="connsiteX4" fmla="*/ 239176 w 869929"/>
                      <a:gd name="connsiteY4" fmla="*/ 1056808 h 1662530"/>
                      <a:gd name="connsiteX5" fmla="*/ 159029 w 869929"/>
                      <a:gd name="connsiteY5" fmla="*/ 1259825 h 1662530"/>
                      <a:gd name="connsiteX6" fmla="*/ 11462 w 869929"/>
                      <a:gd name="connsiteY6" fmla="*/ 1615109 h 1662530"/>
                      <a:gd name="connsiteX7" fmla="*/ 495261 w 869929"/>
                      <a:gd name="connsiteY7" fmla="*/ 1629942 h 1662530"/>
                      <a:gd name="connsiteX8" fmla="*/ 655419 w 869929"/>
                      <a:gd name="connsiteY8" fmla="*/ 1283095 h 1662530"/>
                      <a:gd name="connsiteX9" fmla="*/ 834827 w 869929"/>
                      <a:gd name="connsiteY9" fmla="*/ 965231 h 1662530"/>
                      <a:gd name="connsiteX10" fmla="*/ 791217 w 869929"/>
                      <a:gd name="connsiteY10" fmla="*/ 713908 h 1662530"/>
                      <a:gd name="connsiteX11" fmla="*/ 798498 w 869929"/>
                      <a:gd name="connsiteY11" fmla="*/ 527014 h 1662530"/>
                      <a:gd name="connsiteX12" fmla="*/ 861907 w 869929"/>
                      <a:gd name="connsiteY12" fmla="*/ 378764 h 1662530"/>
                      <a:gd name="connsiteX13" fmla="*/ 816595 w 869929"/>
                      <a:gd name="connsiteY13" fmla="*/ 113017 h 1662530"/>
                      <a:gd name="connsiteX14" fmla="*/ 722569 w 869929"/>
                      <a:gd name="connsiteY14" fmla="*/ 128733 h 1662530"/>
                      <a:gd name="connsiteX15" fmla="*/ 721754 w 869929"/>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919 w 872094"/>
                      <a:gd name="connsiteY0" fmla="*/ 7357 h 1662530"/>
                      <a:gd name="connsiteX1" fmla="*/ 456401 w 872094"/>
                      <a:gd name="connsiteY1" fmla="*/ 186089 h 1662530"/>
                      <a:gd name="connsiteX2" fmla="*/ 244471 w 872094"/>
                      <a:gd name="connsiteY2" fmla="*/ 364069 h 1662530"/>
                      <a:gd name="connsiteX3" fmla="*/ 247669 w 872094"/>
                      <a:gd name="connsiteY3" fmla="*/ 691797 h 1662530"/>
                      <a:gd name="connsiteX4" fmla="*/ 241341 w 872094"/>
                      <a:gd name="connsiteY4" fmla="*/ 1056808 h 1662530"/>
                      <a:gd name="connsiteX5" fmla="*/ 161194 w 872094"/>
                      <a:gd name="connsiteY5" fmla="*/ 1259825 h 1662530"/>
                      <a:gd name="connsiteX6" fmla="*/ 13627 w 872094"/>
                      <a:gd name="connsiteY6" fmla="*/ 1615109 h 1662530"/>
                      <a:gd name="connsiteX7" fmla="*/ 537907 w 872094"/>
                      <a:gd name="connsiteY7" fmla="*/ 1629942 h 1662530"/>
                      <a:gd name="connsiteX8" fmla="*/ 657584 w 872094"/>
                      <a:gd name="connsiteY8" fmla="*/ 1283095 h 1662530"/>
                      <a:gd name="connsiteX9" fmla="*/ 836992 w 872094"/>
                      <a:gd name="connsiteY9" fmla="*/ 965231 h 1662530"/>
                      <a:gd name="connsiteX10" fmla="*/ 793382 w 872094"/>
                      <a:gd name="connsiteY10" fmla="*/ 713908 h 1662530"/>
                      <a:gd name="connsiteX11" fmla="*/ 800663 w 872094"/>
                      <a:gd name="connsiteY11" fmla="*/ 527014 h 1662530"/>
                      <a:gd name="connsiteX12" fmla="*/ 864072 w 872094"/>
                      <a:gd name="connsiteY12" fmla="*/ 378764 h 1662530"/>
                      <a:gd name="connsiteX13" fmla="*/ 818760 w 872094"/>
                      <a:gd name="connsiteY13" fmla="*/ 113017 h 1662530"/>
                      <a:gd name="connsiteX14" fmla="*/ 724734 w 872094"/>
                      <a:gd name="connsiteY14" fmla="*/ 128733 h 1662530"/>
                      <a:gd name="connsiteX15" fmla="*/ 723919 w 872094"/>
                      <a:gd name="connsiteY15" fmla="*/ 7357 h 1662530"/>
                      <a:gd name="connsiteX0" fmla="*/ 723017 w 871192"/>
                      <a:gd name="connsiteY0" fmla="*/ 7357 h 1659724"/>
                      <a:gd name="connsiteX1" fmla="*/ 455499 w 871192"/>
                      <a:gd name="connsiteY1" fmla="*/ 186089 h 1659724"/>
                      <a:gd name="connsiteX2" fmla="*/ 243569 w 871192"/>
                      <a:gd name="connsiteY2" fmla="*/ 364069 h 1659724"/>
                      <a:gd name="connsiteX3" fmla="*/ 246767 w 871192"/>
                      <a:gd name="connsiteY3" fmla="*/ 691797 h 1659724"/>
                      <a:gd name="connsiteX4" fmla="*/ 240439 w 871192"/>
                      <a:gd name="connsiteY4" fmla="*/ 1056808 h 1659724"/>
                      <a:gd name="connsiteX5" fmla="*/ 160292 w 871192"/>
                      <a:gd name="connsiteY5" fmla="*/ 1259825 h 1659724"/>
                      <a:gd name="connsiteX6" fmla="*/ 12725 w 871192"/>
                      <a:gd name="connsiteY6" fmla="*/ 1615109 h 1659724"/>
                      <a:gd name="connsiteX7" fmla="*/ 520337 w 871192"/>
                      <a:gd name="connsiteY7" fmla="*/ 1625180 h 1659724"/>
                      <a:gd name="connsiteX8" fmla="*/ 656682 w 871192"/>
                      <a:gd name="connsiteY8" fmla="*/ 1283095 h 1659724"/>
                      <a:gd name="connsiteX9" fmla="*/ 836090 w 871192"/>
                      <a:gd name="connsiteY9" fmla="*/ 965231 h 1659724"/>
                      <a:gd name="connsiteX10" fmla="*/ 792480 w 871192"/>
                      <a:gd name="connsiteY10" fmla="*/ 713908 h 1659724"/>
                      <a:gd name="connsiteX11" fmla="*/ 799761 w 871192"/>
                      <a:gd name="connsiteY11" fmla="*/ 527014 h 1659724"/>
                      <a:gd name="connsiteX12" fmla="*/ 863170 w 871192"/>
                      <a:gd name="connsiteY12" fmla="*/ 378764 h 1659724"/>
                      <a:gd name="connsiteX13" fmla="*/ 817858 w 871192"/>
                      <a:gd name="connsiteY13" fmla="*/ 113017 h 1659724"/>
                      <a:gd name="connsiteX14" fmla="*/ 723832 w 871192"/>
                      <a:gd name="connsiteY14" fmla="*/ 128733 h 1659724"/>
                      <a:gd name="connsiteX15" fmla="*/ 723017 w 871192"/>
                      <a:gd name="connsiteY15" fmla="*/ 7357 h 1659724"/>
                      <a:gd name="connsiteX0" fmla="*/ 723017 w 870705"/>
                      <a:gd name="connsiteY0" fmla="*/ 7357 h 1659724"/>
                      <a:gd name="connsiteX1" fmla="*/ 455499 w 870705"/>
                      <a:gd name="connsiteY1" fmla="*/ 186089 h 1659724"/>
                      <a:gd name="connsiteX2" fmla="*/ 243569 w 870705"/>
                      <a:gd name="connsiteY2" fmla="*/ 364069 h 1659724"/>
                      <a:gd name="connsiteX3" fmla="*/ 246767 w 870705"/>
                      <a:gd name="connsiteY3" fmla="*/ 691797 h 1659724"/>
                      <a:gd name="connsiteX4" fmla="*/ 240439 w 870705"/>
                      <a:gd name="connsiteY4" fmla="*/ 1056808 h 1659724"/>
                      <a:gd name="connsiteX5" fmla="*/ 160292 w 870705"/>
                      <a:gd name="connsiteY5" fmla="*/ 1259825 h 1659724"/>
                      <a:gd name="connsiteX6" fmla="*/ 12725 w 870705"/>
                      <a:gd name="connsiteY6" fmla="*/ 1615109 h 1659724"/>
                      <a:gd name="connsiteX7" fmla="*/ 520337 w 870705"/>
                      <a:gd name="connsiteY7" fmla="*/ 1625180 h 1659724"/>
                      <a:gd name="connsiteX8" fmla="*/ 656682 w 870705"/>
                      <a:gd name="connsiteY8" fmla="*/ 1283095 h 1659724"/>
                      <a:gd name="connsiteX9" fmla="*/ 836090 w 870705"/>
                      <a:gd name="connsiteY9" fmla="*/ 965231 h 1659724"/>
                      <a:gd name="connsiteX10" fmla="*/ 792480 w 870705"/>
                      <a:gd name="connsiteY10" fmla="*/ 713908 h 1659724"/>
                      <a:gd name="connsiteX11" fmla="*/ 806905 w 870705"/>
                      <a:gd name="connsiteY11" fmla="*/ 534158 h 1659724"/>
                      <a:gd name="connsiteX12" fmla="*/ 863170 w 870705"/>
                      <a:gd name="connsiteY12" fmla="*/ 378764 h 1659724"/>
                      <a:gd name="connsiteX13" fmla="*/ 817858 w 870705"/>
                      <a:gd name="connsiteY13" fmla="*/ 113017 h 1659724"/>
                      <a:gd name="connsiteX14" fmla="*/ 723832 w 870705"/>
                      <a:gd name="connsiteY14" fmla="*/ 128733 h 1659724"/>
                      <a:gd name="connsiteX15" fmla="*/ 723017 w 870705"/>
                      <a:gd name="connsiteY15" fmla="*/ 7357 h 1659724"/>
                      <a:gd name="connsiteX0" fmla="*/ 723017 w 880385"/>
                      <a:gd name="connsiteY0" fmla="*/ 7357 h 1659724"/>
                      <a:gd name="connsiteX1" fmla="*/ 455499 w 880385"/>
                      <a:gd name="connsiteY1" fmla="*/ 186089 h 1659724"/>
                      <a:gd name="connsiteX2" fmla="*/ 243569 w 880385"/>
                      <a:gd name="connsiteY2" fmla="*/ 364069 h 1659724"/>
                      <a:gd name="connsiteX3" fmla="*/ 246767 w 880385"/>
                      <a:gd name="connsiteY3" fmla="*/ 691797 h 1659724"/>
                      <a:gd name="connsiteX4" fmla="*/ 240439 w 880385"/>
                      <a:gd name="connsiteY4" fmla="*/ 1056808 h 1659724"/>
                      <a:gd name="connsiteX5" fmla="*/ 160292 w 880385"/>
                      <a:gd name="connsiteY5" fmla="*/ 1259825 h 1659724"/>
                      <a:gd name="connsiteX6" fmla="*/ 12725 w 880385"/>
                      <a:gd name="connsiteY6" fmla="*/ 1615109 h 1659724"/>
                      <a:gd name="connsiteX7" fmla="*/ 520337 w 880385"/>
                      <a:gd name="connsiteY7" fmla="*/ 1625180 h 1659724"/>
                      <a:gd name="connsiteX8" fmla="*/ 656682 w 880385"/>
                      <a:gd name="connsiteY8" fmla="*/ 1283095 h 1659724"/>
                      <a:gd name="connsiteX9" fmla="*/ 836090 w 880385"/>
                      <a:gd name="connsiteY9" fmla="*/ 965231 h 1659724"/>
                      <a:gd name="connsiteX10" fmla="*/ 792480 w 880385"/>
                      <a:gd name="connsiteY10" fmla="*/ 713908 h 1659724"/>
                      <a:gd name="connsiteX11" fmla="*/ 806905 w 880385"/>
                      <a:gd name="connsiteY11" fmla="*/ 534158 h 1659724"/>
                      <a:gd name="connsiteX12" fmla="*/ 863170 w 880385"/>
                      <a:gd name="connsiteY12" fmla="*/ 378764 h 1659724"/>
                      <a:gd name="connsiteX13" fmla="*/ 817858 w 880385"/>
                      <a:gd name="connsiteY13" fmla="*/ 113017 h 1659724"/>
                      <a:gd name="connsiteX14" fmla="*/ 723832 w 880385"/>
                      <a:gd name="connsiteY14" fmla="*/ 128733 h 1659724"/>
                      <a:gd name="connsiteX15" fmla="*/ 723017 w 880385"/>
                      <a:gd name="connsiteY15" fmla="*/ 7357 h 1659724"/>
                      <a:gd name="connsiteX0" fmla="*/ 723017 w 878975"/>
                      <a:gd name="connsiteY0" fmla="*/ 7357 h 1659724"/>
                      <a:gd name="connsiteX1" fmla="*/ 455499 w 878975"/>
                      <a:gd name="connsiteY1" fmla="*/ 186089 h 1659724"/>
                      <a:gd name="connsiteX2" fmla="*/ 243569 w 878975"/>
                      <a:gd name="connsiteY2" fmla="*/ 364069 h 1659724"/>
                      <a:gd name="connsiteX3" fmla="*/ 246767 w 878975"/>
                      <a:gd name="connsiteY3" fmla="*/ 691797 h 1659724"/>
                      <a:gd name="connsiteX4" fmla="*/ 240439 w 878975"/>
                      <a:gd name="connsiteY4" fmla="*/ 1056808 h 1659724"/>
                      <a:gd name="connsiteX5" fmla="*/ 160292 w 878975"/>
                      <a:gd name="connsiteY5" fmla="*/ 1259825 h 1659724"/>
                      <a:gd name="connsiteX6" fmla="*/ 12725 w 878975"/>
                      <a:gd name="connsiteY6" fmla="*/ 1615109 h 1659724"/>
                      <a:gd name="connsiteX7" fmla="*/ 520337 w 878975"/>
                      <a:gd name="connsiteY7" fmla="*/ 1625180 h 1659724"/>
                      <a:gd name="connsiteX8" fmla="*/ 656682 w 878975"/>
                      <a:gd name="connsiteY8" fmla="*/ 1283095 h 1659724"/>
                      <a:gd name="connsiteX9" fmla="*/ 836090 w 878975"/>
                      <a:gd name="connsiteY9" fmla="*/ 965231 h 1659724"/>
                      <a:gd name="connsiteX10" fmla="*/ 792480 w 878975"/>
                      <a:gd name="connsiteY10" fmla="*/ 713908 h 1659724"/>
                      <a:gd name="connsiteX11" fmla="*/ 806905 w 878975"/>
                      <a:gd name="connsiteY11" fmla="*/ 534158 h 1659724"/>
                      <a:gd name="connsiteX12" fmla="*/ 863170 w 878975"/>
                      <a:gd name="connsiteY12" fmla="*/ 378764 h 1659724"/>
                      <a:gd name="connsiteX13" fmla="*/ 815476 w 878975"/>
                      <a:gd name="connsiteY13" fmla="*/ 117780 h 1659724"/>
                      <a:gd name="connsiteX14" fmla="*/ 723832 w 878975"/>
                      <a:gd name="connsiteY14" fmla="*/ 128733 h 1659724"/>
                      <a:gd name="connsiteX15" fmla="*/ 723017 w 878975"/>
                      <a:gd name="connsiteY15" fmla="*/ 7357 h 1659724"/>
                      <a:gd name="connsiteX0" fmla="*/ 723017 w 878360"/>
                      <a:gd name="connsiteY0" fmla="*/ 7357 h 1659724"/>
                      <a:gd name="connsiteX1" fmla="*/ 455499 w 878360"/>
                      <a:gd name="connsiteY1" fmla="*/ 186089 h 1659724"/>
                      <a:gd name="connsiteX2" fmla="*/ 243569 w 878360"/>
                      <a:gd name="connsiteY2" fmla="*/ 364069 h 1659724"/>
                      <a:gd name="connsiteX3" fmla="*/ 246767 w 878360"/>
                      <a:gd name="connsiteY3" fmla="*/ 691797 h 1659724"/>
                      <a:gd name="connsiteX4" fmla="*/ 240439 w 878360"/>
                      <a:gd name="connsiteY4" fmla="*/ 1056808 h 1659724"/>
                      <a:gd name="connsiteX5" fmla="*/ 160292 w 878360"/>
                      <a:gd name="connsiteY5" fmla="*/ 1259825 h 1659724"/>
                      <a:gd name="connsiteX6" fmla="*/ 12725 w 878360"/>
                      <a:gd name="connsiteY6" fmla="*/ 1615109 h 1659724"/>
                      <a:gd name="connsiteX7" fmla="*/ 520337 w 878360"/>
                      <a:gd name="connsiteY7" fmla="*/ 1625180 h 1659724"/>
                      <a:gd name="connsiteX8" fmla="*/ 656682 w 878360"/>
                      <a:gd name="connsiteY8" fmla="*/ 1283095 h 1659724"/>
                      <a:gd name="connsiteX9" fmla="*/ 836090 w 878360"/>
                      <a:gd name="connsiteY9" fmla="*/ 965231 h 1659724"/>
                      <a:gd name="connsiteX10" fmla="*/ 792480 w 878360"/>
                      <a:gd name="connsiteY10" fmla="*/ 713908 h 1659724"/>
                      <a:gd name="connsiteX11" fmla="*/ 806905 w 878360"/>
                      <a:gd name="connsiteY11" fmla="*/ 534158 h 1659724"/>
                      <a:gd name="connsiteX12" fmla="*/ 863170 w 878360"/>
                      <a:gd name="connsiteY12" fmla="*/ 378764 h 1659724"/>
                      <a:gd name="connsiteX13" fmla="*/ 815476 w 878360"/>
                      <a:gd name="connsiteY13" fmla="*/ 117780 h 1659724"/>
                      <a:gd name="connsiteX14" fmla="*/ 723832 w 878360"/>
                      <a:gd name="connsiteY14" fmla="*/ 128733 h 1659724"/>
                      <a:gd name="connsiteX15" fmla="*/ 723017 w 878360"/>
                      <a:gd name="connsiteY15" fmla="*/ 7357 h 1659724"/>
                      <a:gd name="connsiteX0" fmla="*/ 723017 w 880208"/>
                      <a:gd name="connsiteY0" fmla="*/ 7357 h 1659724"/>
                      <a:gd name="connsiteX1" fmla="*/ 455499 w 880208"/>
                      <a:gd name="connsiteY1" fmla="*/ 186089 h 1659724"/>
                      <a:gd name="connsiteX2" fmla="*/ 243569 w 880208"/>
                      <a:gd name="connsiteY2" fmla="*/ 364069 h 1659724"/>
                      <a:gd name="connsiteX3" fmla="*/ 246767 w 880208"/>
                      <a:gd name="connsiteY3" fmla="*/ 691797 h 1659724"/>
                      <a:gd name="connsiteX4" fmla="*/ 240439 w 880208"/>
                      <a:gd name="connsiteY4" fmla="*/ 1056808 h 1659724"/>
                      <a:gd name="connsiteX5" fmla="*/ 160292 w 880208"/>
                      <a:gd name="connsiteY5" fmla="*/ 1259825 h 1659724"/>
                      <a:gd name="connsiteX6" fmla="*/ 12725 w 880208"/>
                      <a:gd name="connsiteY6" fmla="*/ 1615109 h 1659724"/>
                      <a:gd name="connsiteX7" fmla="*/ 520337 w 880208"/>
                      <a:gd name="connsiteY7" fmla="*/ 1625180 h 1659724"/>
                      <a:gd name="connsiteX8" fmla="*/ 656682 w 880208"/>
                      <a:gd name="connsiteY8" fmla="*/ 1283095 h 1659724"/>
                      <a:gd name="connsiteX9" fmla="*/ 836090 w 880208"/>
                      <a:gd name="connsiteY9" fmla="*/ 965231 h 1659724"/>
                      <a:gd name="connsiteX10" fmla="*/ 792480 w 880208"/>
                      <a:gd name="connsiteY10" fmla="*/ 713908 h 1659724"/>
                      <a:gd name="connsiteX11" fmla="*/ 806905 w 880208"/>
                      <a:gd name="connsiteY11" fmla="*/ 534158 h 1659724"/>
                      <a:gd name="connsiteX12" fmla="*/ 863170 w 880208"/>
                      <a:gd name="connsiteY12" fmla="*/ 378764 h 1659724"/>
                      <a:gd name="connsiteX13" fmla="*/ 815476 w 880208"/>
                      <a:gd name="connsiteY13" fmla="*/ 117780 h 1659724"/>
                      <a:gd name="connsiteX14" fmla="*/ 723832 w 880208"/>
                      <a:gd name="connsiteY14" fmla="*/ 128733 h 1659724"/>
                      <a:gd name="connsiteX15" fmla="*/ 723017 w 880208"/>
                      <a:gd name="connsiteY15" fmla="*/ 7357 h 1659724"/>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7433 h 1657419"/>
                      <a:gd name="connsiteX1" fmla="*/ 455499 w 880208"/>
                      <a:gd name="connsiteY1" fmla="*/ 183784 h 1657419"/>
                      <a:gd name="connsiteX2" fmla="*/ 243569 w 880208"/>
                      <a:gd name="connsiteY2" fmla="*/ 361764 h 1657419"/>
                      <a:gd name="connsiteX3" fmla="*/ 246767 w 880208"/>
                      <a:gd name="connsiteY3" fmla="*/ 689492 h 1657419"/>
                      <a:gd name="connsiteX4" fmla="*/ 240439 w 880208"/>
                      <a:gd name="connsiteY4" fmla="*/ 1054503 h 1657419"/>
                      <a:gd name="connsiteX5" fmla="*/ 160292 w 880208"/>
                      <a:gd name="connsiteY5" fmla="*/ 1257520 h 1657419"/>
                      <a:gd name="connsiteX6" fmla="*/ 12725 w 880208"/>
                      <a:gd name="connsiteY6" fmla="*/ 1612804 h 1657419"/>
                      <a:gd name="connsiteX7" fmla="*/ 520337 w 880208"/>
                      <a:gd name="connsiteY7" fmla="*/ 1622875 h 1657419"/>
                      <a:gd name="connsiteX8" fmla="*/ 656682 w 880208"/>
                      <a:gd name="connsiteY8" fmla="*/ 1280790 h 1657419"/>
                      <a:gd name="connsiteX9" fmla="*/ 836090 w 880208"/>
                      <a:gd name="connsiteY9" fmla="*/ 962926 h 1657419"/>
                      <a:gd name="connsiteX10" fmla="*/ 792480 w 880208"/>
                      <a:gd name="connsiteY10" fmla="*/ 711603 h 1657419"/>
                      <a:gd name="connsiteX11" fmla="*/ 806905 w 880208"/>
                      <a:gd name="connsiteY11" fmla="*/ 531853 h 1657419"/>
                      <a:gd name="connsiteX12" fmla="*/ 863170 w 880208"/>
                      <a:gd name="connsiteY12" fmla="*/ 376459 h 1657419"/>
                      <a:gd name="connsiteX13" fmla="*/ 815476 w 880208"/>
                      <a:gd name="connsiteY13" fmla="*/ 115475 h 1657419"/>
                      <a:gd name="connsiteX14" fmla="*/ 723832 w 880208"/>
                      <a:gd name="connsiteY14" fmla="*/ 126428 h 1657419"/>
                      <a:gd name="connsiteX15" fmla="*/ 715873 w 880208"/>
                      <a:gd name="connsiteY15" fmla="*/ 7433 h 1657419"/>
                      <a:gd name="connsiteX0" fmla="*/ 715873 w 880208"/>
                      <a:gd name="connsiteY0" fmla="*/ 653 h 1650639"/>
                      <a:gd name="connsiteX1" fmla="*/ 462642 w 880208"/>
                      <a:gd name="connsiteY1" fmla="*/ 184148 h 1650639"/>
                      <a:gd name="connsiteX2" fmla="*/ 243569 w 880208"/>
                      <a:gd name="connsiteY2" fmla="*/ 354984 h 1650639"/>
                      <a:gd name="connsiteX3" fmla="*/ 246767 w 880208"/>
                      <a:gd name="connsiteY3" fmla="*/ 682712 h 1650639"/>
                      <a:gd name="connsiteX4" fmla="*/ 240439 w 880208"/>
                      <a:gd name="connsiteY4" fmla="*/ 1047723 h 1650639"/>
                      <a:gd name="connsiteX5" fmla="*/ 160292 w 880208"/>
                      <a:gd name="connsiteY5" fmla="*/ 1250740 h 1650639"/>
                      <a:gd name="connsiteX6" fmla="*/ 12725 w 880208"/>
                      <a:gd name="connsiteY6" fmla="*/ 1606024 h 1650639"/>
                      <a:gd name="connsiteX7" fmla="*/ 520337 w 880208"/>
                      <a:gd name="connsiteY7" fmla="*/ 1616095 h 1650639"/>
                      <a:gd name="connsiteX8" fmla="*/ 656682 w 880208"/>
                      <a:gd name="connsiteY8" fmla="*/ 1274010 h 1650639"/>
                      <a:gd name="connsiteX9" fmla="*/ 836090 w 880208"/>
                      <a:gd name="connsiteY9" fmla="*/ 956146 h 1650639"/>
                      <a:gd name="connsiteX10" fmla="*/ 792480 w 880208"/>
                      <a:gd name="connsiteY10" fmla="*/ 704823 h 1650639"/>
                      <a:gd name="connsiteX11" fmla="*/ 806905 w 880208"/>
                      <a:gd name="connsiteY11" fmla="*/ 525073 h 1650639"/>
                      <a:gd name="connsiteX12" fmla="*/ 863170 w 880208"/>
                      <a:gd name="connsiteY12" fmla="*/ 369679 h 1650639"/>
                      <a:gd name="connsiteX13" fmla="*/ 815476 w 880208"/>
                      <a:gd name="connsiteY13" fmla="*/ 108695 h 1650639"/>
                      <a:gd name="connsiteX14" fmla="*/ 723832 w 880208"/>
                      <a:gd name="connsiteY14" fmla="*/ 119648 h 1650639"/>
                      <a:gd name="connsiteX15" fmla="*/ 715873 w 880208"/>
                      <a:gd name="connsiteY15" fmla="*/ 653 h 1650639"/>
                      <a:gd name="connsiteX0" fmla="*/ 689680 w 880208"/>
                      <a:gd name="connsiteY0" fmla="*/ 839 h 1631775"/>
                      <a:gd name="connsiteX1" fmla="*/ 462642 w 880208"/>
                      <a:gd name="connsiteY1" fmla="*/ 165284 h 1631775"/>
                      <a:gd name="connsiteX2" fmla="*/ 243569 w 880208"/>
                      <a:gd name="connsiteY2" fmla="*/ 336120 h 1631775"/>
                      <a:gd name="connsiteX3" fmla="*/ 246767 w 880208"/>
                      <a:gd name="connsiteY3" fmla="*/ 663848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80208"/>
                      <a:gd name="connsiteY0" fmla="*/ 839 h 1631775"/>
                      <a:gd name="connsiteX1" fmla="*/ 462642 w 880208"/>
                      <a:gd name="connsiteY1" fmla="*/ 165284 h 1631775"/>
                      <a:gd name="connsiteX2" fmla="*/ 257857 w 880208"/>
                      <a:gd name="connsiteY2" fmla="*/ 338502 h 1631775"/>
                      <a:gd name="connsiteX3" fmla="*/ 246767 w 880208"/>
                      <a:gd name="connsiteY3" fmla="*/ 663848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80208"/>
                      <a:gd name="connsiteY0" fmla="*/ 839 h 1631775"/>
                      <a:gd name="connsiteX1" fmla="*/ 462642 w 880208"/>
                      <a:gd name="connsiteY1" fmla="*/ 165284 h 1631775"/>
                      <a:gd name="connsiteX2" fmla="*/ 257857 w 880208"/>
                      <a:gd name="connsiteY2" fmla="*/ 338502 h 1631775"/>
                      <a:gd name="connsiteX3" fmla="*/ 256292 w 880208"/>
                      <a:gd name="connsiteY3" fmla="*/ 659085 h 1631775"/>
                      <a:gd name="connsiteX4" fmla="*/ 240439 w 880208"/>
                      <a:gd name="connsiteY4" fmla="*/ 1028859 h 1631775"/>
                      <a:gd name="connsiteX5" fmla="*/ 160292 w 880208"/>
                      <a:gd name="connsiteY5" fmla="*/ 1231876 h 1631775"/>
                      <a:gd name="connsiteX6" fmla="*/ 12725 w 880208"/>
                      <a:gd name="connsiteY6" fmla="*/ 1587160 h 1631775"/>
                      <a:gd name="connsiteX7" fmla="*/ 520337 w 880208"/>
                      <a:gd name="connsiteY7" fmla="*/ 1597231 h 1631775"/>
                      <a:gd name="connsiteX8" fmla="*/ 656682 w 880208"/>
                      <a:gd name="connsiteY8" fmla="*/ 1255146 h 1631775"/>
                      <a:gd name="connsiteX9" fmla="*/ 836090 w 880208"/>
                      <a:gd name="connsiteY9" fmla="*/ 937282 h 1631775"/>
                      <a:gd name="connsiteX10" fmla="*/ 792480 w 880208"/>
                      <a:gd name="connsiteY10" fmla="*/ 685959 h 1631775"/>
                      <a:gd name="connsiteX11" fmla="*/ 806905 w 880208"/>
                      <a:gd name="connsiteY11" fmla="*/ 506209 h 1631775"/>
                      <a:gd name="connsiteX12" fmla="*/ 863170 w 880208"/>
                      <a:gd name="connsiteY12" fmla="*/ 350815 h 1631775"/>
                      <a:gd name="connsiteX13" fmla="*/ 815476 w 880208"/>
                      <a:gd name="connsiteY13" fmla="*/ 89831 h 1631775"/>
                      <a:gd name="connsiteX14" fmla="*/ 723832 w 880208"/>
                      <a:gd name="connsiteY14" fmla="*/ 100784 h 1631775"/>
                      <a:gd name="connsiteX15" fmla="*/ 689680 w 880208"/>
                      <a:gd name="connsiteY15" fmla="*/ 839 h 1631775"/>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278538 w 876398"/>
                      <a:gd name="connsiteY14" fmla="*/ 379201 h 1636348"/>
                      <a:gd name="connsiteX15" fmla="*/ 689680 w 876398"/>
                      <a:gd name="connsiteY15"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278538 w 876398"/>
                      <a:gd name="connsiteY15" fmla="*/ 379201 h 1636348"/>
                      <a:gd name="connsiteX16" fmla="*/ 689680 w 876398"/>
                      <a:gd name="connsiteY16"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441892 w 876398"/>
                      <a:gd name="connsiteY15" fmla="*/ 281252 h 1636348"/>
                      <a:gd name="connsiteX16" fmla="*/ 278538 w 876398"/>
                      <a:gd name="connsiteY16" fmla="*/ 379201 h 1636348"/>
                      <a:gd name="connsiteX17" fmla="*/ 689680 w 876398"/>
                      <a:gd name="connsiteY17" fmla="*/ 5412 h 1636348"/>
                      <a:gd name="connsiteX0" fmla="*/ 689680 w 876398"/>
                      <a:gd name="connsiteY0" fmla="*/ 5412 h 1636348"/>
                      <a:gd name="connsiteX1" fmla="*/ 462642 w 876398"/>
                      <a:gd name="connsiteY1" fmla="*/ 169857 h 1636348"/>
                      <a:gd name="connsiteX2" fmla="*/ 257857 w 876398"/>
                      <a:gd name="connsiteY2" fmla="*/ 343075 h 1636348"/>
                      <a:gd name="connsiteX3" fmla="*/ 256292 w 876398"/>
                      <a:gd name="connsiteY3" fmla="*/ 663658 h 1636348"/>
                      <a:gd name="connsiteX4" fmla="*/ 240439 w 876398"/>
                      <a:gd name="connsiteY4" fmla="*/ 1033432 h 1636348"/>
                      <a:gd name="connsiteX5" fmla="*/ 160292 w 876398"/>
                      <a:gd name="connsiteY5" fmla="*/ 1236449 h 1636348"/>
                      <a:gd name="connsiteX6" fmla="*/ 12725 w 876398"/>
                      <a:gd name="connsiteY6" fmla="*/ 1591733 h 1636348"/>
                      <a:gd name="connsiteX7" fmla="*/ 520337 w 876398"/>
                      <a:gd name="connsiteY7" fmla="*/ 1601804 h 1636348"/>
                      <a:gd name="connsiteX8" fmla="*/ 656682 w 876398"/>
                      <a:gd name="connsiteY8" fmla="*/ 1259719 h 1636348"/>
                      <a:gd name="connsiteX9" fmla="*/ 836090 w 876398"/>
                      <a:gd name="connsiteY9" fmla="*/ 941855 h 1636348"/>
                      <a:gd name="connsiteX10" fmla="*/ 792480 w 876398"/>
                      <a:gd name="connsiteY10" fmla="*/ 690532 h 1636348"/>
                      <a:gd name="connsiteX11" fmla="*/ 806905 w 876398"/>
                      <a:gd name="connsiteY11" fmla="*/ 510782 h 1636348"/>
                      <a:gd name="connsiteX12" fmla="*/ 863170 w 876398"/>
                      <a:gd name="connsiteY12" fmla="*/ 355388 h 1636348"/>
                      <a:gd name="connsiteX13" fmla="*/ 815476 w 876398"/>
                      <a:gd name="connsiteY13" fmla="*/ 94404 h 1636348"/>
                      <a:gd name="connsiteX14" fmla="*/ 363311 w 876398"/>
                      <a:gd name="connsiteY14" fmla="*/ 328877 h 1636348"/>
                      <a:gd name="connsiteX15" fmla="*/ 301398 w 876398"/>
                      <a:gd name="connsiteY15" fmla="*/ 614627 h 1636348"/>
                      <a:gd name="connsiteX16" fmla="*/ 278538 w 876398"/>
                      <a:gd name="connsiteY16" fmla="*/ 379201 h 1636348"/>
                      <a:gd name="connsiteX17" fmla="*/ 689680 w 876398"/>
                      <a:gd name="connsiteY17" fmla="*/ 5412 h 1636348"/>
                      <a:gd name="connsiteX0" fmla="*/ 689680 w 873535"/>
                      <a:gd name="connsiteY0" fmla="*/ 5412 h 1636348"/>
                      <a:gd name="connsiteX1" fmla="*/ 462642 w 873535"/>
                      <a:gd name="connsiteY1" fmla="*/ 169857 h 1636348"/>
                      <a:gd name="connsiteX2" fmla="*/ 257857 w 873535"/>
                      <a:gd name="connsiteY2" fmla="*/ 343075 h 1636348"/>
                      <a:gd name="connsiteX3" fmla="*/ 256292 w 873535"/>
                      <a:gd name="connsiteY3" fmla="*/ 663658 h 1636348"/>
                      <a:gd name="connsiteX4" fmla="*/ 240439 w 873535"/>
                      <a:gd name="connsiteY4" fmla="*/ 1033432 h 1636348"/>
                      <a:gd name="connsiteX5" fmla="*/ 160292 w 873535"/>
                      <a:gd name="connsiteY5" fmla="*/ 1236449 h 1636348"/>
                      <a:gd name="connsiteX6" fmla="*/ 12725 w 873535"/>
                      <a:gd name="connsiteY6" fmla="*/ 1591733 h 1636348"/>
                      <a:gd name="connsiteX7" fmla="*/ 520337 w 873535"/>
                      <a:gd name="connsiteY7" fmla="*/ 1601804 h 1636348"/>
                      <a:gd name="connsiteX8" fmla="*/ 656682 w 873535"/>
                      <a:gd name="connsiteY8" fmla="*/ 1259719 h 1636348"/>
                      <a:gd name="connsiteX9" fmla="*/ 836090 w 873535"/>
                      <a:gd name="connsiteY9" fmla="*/ 941855 h 1636348"/>
                      <a:gd name="connsiteX10" fmla="*/ 792480 w 873535"/>
                      <a:gd name="connsiteY10" fmla="*/ 690532 h 1636348"/>
                      <a:gd name="connsiteX11" fmla="*/ 806905 w 873535"/>
                      <a:gd name="connsiteY11" fmla="*/ 510782 h 1636348"/>
                      <a:gd name="connsiteX12" fmla="*/ 863170 w 873535"/>
                      <a:gd name="connsiteY12" fmla="*/ 355388 h 1636348"/>
                      <a:gd name="connsiteX13" fmla="*/ 815476 w 873535"/>
                      <a:gd name="connsiteY13" fmla="*/ 94404 h 1636348"/>
                      <a:gd name="connsiteX14" fmla="*/ 325211 w 873535"/>
                      <a:gd name="connsiteY14" fmla="*/ 364596 h 1636348"/>
                      <a:gd name="connsiteX15" fmla="*/ 301398 w 873535"/>
                      <a:gd name="connsiteY15" fmla="*/ 614627 h 1636348"/>
                      <a:gd name="connsiteX16" fmla="*/ 278538 w 873535"/>
                      <a:gd name="connsiteY16" fmla="*/ 379201 h 1636348"/>
                      <a:gd name="connsiteX17" fmla="*/ 689680 w 873535"/>
                      <a:gd name="connsiteY17" fmla="*/ 5412 h 1636348"/>
                      <a:gd name="connsiteX0" fmla="*/ 689680 w 873535"/>
                      <a:gd name="connsiteY0" fmla="*/ 5412 h 1636348"/>
                      <a:gd name="connsiteX1" fmla="*/ 462642 w 873535"/>
                      <a:gd name="connsiteY1" fmla="*/ 169857 h 1636348"/>
                      <a:gd name="connsiteX2" fmla="*/ 257857 w 873535"/>
                      <a:gd name="connsiteY2" fmla="*/ 343075 h 1636348"/>
                      <a:gd name="connsiteX3" fmla="*/ 256292 w 873535"/>
                      <a:gd name="connsiteY3" fmla="*/ 663658 h 1636348"/>
                      <a:gd name="connsiteX4" fmla="*/ 240439 w 873535"/>
                      <a:gd name="connsiteY4" fmla="*/ 1033432 h 1636348"/>
                      <a:gd name="connsiteX5" fmla="*/ 160292 w 873535"/>
                      <a:gd name="connsiteY5" fmla="*/ 1236449 h 1636348"/>
                      <a:gd name="connsiteX6" fmla="*/ 12725 w 873535"/>
                      <a:gd name="connsiteY6" fmla="*/ 1591733 h 1636348"/>
                      <a:gd name="connsiteX7" fmla="*/ 520337 w 873535"/>
                      <a:gd name="connsiteY7" fmla="*/ 1601804 h 1636348"/>
                      <a:gd name="connsiteX8" fmla="*/ 656682 w 873535"/>
                      <a:gd name="connsiteY8" fmla="*/ 1259719 h 1636348"/>
                      <a:gd name="connsiteX9" fmla="*/ 836090 w 873535"/>
                      <a:gd name="connsiteY9" fmla="*/ 941855 h 1636348"/>
                      <a:gd name="connsiteX10" fmla="*/ 792480 w 873535"/>
                      <a:gd name="connsiteY10" fmla="*/ 690532 h 1636348"/>
                      <a:gd name="connsiteX11" fmla="*/ 806905 w 873535"/>
                      <a:gd name="connsiteY11" fmla="*/ 510782 h 1636348"/>
                      <a:gd name="connsiteX12" fmla="*/ 863170 w 873535"/>
                      <a:gd name="connsiteY12" fmla="*/ 355388 h 1636348"/>
                      <a:gd name="connsiteX13" fmla="*/ 815476 w 873535"/>
                      <a:gd name="connsiteY13" fmla="*/ 94404 h 1636348"/>
                      <a:gd name="connsiteX14" fmla="*/ 325211 w 873535"/>
                      <a:gd name="connsiteY14" fmla="*/ 364596 h 1636348"/>
                      <a:gd name="connsiteX15" fmla="*/ 301398 w 873535"/>
                      <a:gd name="connsiteY15" fmla="*/ 614627 h 1636348"/>
                      <a:gd name="connsiteX16" fmla="*/ 278538 w 873535"/>
                      <a:gd name="connsiteY16" fmla="*/ 379201 h 1636348"/>
                      <a:gd name="connsiteX17" fmla="*/ 689680 w 87353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25211 w 866295"/>
                      <a:gd name="connsiteY14" fmla="*/ 364596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53786 w 866295"/>
                      <a:gd name="connsiteY14" fmla="*/ 319353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53786 w 866295"/>
                      <a:gd name="connsiteY14" fmla="*/ 319353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13305 w 866295"/>
                      <a:gd name="connsiteY14" fmla="*/ 359834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295"/>
                      <a:gd name="connsiteY0" fmla="*/ 5412 h 1636348"/>
                      <a:gd name="connsiteX1" fmla="*/ 462642 w 866295"/>
                      <a:gd name="connsiteY1" fmla="*/ 169857 h 1636348"/>
                      <a:gd name="connsiteX2" fmla="*/ 257857 w 866295"/>
                      <a:gd name="connsiteY2" fmla="*/ 343075 h 1636348"/>
                      <a:gd name="connsiteX3" fmla="*/ 256292 w 866295"/>
                      <a:gd name="connsiteY3" fmla="*/ 663658 h 1636348"/>
                      <a:gd name="connsiteX4" fmla="*/ 240439 w 866295"/>
                      <a:gd name="connsiteY4" fmla="*/ 1033432 h 1636348"/>
                      <a:gd name="connsiteX5" fmla="*/ 160292 w 866295"/>
                      <a:gd name="connsiteY5" fmla="*/ 1236449 h 1636348"/>
                      <a:gd name="connsiteX6" fmla="*/ 12725 w 866295"/>
                      <a:gd name="connsiteY6" fmla="*/ 1591733 h 1636348"/>
                      <a:gd name="connsiteX7" fmla="*/ 520337 w 866295"/>
                      <a:gd name="connsiteY7" fmla="*/ 1601804 h 1636348"/>
                      <a:gd name="connsiteX8" fmla="*/ 656682 w 866295"/>
                      <a:gd name="connsiteY8" fmla="*/ 1259719 h 1636348"/>
                      <a:gd name="connsiteX9" fmla="*/ 836090 w 866295"/>
                      <a:gd name="connsiteY9" fmla="*/ 941855 h 1636348"/>
                      <a:gd name="connsiteX10" fmla="*/ 792480 w 866295"/>
                      <a:gd name="connsiteY10" fmla="*/ 690532 h 1636348"/>
                      <a:gd name="connsiteX11" fmla="*/ 806905 w 866295"/>
                      <a:gd name="connsiteY11" fmla="*/ 510782 h 1636348"/>
                      <a:gd name="connsiteX12" fmla="*/ 863170 w 866295"/>
                      <a:gd name="connsiteY12" fmla="*/ 355388 h 1636348"/>
                      <a:gd name="connsiteX13" fmla="*/ 701176 w 866295"/>
                      <a:gd name="connsiteY13" fmla="*/ 25347 h 1636348"/>
                      <a:gd name="connsiteX14" fmla="*/ 313305 w 866295"/>
                      <a:gd name="connsiteY14" fmla="*/ 359834 h 1636348"/>
                      <a:gd name="connsiteX15" fmla="*/ 301398 w 866295"/>
                      <a:gd name="connsiteY15" fmla="*/ 614627 h 1636348"/>
                      <a:gd name="connsiteX16" fmla="*/ 278538 w 866295"/>
                      <a:gd name="connsiteY16" fmla="*/ 379201 h 1636348"/>
                      <a:gd name="connsiteX17" fmla="*/ 689680 w 866295"/>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30109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30109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25347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6073"/>
                      <a:gd name="connsiteY0" fmla="*/ 5412 h 1636348"/>
                      <a:gd name="connsiteX1" fmla="*/ 462642 w 866073"/>
                      <a:gd name="connsiteY1" fmla="*/ 169857 h 1636348"/>
                      <a:gd name="connsiteX2" fmla="*/ 257857 w 866073"/>
                      <a:gd name="connsiteY2" fmla="*/ 343075 h 1636348"/>
                      <a:gd name="connsiteX3" fmla="*/ 256292 w 866073"/>
                      <a:gd name="connsiteY3" fmla="*/ 663658 h 1636348"/>
                      <a:gd name="connsiteX4" fmla="*/ 240439 w 866073"/>
                      <a:gd name="connsiteY4" fmla="*/ 1033432 h 1636348"/>
                      <a:gd name="connsiteX5" fmla="*/ 160292 w 866073"/>
                      <a:gd name="connsiteY5" fmla="*/ 1236449 h 1636348"/>
                      <a:gd name="connsiteX6" fmla="*/ 12725 w 866073"/>
                      <a:gd name="connsiteY6" fmla="*/ 1591733 h 1636348"/>
                      <a:gd name="connsiteX7" fmla="*/ 520337 w 866073"/>
                      <a:gd name="connsiteY7" fmla="*/ 1601804 h 1636348"/>
                      <a:gd name="connsiteX8" fmla="*/ 656682 w 866073"/>
                      <a:gd name="connsiteY8" fmla="*/ 1259719 h 1636348"/>
                      <a:gd name="connsiteX9" fmla="*/ 836090 w 866073"/>
                      <a:gd name="connsiteY9" fmla="*/ 941855 h 1636348"/>
                      <a:gd name="connsiteX10" fmla="*/ 792480 w 866073"/>
                      <a:gd name="connsiteY10" fmla="*/ 690532 h 1636348"/>
                      <a:gd name="connsiteX11" fmla="*/ 806905 w 866073"/>
                      <a:gd name="connsiteY11" fmla="*/ 510782 h 1636348"/>
                      <a:gd name="connsiteX12" fmla="*/ 863170 w 866073"/>
                      <a:gd name="connsiteY12" fmla="*/ 355388 h 1636348"/>
                      <a:gd name="connsiteX13" fmla="*/ 705938 w 866073"/>
                      <a:gd name="connsiteY13" fmla="*/ 25347 h 1636348"/>
                      <a:gd name="connsiteX14" fmla="*/ 313305 w 866073"/>
                      <a:gd name="connsiteY14" fmla="*/ 359834 h 1636348"/>
                      <a:gd name="connsiteX15" fmla="*/ 301398 w 866073"/>
                      <a:gd name="connsiteY15" fmla="*/ 614627 h 1636348"/>
                      <a:gd name="connsiteX16" fmla="*/ 278538 w 866073"/>
                      <a:gd name="connsiteY16" fmla="*/ 379201 h 1636348"/>
                      <a:gd name="connsiteX17" fmla="*/ 689680 w 866073"/>
                      <a:gd name="connsiteY17" fmla="*/ 5412 h 1636348"/>
                      <a:gd name="connsiteX0" fmla="*/ 689680 w 865748"/>
                      <a:gd name="connsiteY0" fmla="*/ 5412 h 1636348"/>
                      <a:gd name="connsiteX1" fmla="*/ 462642 w 865748"/>
                      <a:gd name="connsiteY1" fmla="*/ 169857 h 1636348"/>
                      <a:gd name="connsiteX2" fmla="*/ 257857 w 865748"/>
                      <a:gd name="connsiteY2" fmla="*/ 343075 h 1636348"/>
                      <a:gd name="connsiteX3" fmla="*/ 256292 w 865748"/>
                      <a:gd name="connsiteY3" fmla="*/ 663658 h 1636348"/>
                      <a:gd name="connsiteX4" fmla="*/ 240439 w 865748"/>
                      <a:gd name="connsiteY4" fmla="*/ 1033432 h 1636348"/>
                      <a:gd name="connsiteX5" fmla="*/ 160292 w 865748"/>
                      <a:gd name="connsiteY5" fmla="*/ 1236449 h 1636348"/>
                      <a:gd name="connsiteX6" fmla="*/ 12725 w 865748"/>
                      <a:gd name="connsiteY6" fmla="*/ 1591733 h 1636348"/>
                      <a:gd name="connsiteX7" fmla="*/ 520337 w 865748"/>
                      <a:gd name="connsiteY7" fmla="*/ 1601804 h 1636348"/>
                      <a:gd name="connsiteX8" fmla="*/ 656682 w 865748"/>
                      <a:gd name="connsiteY8" fmla="*/ 1259719 h 1636348"/>
                      <a:gd name="connsiteX9" fmla="*/ 836090 w 865748"/>
                      <a:gd name="connsiteY9" fmla="*/ 941855 h 1636348"/>
                      <a:gd name="connsiteX10" fmla="*/ 792480 w 865748"/>
                      <a:gd name="connsiteY10" fmla="*/ 690532 h 1636348"/>
                      <a:gd name="connsiteX11" fmla="*/ 806905 w 865748"/>
                      <a:gd name="connsiteY11" fmla="*/ 510782 h 1636348"/>
                      <a:gd name="connsiteX12" fmla="*/ 863170 w 865748"/>
                      <a:gd name="connsiteY12" fmla="*/ 355388 h 1636348"/>
                      <a:gd name="connsiteX13" fmla="*/ 713082 w 865748"/>
                      <a:gd name="connsiteY13" fmla="*/ 13441 h 1636348"/>
                      <a:gd name="connsiteX14" fmla="*/ 313305 w 865748"/>
                      <a:gd name="connsiteY14" fmla="*/ 359834 h 1636348"/>
                      <a:gd name="connsiteX15" fmla="*/ 301398 w 865748"/>
                      <a:gd name="connsiteY15" fmla="*/ 614627 h 1636348"/>
                      <a:gd name="connsiteX16" fmla="*/ 278538 w 865748"/>
                      <a:gd name="connsiteY16" fmla="*/ 379201 h 1636348"/>
                      <a:gd name="connsiteX17" fmla="*/ 689680 w 865748"/>
                      <a:gd name="connsiteY17" fmla="*/ 5412 h 1636348"/>
                      <a:gd name="connsiteX0" fmla="*/ 689680 w 865748"/>
                      <a:gd name="connsiteY0" fmla="*/ 5412 h 1636348"/>
                      <a:gd name="connsiteX1" fmla="*/ 462642 w 865748"/>
                      <a:gd name="connsiteY1" fmla="*/ 169857 h 1636348"/>
                      <a:gd name="connsiteX2" fmla="*/ 257857 w 865748"/>
                      <a:gd name="connsiteY2" fmla="*/ 343075 h 1636348"/>
                      <a:gd name="connsiteX3" fmla="*/ 256292 w 865748"/>
                      <a:gd name="connsiteY3" fmla="*/ 663658 h 1636348"/>
                      <a:gd name="connsiteX4" fmla="*/ 240439 w 865748"/>
                      <a:gd name="connsiteY4" fmla="*/ 1033432 h 1636348"/>
                      <a:gd name="connsiteX5" fmla="*/ 160292 w 865748"/>
                      <a:gd name="connsiteY5" fmla="*/ 1236449 h 1636348"/>
                      <a:gd name="connsiteX6" fmla="*/ 12725 w 865748"/>
                      <a:gd name="connsiteY6" fmla="*/ 1591733 h 1636348"/>
                      <a:gd name="connsiteX7" fmla="*/ 520337 w 865748"/>
                      <a:gd name="connsiteY7" fmla="*/ 1601804 h 1636348"/>
                      <a:gd name="connsiteX8" fmla="*/ 656682 w 865748"/>
                      <a:gd name="connsiteY8" fmla="*/ 1259719 h 1636348"/>
                      <a:gd name="connsiteX9" fmla="*/ 836090 w 865748"/>
                      <a:gd name="connsiteY9" fmla="*/ 941855 h 1636348"/>
                      <a:gd name="connsiteX10" fmla="*/ 792480 w 865748"/>
                      <a:gd name="connsiteY10" fmla="*/ 690532 h 1636348"/>
                      <a:gd name="connsiteX11" fmla="*/ 806905 w 865748"/>
                      <a:gd name="connsiteY11" fmla="*/ 510782 h 1636348"/>
                      <a:gd name="connsiteX12" fmla="*/ 863170 w 865748"/>
                      <a:gd name="connsiteY12" fmla="*/ 355388 h 1636348"/>
                      <a:gd name="connsiteX13" fmla="*/ 713082 w 865748"/>
                      <a:gd name="connsiteY13" fmla="*/ 13441 h 1636348"/>
                      <a:gd name="connsiteX14" fmla="*/ 313305 w 865748"/>
                      <a:gd name="connsiteY14" fmla="*/ 359834 h 1636348"/>
                      <a:gd name="connsiteX15" fmla="*/ 301398 w 865748"/>
                      <a:gd name="connsiteY15" fmla="*/ 614627 h 1636348"/>
                      <a:gd name="connsiteX16" fmla="*/ 278538 w 865748"/>
                      <a:gd name="connsiteY16" fmla="*/ 379201 h 1636348"/>
                      <a:gd name="connsiteX17" fmla="*/ 689680 w 865748"/>
                      <a:gd name="connsiteY17" fmla="*/ 5412 h 1636348"/>
                      <a:gd name="connsiteX0" fmla="*/ 689680 w 863215"/>
                      <a:gd name="connsiteY0" fmla="*/ 6896 h 1637832"/>
                      <a:gd name="connsiteX1" fmla="*/ 462642 w 863215"/>
                      <a:gd name="connsiteY1" fmla="*/ 171341 h 1637832"/>
                      <a:gd name="connsiteX2" fmla="*/ 257857 w 863215"/>
                      <a:gd name="connsiteY2" fmla="*/ 344559 h 1637832"/>
                      <a:gd name="connsiteX3" fmla="*/ 256292 w 863215"/>
                      <a:gd name="connsiteY3" fmla="*/ 665142 h 1637832"/>
                      <a:gd name="connsiteX4" fmla="*/ 240439 w 863215"/>
                      <a:gd name="connsiteY4" fmla="*/ 1034916 h 1637832"/>
                      <a:gd name="connsiteX5" fmla="*/ 160292 w 863215"/>
                      <a:gd name="connsiteY5" fmla="*/ 1237933 h 1637832"/>
                      <a:gd name="connsiteX6" fmla="*/ 12725 w 863215"/>
                      <a:gd name="connsiteY6" fmla="*/ 1593217 h 1637832"/>
                      <a:gd name="connsiteX7" fmla="*/ 520337 w 863215"/>
                      <a:gd name="connsiteY7" fmla="*/ 1603288 h 1637832"/>
                      <a:gd name="connsiteX8" fmla="*/ 656682 w 863215"/>
                      <a:gd name="connsiteY8" fmla="*/ 1261203 h 1637832"/>
                      <a:gd name="connsiteX9" fmla="*/ 836090 w 863215"/>
                      <a:gd name="connsiteY9" fmla="*/ 943339 h 1637832"/>
                      <a:gd name="connsiteX10" fmla="*/ 792480 w 863215"/>
                      <a:gd name="connsiteY10" fmla="*/ 692016 h 1637832"/>
                      <a:gd name="connsiteX11" fmla="*/ 806905 w 863215"/>
                      <a:gd name="connsiteY11" fmla="*/ 512266 h 1637832"/>
                      <a:gd name="connsiteX12" fmla="*/ 863170 w 863215"/>
                      <a:gd name="connsiteY12" fmla="*/ 356872 h 1637832"/>
                      <a:gd name="connsiteX13" fmla="*/ 796699 w 863215"/>
                      <a:gd name="connsiteY13" fmla="*/ 92236 h 1637832"/>
                      <a:gd name="connsiteX14" fmla="*/ 713082 w 863215"/>
                      <a:gd name="connsiteY14" fmla="*/ 14925 h 1637832"/>
                      <a:gd name="connsiteX15" fmla="*/ 313305 w 863215"/>
                      <a:gd name="connsiteY15" fmla="*/ 361318 h 1637832"/>
                      <a:gd name="connsiteX16" fmla="*/ 301398 w 863215"/>
                      <a:gd name="connsiteY16" fmla="*/ 616111 h 1637832"/>
                      <a:gd name="connsiteX17" fmla="*/ 278538 w 863215"/>
                      <a:gd name="connsiteY17" fmla="*/ 380685 h 1637832"/>
                      <a:gd name="connsiteX18" fmla="*/ 689680 w 863215"/>
                      <a:gd name="connsiteY18" fmla="*/ 6896 h 1637832"/>
                      <a:gd name="connsiteX0" fmla="*/ 689680 w 864172"/>
                      <a:gd name="connsiteY0" fmla="*/ 5413 h 1636349"/>
                      <a:gd name="connsiteX1" fmla="*/ 462642 w 864172"/>
                      <a:gd name="connsiteY1" fmla="*/ 169858 h 1636349"/>
                      <a:gd name="connsiteX2" fmla="*/ 257857 w 864172"/>
                      <a:gd name="connsiteY2" fmla="*/ 343076 h 1636349"/>
                      <a:gd name="connsiteX3" fmla="*/ 256292 w 864172"/>
                      <a:gd name="connsiteY3" fmla="*/ 663659 h 1636349"/>
                      <a:gd name="connsiteX4" fmla="*/ 240439 w 864172"/>
                      <a:gd name="connsiteY4" fmla="*/ 1033433 h 1636349"/>
                      <a:gd name="connsiteX5" fmla="*/ 160292 w 864172"/>
                      <a:gd name="connsiteY5" fmla="*/ 1236450 h 1636349"/>
                      <a:gd name="connsiteX6" fmla="*/ 12725 w 864172"/>
                      <a:gd name="connsiteY6" fmla="*/ 1591734 h 1636349"/>
                      <a:gd name="connsiteX7" fmla="*/ 520337 w 864172"/>
                      <a:gd name="connsiteY7" fmla="*/ 1601805 h 1636349"/>
                      <a:gd name="connsiteX8" fmla="*/ 656682 w 864172"/>
                      <a:gd name="connsiteY8" fmla="*/ 1259720 h 1636349"/>
                      <a:gd name="connsiteX9" fmla="*/ 836090 w 864172"/>
                      <a:gd name="connsiteY9" fmla="*/ 941856 h 1636349"/>
                      <a:gd name="connsiteX10" fmla="*/ 792480 w 864172"/>
                      <a:gd name="connsiteY10" fmla="*/ 690533 h 1636349"/>
                      <a:gd name="connsiteX11" fmla="*/ 806905 w 864172"/>
                      <a:gd name="connsiteY11" fmla="*/ 510783 h 1636349"/>
                      <a:gd name="connsiteX12" fmla="*/ 863170 w 864172"/>
                      <a:gd name="connsiteY12" fmla="*/ 355389 h 1636349"/>
                      <a:gd name="connsiteX13" fmla="*/ 839563 w 864172"/>
                      <a:gd name="connsiteY13" fmla="*/ 219341 h 1636349"/>
                      <a:gd name="connsiteX14" fmla="*/ 796699 w 864172"/>
                      <a:gd name="connsiteY14" fmla="*/ 90753 h 1636349"/>
                      <a:gd name="connsiteX15" fmla="*/ 713082 w 864172"/>
                      <a:gd name="connsiteY15" fmla="*/ 13442 h 1636349"/>
                      <a:gd name="connsiteX16" fmla="*/ 313305 w 864172"/>
                      <a:gd name="connsiteY16" fmla="*/ 359835 h 1636349"/>
                      <a:gd name="connsiteX17" fmla="*/ 301398 w 864172"/>
                      <a:gd name="connsiteY17" fmla="*/ 614628 h 1636349"/>
                      <a:gd name="connsiteX18" fmla="*/ 278538 w 864172"/>
                      <a:gd name="connsiteY18" fmla="*/ 379202 h 1636349"/>
                      <a:gd name="connsiteX19" fmla="*/ 689680 w 864172"/>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301398 w 865186"/>
                      <a:gd name="connsiteY18" fmla="*/ 614628 h 1636349"/>
                      <a:gd name="connsiteX19" fmla="*/ 278538 w 865186"/>
                      <a:gd name="connsiteY19" fmla="*/ 379202 h 1636349"/>
                      <a:gd name="connsiteX20" fmla="*/ 689680 w 865186"/>
                      <a:gd name="connsiteY20"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96699 w 865186"/>
                      <a:gd name="connsiteY15" fmla="*/ 90753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10974 w 865186"/>
                      <a:gd name="connsiteY15" fmla="*/ 133616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10974 w 865186"/>
                      <a:gd name="connsiteY15" fmla="*/ 133616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08593 w 865186"/>
                      <a:gd name="connsiteY15" fmla="*/ 119328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08593 w 865186"/>
                      <a:gd name="connsiteY15" fmla="*/ 119328 h 1636349"/>
                      <a:gd name="connsiteX16" fmla="*/ 713082 w 865186"/>
                      <a:gd name="connsiteY16" fmla="*/ 13442 h 1636349"/>
                      <a:gd name="connsiteX17" fmla="*/ 313305 w 865186"/>
                      <a:gd name="connsiteY17" fmla="*/ 359835 h 1636349"/>
                      <a:gd name="connsiteX18" fmla="*/ 278538 w 865186"/>
                      <a:gd name="connsiteY18" fmla="*/ 379202 h 1636349"/>
                      <a:gd name="connsiteX19" fmla="*/ 689680 w 865186"/>
                      <a:gd name="connsiteY19" fmla="*/ 5413 h 1636349"/>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08593 w 865186"/>
                      <a:gd name="connsiteY15" fmla="*/ 122782 h 1639803"/>
                      <a:gd name="connsiteX16" fmla="*/ 708593 w 865186"/>
                      <a:gd name="connsiteY16" fmla="*/ 60870 h 1639803"/>
                      <a:gd name="connsiteX17" fmla="*/ 713082 w 865186"/>
                      <a:gd name="connsiteY17" fmla="*/ 16896 h 1639803"/>
                      <a:gd name="connsiteX18" fmla="*/ 313305 w 865186"/>
                      <a:gd name="connsiteY18" fmla="*/ 363289 h 1639803"/>
                      <a:gd name="connsiteX19" fmla="*/ 278538 w 865186"/>
                      <a:gd name="connsiteY19" fmla="*/ 382656 h 1639803"/>
                      <a:gd name="connsiteX20" fmla="*/ 689680 w 865186"/>
                      <a:gd name="connsiteY20"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32406 w 865186"/>
                      <a:gd name="connsiteY15" fmla="*/ 134688 h 1639803"/>
                      <a:gd name="connsiteX16" fmla="*/ 708593 w 865186"/>
                      <a:gd name="connsiteY16" fmla="*/ 122782 h 1639803"/>
                      <a:gd name="connsiteX17" fmla="*/ 708593 w 865186"/>
                      <a:gd name="connsiteY17" fmla="*/ 60870 h 1639803"/>
                      <a:gd name="connsiteX18" fmla="*/ 713082 w 865186"/>
                      <a:gd name="connsiteY18" fmla="*/ 16896 h 1639803"/>
                      <a:gd name="connsiteX19" fmla="*/ 313305 w 865186"/>
                      <a:gd name="connsiteY19" fmla="*/ 363289 h 1639803"/>
                      <a:gd name="connsiteX20" fmla="*/ 278538 w 865186"/>
                      <a:gd name="connsiteY20" fmla="*/ 382656 h 1639803"/>
                      <a:gd name="connsiteX21" fmla="*/ 689680 w 865186"/>
                      <a:gd name="connsiteY21"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80031 w 865186"/>
                      <a:gd name="connsiteY15" fmla="*/ 177551 h 1639803"/>
                      <a:gd name="connsiteX16" fmla="*/ 732406 w 865186"/>
                      <a:gd name="connsiteY16" fmla="*/ 134688 h 1639803"/>
                      <a:gd name="connsiteX17" fmla="*/ 708593 w 865186"/>
                      <a:gd name="connsiteY17" fmla="*/ 122782 h 1639803"/>
                      <a:gd name="connsiteX18" fmla="*/ 708593 w 865186"/>
                      <a:gd name="connsiteY18" fmla="*/ 60870 h 1639803"/>
                      <a:gd name="connsiteX19" fmla="*/ 713082 w 865186"/>
                      <a:gd name="connsiteY19" fmla="*/ 16896 h 1639803"/>
                      <a:gd name="connsiteX20" fmla="*/ 313305 w 865186"/>
                      <a:gd name="connsiteY20" fmla="*/ 363289 h 1639803"/>
                      <a:gd name="connsiteX21" fmla="*/ 278538 w 865186"/>
                      <a:gd name="connsiteY21" fmla="*/ 382656 h 1639803"/>
                      <a:gd name="connsiteX22" fmla="*/ 689680 w 865186"/>
                      <a:gd name="connsiteY22" fmla="*/ 8867 h 1639803"/>
                      <a:gd name="connsiteX0" fmla="*/ 689680 w 865186"/>
                      <a:gd name="connsiteY0" fmla="*/ 8867 h 1639803"/>
                      <a:gd name="connsiteX1" fmla="*/ 462642 w 865186"/>
                      <a:gd name="connsiteY1" fmla="*/ 173312 h 1639803"/>
                      <a:gd name="connsiteX2" fmla="*/ 257857 w 865186"/>
                      <a:gd name="connsiteY2" fmla="*/ 346530 h 1639803"/>
                      <a:gd name="connsiteX3" fmla="*/ 256292 w 865186"/>
                      <a:gd name="connsiteY3" fmla="*/ 667113 h 1639803"/>
                      <a:gd name="connsiteX4" fmla="*/ 240439 w 865186"/>
                      <a:gd name="connsiteY4" fmla="*/ 1036887 h 1639803"/>
                      <a:gd name="connsiteX5" fmla="*/ 160292 w 865186"/>
                      <a:gd name="connsiteY5" fmla="*/ 1239904 h 1639803"/>
                      <a:gd name="connsiteX6" fmla="*/ 12725 w 865186"/>
                      <a:gd name="connsiteY6" fmla="*/ 1595188 h 1639803"/>
                      <a:gd name="connsiteX7" fmla="*/ 520337 w 865186"/>
                      <a:gd name="connsiteY7" fmla="*/ 1605259 h 1639803"/>
                      <a:gd name="connsiteX8" fmla="*/ 656682 w 865186"/>
                      <a:gd name="connsiteY8" fmla="*/ 1263174 h 1639803"/>
                      <a:gd name="connsiteX9" fmla="*/ 836090 w 865186"/>
                      <a:gd name="connsiteY9" fmla="*/ 945310 h 1639803"/>
                      <a:gd name="connsiteX10" fmla="*/ 792480 w 865186"/>
                      <a:gd name="connsiteY10" fmla="*/ 693987 h 1639803"/>
                      <a:gd name="connsiteX11" fmla="*/ 806905 w 865186"/>
                      <a:gd name="connsiteY11" fmla="*/ 514237 h 1639803"/>
                      <a:gd name="connsiteX12" fmla="*/ 863170 w 865186"/>
                      <a:gd name="connsiteY12" fmla="*/ 358843 h 1639803"/>
                      <a:gd name="connsiteX13" fmla="*/ 851468 w 865186"/>
                      <a:gd name="connsiteY13" fmla="*/ 294232 h 1639803"/>
                      <a:gd name="connsiteX14" fmla="*/ 839563 w 865186"/>
                      <a:gd name="connsiteY14" fmla="*/ 222795 h 1639803"/>
                      <a:gd name="connsiteX15" fmla="*/ 780031 w 865186"/>
                      <a:gd name="connsiteY15" fmla="*/ 177551 h 1639803"/>
                      <a:gd name="connsiteX16" fmla="*/ 810987 w 865186"/>
                      <a:gd name="connsiteY16" fmla="*/ 206126 h 1639803"/>
                      <a:gd name="connsiteX17" fmla="*/ 732406 w 865186"/>
                      <a:gd name="connsiteY17" fmla="*/ 134688 h 1639803"/>
                      <a:gd name="connsiteX18" fmla="*/ 708593 w 865186"/>
                      <a:gd name="connsiteY18" fmla="*/ 122782 h 1639803"/>
                      <a:gd name="connsiteX19" fmla="*/ 708593 w 865186"/>
                      <a:gd name="connsiteY19" fmla="*/ 60870 h 1639803"/>
                      <a:gd name="connsiteX20" fmla="*/ 713082 w 865186"/>
                      <a:gd name="connsiteY20" fmla="*/ 16896 h 1639803"/>
                      <a:gd name="connsiteX21" fmla="*/ 313305 w 865186"/>
                      <a:gd name="connsiteY21" fmla="*/ 363289 h 1639803"/>
                      <a:gd name="connsiteX22" fmla="*/ 278538 w 865186"/>
                      <a:gd name="connsiteY22" fmla="*/ 382656 h 1639803"/>
                      <a:gd name="connsiteX23" fmla="*/ 689680 w 865186"/>
                      <a:gd name="connsiteY23" fmla="*/ 8867 h 1639803"/>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68112 w 865186"/>
                      <a:gd name="connsiteY19" fmla="*/ 116948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68112 w 865186"/>
                      <a:gd name="connsiteY19" fmla="*/ 116948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713082 w 865186"/>
                      <a:gd name="connsiteY20" fmla="*/ 13442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9068 w 865186"/>
                      <a:gd name="connsiteY19" fmla="*/ 95517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708593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732406 w 865186"/>
                      <a:gd name="connsiteY17" fmla="*/ 131234 h 1636349"/>
                      <a:gd name="connsiteX18" fmla="*/ 665730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65730 w 865186"/>
                      <a:gd name="connsiteY18" fmla="*/ 119328 h 1636349"/>
                      <a:gd name="connsiteX19" fmla="*/ 691924 w 865186"/>
                      <a:gd name="connsiteY19" fmla="*/ 97898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65730 w 865186"/>
                      <a:gd name="connsiteY18" fmla="*/ 119328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810987 w 865186"/>
                      <a:gd name="connsiteY16" fmla="*/ 202672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780031 w 865186"/>
                      <a:gd name="connsiteY15" fmla="*/ 174097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839563 w 865186"/>
                      <a:gd name="connsiteY14" fmla="*/ 219341 h 1636349"/>
                      <a:gd name="connsiteX15" fmla="*/ 596675 w 865186"/>
                      <a:gd name="connsiteY15" fmla="*/ 240772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5186"/>
                      <a:gd name="connsiteY0" fmla="*/ 5413 h 1636349"/>
                      <a:gd name="connsiteX1" fmla="*/ 462642 w 865186"/>
                      <a:gd name="connsiteY1" fmla="*/ 169858 h 1636349"/>
                      <a:gd name="connsiteX2" fmla="*/ 257857 w 865186"/>
                      <a:gd name="connsiteY2" fmla="*/ 343076 h 1636349"/>
                      <a:gd name="connsiteX3" fmla="*/ 256292 w 865186"/>
                      <a:gd name="connsiteY3" fmla="*/ 663659 h 1636349"/>
                      <a:gd name="connsiteX4" fmla="*/ 240439 w 865186"/>
                      <a:gd name="connsiteY4" fmla="*/ 1033433 h 1636349"/>
                      <a:gd name="connsiteX5" fmla="*/ 160292 w 865186"/>
                      <a:gd name="connsiteY5" fmla="*/ 1236450 h 1636349"/>
                      <a:gd name="connsiteX6" fmla="*/ 12725 w 865186"/>
                      <a:gd name="connsiteY6" fmla="*/ 1591734 h 1636349"/>
                      <a:gd name="connsiteX7" fmla="*/ 520337 w 865186"/>
                      <a:gd name="connsiteY7" fmla="*/ 1601805 h 1636349"/>
                      <a:gd name="connsiteX8" fmla="*/ 656682 w 865186"/>
                      <a:gd name="connsiteY8" fmla="*/ 1259720 h 1636349"/>
                      <a:gd name="connsiteX9" fmla="*/ 836090 w 865186"/>
                      <a:gd name="connsiteY9" fmla="*/ 941856 h 1636349"/>
                      <a:gd name="connsiteX10" fmla="*/ 792480 w 865186"/>
                      <a:gd name="connsiteY10" fmla="*/ 690533 h 1636349"/>
                      <a:gd name="connsiteX11" fmla="*/ 806905 w 865186"/>
                      <a:gd name="connsiteY11" fmla="*/ 510783 h 1636349"/>
                      <a:gd name="connsiteX12" fmla="*/ 863170 w 865186"/>
                      <a:gd name="connsiteY12" fmla="*/ 355389 h 1636349"/>
                      <a:gd name="connsiteX13" fmla="*/ 851468 w 865186"/>
                      <a:gd name="connsiteY13" fmla="*/ 290778 h 1636349"/>
                      <a:gd name="connsiteX14" fmla="*/ 639538 w 865186"/>
                      <a:gd name="connsiteY14" fmla="*/ 240772 h 1636349"/>
                      <a:gd name="connsiteX15" fmla="*/ 596675 w 865186"/>
                      <a:gd name="connsiteY15" fmla="*/ 240772 h 1636349"/>
                      <a:gd name="connsiteX16" fmla="*/ 653825 w 865186"/>
                      <a:gd name="connsiteY16" fmla="*/ 209816 h 1636349"/>
                      <a:gd name="connsiteX17" fmla="*/ 691924 w 865186"/>
                      <a:gd name="connsiteY17" fmla="*/ 159809 h 1636349"/>
                      <a:gd name="connsiteX18" fmla="*/ 677636 w 865186"/>
                      <a:gd name="connsiteY18" fmla="*/ 114566 h 1636349"/>
                      <a:gd name="connsiteX19" fmla="*/ 706212 w 865186"/>
                      <a:gd name="connsiteY19" fmla="*/ 126473 h 1636349"/>
                      <a:gd name="connsiteX20" fmla="*/ 694032 w 865186"/>
                      <a:gd name="connsiteY20" fmla="*/ 25348 h 1636349"/>
                      <a:gd name="connsiteX21" fmla="*/ 313305 w 865186"/>
                      <a:gd name="connsiteY21" fmla="*/ 359835 h 1636349"/>
                      <a:gd name="connsiteX22" fmla="*/ 278538 w 865186"/>
                      <a:gd name="connsiteY22" fmla="*/ 379202 h 1636349"/>
                      <a:gd name="connsiteX23" fmla="*/ 689680 w 865186"/>
                      <a:gd name="connsiteY23" fmla="*/ 5413 h 1636349"/>
                      <a:gd name="connsiteX0" fmla="*/ 689680 w 868548"/>
                      <a:gd name="connsiteY0" fmla="*/ 5413 h 1636349"/>
                      <a:gd name="connsiteX1" fmla="*/ 462642 w 868548"/>
                      <a:gd name="connsiteY1" fmla="*/ 169858 h 1636349"/>
                      <a:gd name="connsiteX2" fmla="*/ 257857 w 868548"/>
                      <a:gd name="connsiteY2" fmla="*/ 343076 h 1636349"/>
                      <a:gd name="connsiteX3" fmla="*/ 256292 w 868548"/>
                      <a:gd name="connsiteY3" fmla="*/ 663659 h 1636349"/>
                      <a:gd name="connsiteX4" fmla="*/ 240439 w 868548"/>
                      <a:gd name="connsiteY4" fmla="*/ 1033433 h 1636349"/>
                      <a:gd name="connsiteX5" fmla="*/ 160292 w 868548"/>
                      <a:gd name="connsiteY5" fmla="*/ 1236450 h 1636349"/>
                      <a:gd name="connsiteX6" fmla="*/ 12725 w 868548"/>
                      <a:gd name="connsiteY6" fmla="*/ 1591734 h 1636349"/>
                      <a:gd name="connsiteX7" fmla="*/ 520337 w 868548"/>
                      <a:gd name="connsiteY7" fmla="*/ 1601805 h 1636349"/>
                      <a:gd name="connsiteX8" fmla="*/ 656682 w 868548"/>
                      <a:gd name="connsiteY8" fmla="*/ 1259720 h 1636349"/>
                      <a:gd name="connsiteX9" fmla="*/ 836090 w 868548"/>
                      <a:gd name="connsiteY9" fmla="*/ 941856 h 1636349"/>
                      <a:gd name="connsiteX10" fmla="*/ 792480 w 868548"/>
                      <a:gd name="connsiteY10" fmla="*/ 690533 h 1636349"/>
                      <a:gd name="connsiteX11" fmla="*/ 806905 w 868548"/>
                      <a:gd name="connsiteY11" fmla="*/ 510783 h 1636349"/>
                      <a:gd name="connsiteX12" fmla="*/ 863170 w 868548"/>
                      <a:gd name="connsiteY12" fmla="*/ 355389 h 1636349"/>
                      <a:gd name="connsiteX13" fmla="*/ 851468 w 868548"/>
                      <a:gd name="connsiteY13" fmla="*/ 290778 h 1636349"/>
                      <a:gd name="connsiteX14" fmla="*/ 732406 w 868548"/>
                      <a:gd name="connsiteY14" fmla="*/ 259822 h 1636349"/>
                      <a:gd name="connsiteX15" fmla="*/ 639538 w 868548"/>
                      <a:gd name="connsiteY15" fmla="*/ 240772 h 1636349"/>
                      <a:gd name="connsiteX16" fmla="*/ 596675 w 868548"/>
                      <a:gd name="connsiteY16" fmla="*/ 240772 h 1636349"/>
                      <a:gd name="connsiteX17" fmla="*/ 653825 w 868548"/>
                      <a:gd name="connsiteY17" fmla="*/ 209816 h 1636349"/>
                      <a:gd name="connsiteX18" fmla="*/ 691924 w 868548"/>
                      <a:gd name="connsiteY18" fmla="*/ 159809 h 1636349"/>
                      <a:gd name="connsiteX19" fmla="*/ 677636 w 868548"/>
                      <a:gd name="connsiteY19" fmla="*/ 114566 h 1636349"/>
                      <a:gd name="connsiteX20" fmla="*/ 706212 w 868548"/>
                      <a:gd name="connsiteY20" fmla="*/ 126473 h 1636349"/>
                      <a:gd name="connsiteX21" fmla="*/ 694032 w 868548"/>
                      <a:gd name="connsiteY21" fmla="*/ 25348 h 1636349"/>
                      <a:gd name="connsiteX22" fmla="*/ 313305 w 868548"/>
                      <a:gd name="connsiteY22" fmla="*/ 359835 h 1636349"/>
                      <a:gd name="connsiteX23" fmla="*/ 278538 w 868548"/>
                      <a:gd name="connsiteY23" fmla="*/ 379202 h 1636349"/>
                      <a:gd name="connsiteX24" fmla="*/ 689680 w 868548"/>
                      <a:gd name="connsiteY24"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32406 w 866314"/>
                      <a:gd name="connsiteY15" fmla="*/ 259822 h 1636349"/>
                      <a:gd name="connsiteX16" fmla="*/ 639538 w 866314"/>
                      <a:gd name="connsiteY16" fmla="*/ 240772 h 1636349"/>
                      <a:gd name="connsiteX17" fmla="*/ 596675 w 866314"/>
                      <a:gd name="connsiteY17" fmla="*/ 240772 h 1636349"/>
                      <a:gd name="connsiteX18" fmla="*/ 653825 w 866314"/>
                      <a:gd name="connsiteY18" fmla="*/ 209816 h 1636349"/>
                      <a:gd name="connsiteX19" fmla="*/ 691924 w 866314"/>
                      <a:gd name="connsiteY19" fmla="*/ 159809 h 1636349"/>
                      <a:gd name="connsiteX20" fmla="*/ 677636 w 866314"/>
                      <a:gd name="connsiteY20" fmla="*/ 114566 h 1636349"/>
                      <a:gd name="connsiteX21" fmla="*/ 706212 w 866314"/>
                      <a:gd name="connsiteY21" fmla="*/ 126473 h 1636349"/>
                      <a:gd name="connsiteX22" fmla="*/ 694032 w 866314"/>
                      <a:gd name="connsiteY22" fmla="*/ 25348 h 1636349"/>
                      <a:gd name="connsiteX23" fmla="*/ 313305 w 866314"/>
                      <a:gd name="connsiteY23" fmla="*/ 359835 h 1636349"/>
                      <a:gd name="connsiteX24" fmla="*/ 278538 w 866314"/>
                      <a:gd name="connsiteY24" fmla="*/ 379202 h 1636349"/>
                      <a:gd name="connsiteX25" fmla="*/ 689680 w 866314"/>
                      <a:gd name="connsiteY25"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32406 w 866314"/>
                      <a:gd name="connsiteY15" fmla="*/ 259822 h 1636349"/>
                      <a:gd name="connsiteX16" fmla="*/ 687162 w 866314"/>
                      <a:gd name="connsiteY16" fmla="*/ 250297 h 1636349"/>
                      <a:gd name="connsiteX17" fmla="*/ 639538 w 866314"/>
                      <a:gd name="connsiteY17" fmla="*/ 240772 h 1636349"/>
                      <a:gd name="connsiteX18" fmla="*/ 596675 w 866314"/>
                      <a:gd name="connsiteY18" fmla="*/ 240772 h 1636349"/>
                      <a:gd name="connsiteX19" fmla="*/ 653825 w 866314"/>
                      <a:gd name="connsiteY19" fmla="*/ 209816 h 1636349"/>
                      <a:gd name="connsiteX20" fmla="*/ 691924 w 866314"/>
                      <a:gd name="connsiteY20" fmla="*/ 159809 h 1636349"/>
                      <a:gd name="connsiteX21" fmla="*/ 677636 w 866314"/>
                      <a:gd name="connsiteY21" fmla="*/ 114566 h 1636349"/>
                      <a:gd name="connsiteX22" fmla="*/ 706212 w 866314"/>
                      <a:gd name="connsiteY22" fmla="*/ 126473 h 1636349"/>
                      <a:gd name="connsiteX23" fmla="*/ 694032 w 866314"/>
                      <a:gd name="connsiteY23" fmla="*/ 25348 h 1636349"/>
                      <a:gd name="connsiteX24" fmla="*/ 313305 w 866314"/>
                      <a:gd name="connsiteY24" fmla="*/ 359835 h 1636349"/>
                      <a:gd name="connsiteX25" fmla="*/ 278538 w 866314"/>
                      <a:gd name="connsiteY25" fmla="*/ 379202 h 1636349"/>
                      <a:gd name="connsiteX26" fmla="*/ 689680 w 866314"/>
                      <a:gd name="connsiteY26"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732406 w 866314"/>
                      <a:gd name="connsiteY16" fmla="*/ 259822 h 1636349"/>
                      <a:gd name="connsiteX17" fmla="*/ 687162 w 866314"/>
                      <a:gd name="connsiteY17" fmla="*/ 25029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732406 w 866314"/>
                      <a:gd name="connsiteY16" fmla="*/ 259822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756218 w 866314"/>
                      <a:gd name="connsiteY15" fmla="*/ 264584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787174 w 866314"/>
                      <a:gd name="connsiteY14" fmla="*/ 274109 h 1636349"/>
                      <a:gd name="connsiteX15" fmla="*/ 606199 w 866314"/>
                      <a:gd name="connsiteY15" fmla="*/ 309827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66314"/>
                      <a:gd name="connsiteY0" fmla="*/ 5413 h 1636349"/>
                      <a:gd name="connsiteX1" fmla="*/ 462642 w 866314"/>
                      <a:gd name="connsiteY1" fmla="*/ 169858 h 1636349"/>
                      <a:gd name="connsiteX2" fmla="*/ 257857 w 866314"/>
                      <a:gd name="connsiteY2" fmla="*/ 343076 h 1636349"/>
                      <a:gd name="connsiteX3" fmla="*/ 256292 w 866314"/>
                      <a:gd name="connsiteY3" fmla="*/ 663659 h 1636349"/>
                      <a:gd name="connsiteX4" fmla="*/ 240439 w 866314"/>
                      <a:gd name="connsiteY4" fmla="*/ 1033433 h 1636349"/>
                      <a:gd name="connsiteX5" fmla="*/ 160292 w 866314"/>
                      <a:gd name="connsiteY5" fmla="*/ 1236450 h 1636349"/>
                      <a:gd name="connsiteX6" fmla="*/ 12725 w 866314"/>
                      <a:gd name="connsiteY6" fmla="*/ 1591734 h 1636349"/>
                      <a:gd name="connsiteX7" fmla="*/ 520337 w 866314"/>
                      <a:gd name="connsiteY7" fmla="*/ 1601805 h 1636349"/>
                      <a:gd name="connsiteX8" fmla="*/ 656682 w 866314"/>
                      <a:gd name="connsiteY8" fmla="*/ 1259720 h 1636349"/>
                      <a:gd name="connsiteX9" fmla="*/ 836090 w 866314"/>
                      <a:gd name="connsiteY9" fmla="*/ 941856 h 1636349"/>
                      <a:gd name="connsiteX10" fmla="*/ 792480 w 866314"/>
                      <a:gd name="connsiteY10" fmla="*/ 690533 h 1636349"/>
                      <a:gd name="connsiteX11" fmla="*/ 806905 w 866314"/>
                      <a:gd name="connsiteY11" fmla="*/ 510783 h 1636349"/>
                      <a:gd name="connsiteX12" fmla="*/ 863170 w 866314"/>
                      <a:gd name="connsiteY12" fmla="*/ 355389 h 1636349"/>
                      <a:gd name="connsiteX13" fmla="*/ 851468 w 866314"/>
                      <a:gd name="connsiteY13" fmla="*/ 290778 h 1636349"/>
                      <a:gd name="connsiteX14" fmla="*/ 508567 w 866314"/>
                      <a:gd name="connsiteY14" fmla="*/ 366977 h 1636349"/>
                      <a:gd name="connsiteX15" fmla="*/ 606199 w 866314"/>
                      <a:gd name="connsiteY15" fmla="*/ 309827 h 1636349"/>
                      <a:gd name="connsiteX16" fmla="*/ 549050 w 866314"/>
                      <a:gd name="connsiteY16" fmla="*/ 295541 h 1636349"/>
                      <a:gd name="connsiteX17" fmla="*/ 613343 w 866314"/>
                      <a:gd name="connsiteY17" fmla="*/ 269347 h 1636349"/>
                      <a:gd name="connsiteX18" fmla="*/ 639538 w 866314"/>
                      <a:gd name="connsiteY18" fmla="*/ 240772 h 1636349"/>
                      <a:gd name="connsiteX19" fmla="*/ 596675 w 866314"/>
                      <a:gd name="connsiteY19" fmla="*/ 240772 h 1636349"/>
                      <a:gd name="connsiteX20" fmla="*/ 653825 w 866314"/>
                      <a:gd name="connsiteY20" fmla="*/ 209816 h 1636349"/>
                      <a:gd name="connsiteX21" fmla="*/ 691924 w 866314"/>
                      <a:gd name="connsiteY21" fmla="*/ 159809 h 1636349"/>
                      <a:gd name="connsiteX22" fmla="*/ 677636 w 866314"/>
                      <a:gd name="connsiteY22" fmla="*/ 114566 h 1636349"/>
                      <a:gd name="connsiteX23" fmla="*/ 706212 w 866314"/>
                      <a:gd name="connsiteY23" fmla="*/ 126473 h 1636349"/>
                      <a:gd name="connsiteX24" fmla="*/ 694032 w 866314"/>
                      <a:gd name="connsiteY24" fmla="*/ 25348 h 1636349"/>
                      <a:gd name="connsiteX25" fmla="*/ 313305 w 866314"/>
                      <a:gd name="connsiteY25" fmla="*/ 359835 h 1636349"/>
                      <a:gd name="connsiteX26" fmla="*/ 278538 w 866314"/>
                      <a:gd name="connsiteY26" fmla="*/ 379202 h 1636349"/>
                      <a:gd name="connsiteX27" fmla="*/ 689680 w 866314"/>
                      <a:gd name="connsiteY27" fmla="*/ 5413 h 1636349"/>
                      <a:gd name="connsiteX0" fmla="*/ 689680 w 871699"/>
                      <a:gd name="connsiteY0" fmla="*/ 5413 h 1636349"/>
                      <a:gd name="connsiteX1" fmla="*/ 462642 w 871699"/>
                      <a:gd name="connsiteY1" fmla="*/ 169858 h 1636349"/>
                      <a:gd name="connsiteX2" fmla="*/ 257857 w 871699"/>
                      <a:gd name="connsiteY2" fmla="*/ 343076 h 1636349"/>
                      <a:gd name="connsiteX3" fmla="*/ 256292 w 871699"/>
                      <a:gd name="connsiteY3" fmla="*/ 663659 h 1636349"/>
                      <a:gd name="connsiteX4" fmla="*/ 240439 w 871699"/>
                      <a:gd name="connsiteY4" fmla="*/ 1033433 h 1636349"/>
                      <a:gd name="connsiteX5" fmla="*/ 160292 w 871699"/>
                      <a:gd name="connsiteY5" fmla="*/ 1236450 h 1636349"/>
                      <a:gd name="connsiteX6" fmla="*/ 12725 w 871699"/>
                      <a:gd name="connsiteY6" fmla="*/ 1591734 h 1636349"/>
                      <a:gd name="connsiteX7" fmla="*/ 520337 w 871699"/>
                      <a:gd name="connsiteY7" fmla="*/ 1601805 h 1636349"/>
                      <a:gd name="connsiteX8" fmla="*/ 656682 w 871699"/>
                      <a:gd name="connsiteY8" fmla="*/ 1259720 h 1636349"/>
                      <a:gd name="connsiteX9" fmla="*/ 836090 w 871699"/>
                      <a:gd name="connsiteY9" fmla="*/ 941856 h 1636349"/>
                      <a:gd name="connsiteX10" fmla="*/ 792480 w 871699"/>
                      <a:gd name="connsiteY10" fmla="*/ 690533 h 1636349"/>
                      <a:gd name="connsiteX11" fmla="*/ 806905 w 871699"/>
                      <a:gd name="connsiteY11" fmla="*/ 510783 h 1636349"/>
                      <a:gd name="connsiteX12" fmla="*/ 863170 w 871699"/>
                      <a:gd name="connsiteY12" fmla="*/ 355389 h 1636349"/>
                      <a:gd name="connsiteX13" fmla="*/ 851468 w 871699"/>
                      <a:gd name="connsiteY13" fmla="*/ 290778 h 1636349"/>
                      <a:gd name="connsiteX14" fmla="*/ 677637 w 871699"/>
                      <a:gd name="connsiteY14" fmla="*/ 331259 h 1636349"/>
                      <a:gd name="connsiteX15" fmla="*/ 508567 w 871699"/>
                      <a:gd name="connsiteY15" fmla="*/ 366977 h 1636349"/>
                      <a:gd name="connsiteX16" fmla="*/ 606199 w 871699"/>
                      <a:gd name="connsiteY16" fmla="*/ 309827 h 1636349"/>
                      <a:gd name="connsiteX17" fmla="*/ 549050 w 871699"/>
                      <a:gd name="connsiteY17" fmla="*/ 295541 h 1636349"/>
                      <a:gd name="connsiteX18" fmla="*/ 613343 w 871699"/>
                      <a:gd name="connsiteY18" fmla="*/ 269347 h 1636349"/>
                      <a:gd name="connsiteX19" fmla="*/ 639538 w 871699"/>
                      <a:gd name="connsiteY19" fmla="*/ 240772 h 1636349"/>
                      <a:gd name="connsiteX20" fmla="*/ 596675 w 871699"/>
                      <a:gd name="connsiteY20" fmla="*/ 240772 h 1636349"/>
                      <a:gd name="connsiteX21" fmla="*/ 653825 w 871699"/>
                      <a:gd name="connsiteY21" fmla="*/ 209816 h 1636349"/>
                      <a:gd name="connsiteX22" fmla="*/ 691924 w 871699"/>
                      <a:gd name="connsiteY22" fmla="*/ 159809 h 1636349"/>
                      <a:gd name="connsiteX23" fmla="*/ 677636 w 871699"/>
                      <a:gd name="connsiteY23" fmla="*/ 114566 h 1636349"/>
                      <a:gd name="connsiteX24" fmla="*/ 706212 w 871699"/>
                      <a:gd name="connsiteY24" fmla="*/ 126473 h 1636349"/>
                      <a:gd name="connsiteX25" fmla="*/ 694032 w 871699"/>
                      <a:gd name="connsiteY25" fmla="*/ 25348 h 1636349"/>
                      <a:gd name="connsiteX26" fmla="*/ 313305 w 871699"/>
                      <a:gd name="connsiteY26" fmla="*/ 359835 h 1636349"/>
                      <a:gd name="connsiteX27" fmla="*/ 278538 w 871699"/>
                      <a:gd name="connsiteY27" fmla="*/ 379202 h 1636349"/>
                      <a:gd name="connsiteX28" fmla="*/ 689680 w 871699"/>
                      <a:gd name="connsiteY28"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77637 w 866957"/>
                      <a:gd name="connsiteY15" fmla="*/ 3312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06199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596675 w 866957"/>
                      <a:gd name="connsiteY15" fmla="*/ 369359 h 1636349"/>
                      <a:gd name="connsiteX16" fmla="*/ 508567 w 866957"/>
                      <a:gd name="connsiteY16" fmla="*/ 366977 h 1636349"/>
                      <a:gd name="connsiteX17" fmla="*/ 618106 w 866957"/>
                      <a:gd name="connsiteY17" fmla="*/ 309827 h 1636349"/>
                      <a:gd name="connsiteX18" fmla="*/ 549050 w 866957"/>
                      <a:gd name="connsiteY18" fmla="*/ 295541 h 1636349"/>
                      <a:gd name="connsiteX19" fmla="*/ 613343 w 866957"/>
                      <a:gd name="connsiteY19" fmla="*/ 269347 h 1636349"/>
                      <a:gd name="connsiteX20" fmla="*/ 639538 w 866957"/>
                      <a:gd name="connsiteY20" fmla="*/ 240772 h 1636349"/>
                      <a:gd name="connsiteX21" fmla="*/ 596675 w 866957"/>
                      <a:gd name="connsiteY21" fmla="*/ 240772 h 1636349"/>
                      <a:gd name="connsiteX22" fmla="*/ 653825 w 866957"/>
                      <a:gd name="connsiteY22" fmla="*/ 209816 h 1636349"/>
                      <a:gd name="connsiteX23" fmla="*/ 691924 w 866957"/>
                      <a:gd name="connsiteY23" fmla="*/ 159809 h 1636349"/>
                      <a:gd name="connsiteX24" fmla="*/ 677636 w 866957"/>
                      <a:gd name="connsiteY24" fmla="*/ 114566 h 1636349"/>
                      <a:gd name="connsiteX25" fmla="*/ 706212 w 866957"/>
                      <a:gd name="connsiteY25" fmla="*/ 126473 h 1636349"/>
                      <a:gd name="connsiteX26" fmla="*/ 694032 w 866957"/>
                      <a:gd name="connsiteY26" fmla="*/ 25348 h 1636349"/>
                      <a:gd name="connsiteX27" fmla="*/ 313305 w 866957"/>
                      <a:gd name="connsiteY27" fmla="*/ 359835 h 1636349"/>
                      <a:gd name="connsiteX28" fmla="*/ 278538 w 866957"/>
                      <a:gd name="connsiteY28" fmla="*/ 379202 h 1636349"/>
                      <a:gd name="connsiteX29" fmla="*/ 689680 w 866957"/>
                      <a:gd name="connsiteY29"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70493 w 866957"/>
                      <a:gd name="connsiteY15" fmla="*/ 343166 h 1636349"/>
                      <a:gd name="connsiteX16" fmla="*/ 596675 w 866957"/>
                      <a:gd name="connsiteY16" fmla="*/ 369359 h 1636349"/>
                      <a:gd name="connsiteX17" fmla="*/ 508567 w 866957"/>
                      <a:gd name="connsiteY17" fmla="*/ 366977 h 1636349"/>
                      <a:gd name="connsiteX18" fmla="*/ 618106 w 866957"/>
                      <a:gd name="connsiteY18" fmla="*/ 309827 h 1636349"/>
                      <a:gd name="connsiteX19" fmla="*/ 549050 w 866957"/>
                      <a:gd name="connsiteY19" fmla="*/ 295541 h 1636349"/>
                      <a:gd name="connsiteX20" fmla="*/ 613343 w 866957"/>
                      <a:gd name="connsiteY20" fmla="*/ 269347 h 1636349"/>
                      <a:gd name="connsiteX21" fmla="*/ 639538 w 866957"/>
                      <a:gd name="connsiteY21" fmla="*/ 240772 h 1636349"/>
                      <a:gd name="connsiteX22" fmla="*/ 596675 w 866957"/>
                      <a:gd name="connsiteY22" fmla="*/ 240772 h 1636349"/>
                      <a:gd name="connsiteX23" fmla="*/ 653825 w 866957"/>
                      <a:gd name="connsiteY23" fmla="*/ 209816 h 1636349"/>
                      <a:gd name="connsiteX24" fmla="*/ 691924 w 866957"/>
                      <a:gd name="connsiteY24" fmla="*/ 159809 h 1636349"/>
                      <a:gd name="connsiteX25" fmla="*/ 677636 w 866957"/>
                      <a:gd name="connsiteY25" fmla="*/ 114566 h 1636349"/>
                      <a:gd name="connsiteX26" fmla="*/ 706212 w 866957"/>
                      <a:gd name="connsiteY26" fmla="*/ 126473 h 1636349"/>
                      <a:gd name="connsiteX27" fmla="*/ 694032 w 866957"/>
                      <a:gd name="connsiteY27" fmla="*/ 25348 h 1636349"/>
                      <a:gd name="connsiteX28" fmla="*/ 313305 w 866957"/>
                      <a:gd name="connsiteY28" fmla="*/ 359835 h 1636349"/>
                      <a:gd name="connsiteX29" fmla="*/ 278538 w 866957"/>
                      <a:gd name="connsiteY29" fmla="*/ 379202 h 1636349"/>
                      <a:gd name="connsiteX30" fmla="*/ 689680 w 866957"/>
                      <a:gd name="connsiteY30"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94306 w 866957"/>
                      <a:gd name="connsiteY15" fmla="*/ 331259 h 1636349"/>
                      <a:gd name="connsiteX16" fmla="*/ 670493 w 866957"/>
                      <a:gd name="connsiteY16" fmla="*/ 343166 h 1636349"/>
                      <a:gd name="connsiteX17" fmla="*/ 596675 w 866957"/>
                      <a:gd name="connsiteY17" fmla="*/ 369359 h 1636349"/>
                      <a:gd name="connsiteX18" fmla="*/ 508567 w 866957"/>
                      <a:gd name="connsiteY18" fmla="*/ 366977 h 1636349"/>
                      <a:gd name="connsiteX19" fmla="*/ 618106 w 866957"/>
                      <a:gd name="connsiteY19" fmla="*/ 309827 h 1636349"/>
                      <a:gd name="connsiteX20" fmla="*/ 549050 w 866957"/>
                      <a:gd name="connsiteY20" fmla="*/ 295541 h 1636349"/>
                      <a:gd name="connsiteX21" fmla="*/ 613343 w 866957"/>
                      <a:gd name="connsiteY21" fmla="*/ 269347 h 1636349"/>
                      <a:gd name="connsiteX22" fmla="*/ 639538 w 866957"/>
                      <a:gd name="connsiteY22" fmla="*/ 240772 h 1636349"/>
                      <a:gd name="connsiteX23" fmla="*/ 596675 w 866957"/>
                      <a:gd name="connsiteY23" fmla="*/ 240772 h 1636349"/>
                      <a:gd name="connsiteX24" fmla="*/ 653825 w 866957"/>
                      <a:gd name="connsiteY24" fmla="*/ 209816 h 1636349"/>
                      <a:gd name="connsiteX25" fmla="*/ 691924 w 866957"/>
                      <a:gd name="connsiteY25" fmla="*/ 159809 h 1636349"/>
                      <a:gd name="connsiteX26" fmla="*/ 677636 w 866957"/>
                      <a:gd name="connsiteY26" fmla="*/ 114566 h 1636349"/>
                      <a:gd name="connsiteX27" fmla="*/ 706212 w 866957"/>
                      <a:gd name="connsiteY27" fmla="*/ 126473 h 1636349"/>
                      <a:gd name="connsiteX28" fmla="*/ 694032 w 866957"/>
                      <a:gd name="connsiteY28" fmla="*/ 25348 h 1636349"/>
                      <a:gd name="connsiteX29" fmla="*/ 313305 w 866957"/>
                      <a:gd name="connsiteY29" fmla="*/ 359835 h 1636349"/>
                      <a:gd name="connsiteX30" fmla="*/ 278538 w 866957"/>
                      <a:gd name="connsiteY30" fmla="*/ 379202 h 1636349"/>
                      <a:gd name="connsiteX31" fmla="*/ 689680 w 866957"/>
                      <a:gd name="connsiteY31"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694306 w 866957"/>
                      <a:gd name="connsiteY15" fmla="*/ 331259 h 1636349"/>
                      <a:gd name="connsiteX16" fmla="*/ 687162 w 866957"/>
                      <a:gd name="connsiteY16" fmla="*/ 326497 h 1636349"/>
                      <a:gd name="connsiteX17" fmla="*/ 670493 w 866957"/>
                      <a:gd name="connsiteY17" fmla="*/ 343166 h 1636349"/>
                      <a:gd name="connsiteX18" fmla="*/ 596675 w 866957"/>
                      <a:gd name="connsiteY18" fmla="*/ 369359 h 1636349"/>
                      <a:gd name="connsiteX19" fmla="*/ 508567 w 866957"/>
                      <a:gd name="connsiteY19" fmla="*/ 366977 h 1636349"/>
                      <a:gd name="connsiteX20" fmla="*/ 618106 w 866957"/>
                      <a:gd name="connsiteY20" fmla="*/ 309827 h 1636349"/>
                      <a:gd name="connsiteX21" fmla="*/ 549050 w 866957"/>
                      <a:gd name="connsiteY21" fmla="*/ 295541 h 1636349"/>
                      <a:gd name="connsiteX22" fmla="*/ 613343 w 866957"/>
                      <a:gd name="connsiteY22" fmla="*/ 269347 h 1636349"/>
                      <a:gd name="connsiteX23" fmla="*/ 639538 w 866957"/>
                      <a:gd name="connsiteY23" fmla="*/ 240772 h 1636349"/>
                      <a:gd name="connsiteX24" fmla="*/ 596675 w 866957"/>
                      <a:gd name="connsiteY24" fmla="*/ 240772 h 1636349"/>
                      <a:gd name="connsiteX25" fmla="*/ 653825 w 866957"/>
                      <a:gd name="connsiteY25" fmla="*/ 209816 h 1636349"/>
                      <a:gd name="connsiteX26" fmla="*/ 691924 w 866957"/>
                      <a:gd name="connsiteY26" fmla="*/ 159809 h 1636349"/>
                      <a:gd name="connsiteX27" fmla="*/ 677636 w 866957"/>
                      <a:gd name="connsiteY27" fmla="*/ 114566 h 1636349"/>
                      <a:gd name="connsiteX28" fmla="*/ 706212 w 866957"/>
                      <a:gd name="connsiteY28" fmla="*/ 126473 h 1636349"/>
                      <a:gd name="connsiteX29" fmla="*/ 694032 w 866957"/>
                      <a:gd name="connsiteY29" fmla="*/ 25348 h 1636349"/>
                      <a:gd name="connsiteX30" fmla="*/ 313305 w 866957"/>
                      <a:gd name="connsiteY30" fmla="*/ 359835 h 1636349"/>
                      <a:gd name="connsiteX31" fmla="*/ 278538 w 866957"/>
                      <a:gd name="connsiteY31" fmla="*/ 379202 h 1636349"/>
                      <a:gd name="connsiteX32" fmla="*/ 689680 w 866957"/>
                      <a:gd name="connsiteY32"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25262 w 866957"/>
                      <a:gd name="connsiteY15" fmla="*/ 316972 h 1636349"/>
                      <a:gd name="connsiteX16" fmla="*/ 694306 w 866957"/>
                      <a:gd name="connsiteY16" fmla="*/ 331259 h 1636349"/>
                      <a:gd name="connsiteX17" fmla="*/ 687162 w 866957"/>
                      <a:gd name="connsiteY17" fmla="*/ 326497 h 1636349"/>
                      <a:gd name="connsiteX18" fmla="*/ 670493 w 866957"/>
                      <a:gd name="connsiteY18" fmla="*/ 343166 h 1636349"/>
                      <a:gd name="connsiteX19" fmla="*/ 596675 w 866957"/>
                      <a:gd name="connsiteY19" fmla="*/ 369359 h 1636349"/>
                      <a:gd name="connsiteX20" fmla="*/ 508567 w 866957"/>
                      <a:gd name="connsiteY20" fmla="*/ 366977 h 1636349"/>
                      <a:gd name="connsiteX21" fmla="*/ 618106 w 866957"/>
                      <a:gd name="connsiteY21" fmla="*/ 309827 h 1636349"/>
                      <a:gd name="connsiteX22" fmla="*/ 549050 w 866957"/>
                      <a:gd name="connsiteY22" fmla="*/ 295541 h 1636349"/>
                      <a:gd name="connsiteX23" fmla="*/ 613343 w 866957"/>
                      <a:gd name="connsiteY23" fmla="*/ 269347 h 1636349"/>
                      <a:gd name="connsiteX24" fmla="*/ 639538 w 866957"/>
                      <a:gd name="connsiteY24" fmla="*/ 240772 h 1636349"/>
                      <a:gd name="connsiteX25" fmla="*/ 596675 w 866957"/>
                      <a:gd name="connsiteY25" fmla="*/ 240772 h 1636349"/>
                      <a:gd name="connsiteX26" fmla="*/ 653825 w 866957"/>
                      <a:gd name="connsiteY26" fmla="*/ 209816 h 1636349"/>
                      <a:gd name="connsiteX27" fmla="*/ 691924 w 866957"/>
                      <a:gd name="connsiteY27" fmla="*/ 159809 h 1636349"/>
                      <a:gd name="connsiteX28" fmla="*/ 677636 w 866957"/>
                      <a:gd name="connsiteY28" fmla="*/ 114566 h 1636349"/>
                      <a:gd name="connsiteX29" fmla="*/ 706212 w 866957"/>
                      <a:gd name="connsiteY29" fmla="*/ 126473 h 1636349"/>
                      <a:gd name="connsiteX30" fmla="*/ 694032 w 866957"/>
                      <a:gd name="connsiteY30" fmla="*/ 25348 h 1636349"/>
                      <a:gd name="connsiteX31" fmla="*/ 313305 w 866957"/>
                      <a:gd name="connsiteY31" fmla="*/ 359835 h 1636349"/>
                      <a:gd name="connsiteX32" fmla="*/ 278538 w 866957"/>
                      <a:gd name="connsiteY32" fmla="*/ 379202 h 1636349"/>
                      <a:gd name="connsiteX33" fmla="*/ 689680 w 866957"/>
                      <a:gd name="connsiteY33"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687162 w 866957"/>
                      <a:gd name="connsiteY18" fmla="*/ 326497 h 1636349"/>
                      <a:gd name="connsiteX19" fmla="*/ 670493 w 866957"/>
                      <a:gd name="connsiteY19" fmla="*/ 343166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687162 w 866957"/>
                      <a:gd name="connsiteY18" fmla="*/ 32649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694306 w 866957"/>
                      <a:gd name="connsiteY17" fmla="*/ 331259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725262 w 866957"/>
                      <a:gd name="connsiteY16" fmla="*/ 316972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751456 w 866957"/>
                      <a:gd name="connsiteY15" fmla="*/ 305066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768124 w 866957"/>
                      <a:gd name="connsiteY14" fmla="*/ 300303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1900 w 866957"/>
                      <a:gd name="connsiteY18" fmla="*/ 37888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89519 w 866957"/>
                      <a:gd name="connsiteY18" fmla="*/ 395552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95552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8602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96663 w 866957"/>
                      <a:gd name="connsiteY18" fmla="*/ 386027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4269 w 866957"/>
                      <a:gd name="connsiteY18" fmla="*/ 400315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9032 w 866957"/>
                      <a:gd name="connsiteY18" fmla="*/ 397934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77601 w 866957"/>
                      <a:gd name="connsiteY18" fmla="*/ 37650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79982 w 866957"/>
                      <a:gd name="connsiteY18" fmla="*/ 369359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6651 w 866957"/>
                      <a:gd name="connsiteY18" fmla="*/ 35745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396651 w 866957"/>
                      <a:gd name="connsiteY18" fmla="*/ 357453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41894 w 866957"/>
                      <a:gd name="connsiteY18" fmla="*/ 362215 h 1636349"/>
                      <a:gd name="connsiteX19" fmla="*/ 594293 w 866957"/>
                      <a:gd name="connsiteY19" fmla="*/ 43603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41894 w 866957"/>
                      <a:gd name="connsiteY18" fmla="*/ 362215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694305 w 866957"/>
                      <a:gd name="connsiteY19" fmla="*/ 376504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9519 w 866957"/>
                      <a:gd name="connsiteY15" fmla="*/ 469373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08557 w 866957"/>
                      <a:gd name="connsiteY18" fmla="*/ 36935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44275 w 866957"/>
                      <a:gd name="connsiteY18" fmla="*/ 419364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43177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03794 w 866957"/>
                      <a:gd name="connsiteY15" fmla="*/ 516998 h 1636349"/>
                      <a:gd name="connsiteX16" fmla="*/ 584768 w 866957"/>
                      <a:gd name="connsiteY16" fmla="*/ 509854 h 1636349"/>
                      <a:gd name="connsiteX17" fmla="*/ 580006 w 866957"/>
                      <a:gd name="connsiteY17" fmla="*/ 428889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66957"/>
                      <a:gd name="connsiteY0" fmla="*/ 5413 h 1636349"/>
                      <a:gd name="connsiteX1" fmla="*/ 462642 w 866957"/>
                      <a:gd name="connsiteY1" fmla="*/ 169858 h 1636349"/>
                      <a:gd name="connsiteX2" fmla="*/ 257857 w 866957"/>
                      <a:gd name="connsiteY2" fmla="*/ 343076 h 1636349"/>
                      <a:gd name="connsiteX3" fmla="*/ 256292 w 866957"/>
                      <a:gd name="connsiteY3" fmla="*/ 663659 h 1636349"/>
                      <a:gd name="connsiteX4" fmla="*/ 240439 w 866957"/>
                      <a:gd name="connsiteY4" fmla="*/ 1033433 h 1636349"/>
                      <a:gd name="connsiteX5" fmla="*/ 160292 w 866957"/>
                      <a:gd name="connsiteY5" fmla="*/ 1236450 h 1636349"/>
                      <a:gd name="connsiteX6" fmla="*/ 12725 w 866957"/>
                      <a:gd name="connsiteY6" fmla="*/ 1591734 h 1636349"/>
                      <a:gd name="connsiteX7" fmla="*/ 520337 w 866957"/>
                      <a:gd name="connsiteY7" fmla="*/ 1601805 h 1636349"/>
                      <a:gd name="connsiteX8" fmla="*/ 656682 w 866957"/>
                      <a:gd name="connsiteY8" fmla="*/ 1259720 h 1636349"/>
                      <a:gd name="connsiteX9" fmla="*/ 836090 w 866957"/>
                      <a:gd name="connsiteY9" fmla="*/ 941856 h 1636349"/>
                      <a:gd name="connsiteX10" fmla="*/ 792480 w 866957"/>
                      <a:gd name="connsiteY10" fmla="*/ 690533 h 1636349"/>
                      <a:gd name="connsiteX11" fmla="*/ 806905 w 866957"/>
                      <a:gd name="connsiteY11" fmla="*/ 510783 h 1636349"/>
                      <a:gd name="connsiteX12" fmla="*/ 863170 w 866957"/>
                      <a:gd name="connsiteY12" fmla="*/ 355389 h 1636349"/>
                      <a:gd name="connsiteX13" fmla="*/ 851468 w 866957"/>
                      <a:gd name="connsiteY13" fmla="*/ 290778 h 1636349"/>
                      <a:gd name="connsiteX14" fmla="*/ 582386 w 866957"/>
                      <a:gd name="connsiteY14" fmla="*/ 524140 h 1636349"/>
                      <a:gd name="connsiteX15" fmla="*/ 487138 w 866957"/>
                      <a:gd name="connsiteY15" fmla="*/ 445561 h 1636349"/>
                      <a:gd name="connsiteX16" fmla="*/ 584768 w 866957"/>
                      <a:gd name="connsiteY16" fmla="*/ 509854 h 1636349"/>
                      <a:gd name="connsiteX17" fmla="*/ 580006 w 866957"/>
                      <a:gd name="connsiteY17" fmla="*/ 428889 h 1636349"/>
                      <a:gd name="connsiteX18" fmla="*/ 460944 w 866957"/>
                      <a:gd name="connsiteY18" fmla="*/ 388408 h 1636349"/>
                      <a:gd name="connsiteX19" fmla="*/ 587149 w 866957"/>
                      <a:gd name="connsiteY19" fmla="*/ 416985 h 1636349"/>
                      <a:gd name="connsiteX20" fmla="*/ 596675 w 866957"/>
                      <a:gd name="connsiteY20" fmla="*/ 369359 h 1636349"/>
                      <a:gd name="connsiteX21" fmla="*/ 508567 w 866957"/>
                      <a:gd name="connsiteY21" fmla="*/ 366977 h 1636349"/>
                      <a:gd name="connsiteX22" fmla="*/ 618106 w 866957"/>
                      <a:gd name="connsiteY22" fmla="*/ 309827 h 1636349"/>
                      <a:gd name="connsiteX23" fmla="*/ 549050 w 866957"/>
                      <a:gd name="connsiteY23" fmla="*/ 295541 h 1636349"/>
                      <a:gd name="connsiteX24" fmla="*/ 613343 w 866957"/>
                      <a:gd name="connsiteY24" fmla="*/ 269347 h 1636349"/>
                      <a:gd name="connsiteX25" fmla="*/ 639538 w 866957"/>
                      <a:gd name="connsiteY25" fmla="*/ 240772 h 1636349"/>
                      <a:gd name="connsiteX26" fmla="*/ 596675 w 866957"/>
                      <a:gd name="connsiteY26" fmla="*/ 240772 h 1636349"/>
                      <a:gd name="connsiteX27" fmla="*/ 653825 w 866957"/>
                      <a:gd name="connsiteY27" fmla="*/ 209816 h 1636349"/>
                      <a:gd name="connsiteX28" fmla="*/ 691924 w 866957"/>
                      <a:gd name="connsiteY28" fmla="*/ 159809 h 1636349"/>
                      <a:gd name="connsiteX29" fmla="*/ 677636 w 866957"/>
                      <a:gd name="connsiteY29" fmla="*/ 114566 h 1636349"/>
                      <a:gd name="connsiteX30" fmla="*/ 706212 w 866957"/>
                      <a:gd name="connsiteY30" fmla="*/ 126473 h 1636349"/>
                      <a:gd name="connsiteX31" fmla="*/ 694032 w 866957"/>
                      <a:gd name="connsiteY31" fmla="*/ 25348 h 1636349"/>
                      <a:gd name="connsiteX32" fmla="*/ 313305 w 866957"/>
                      <a:gd name="connsiteY32" fmla="*/ 359835 h 1636349"/>
                      <a:gd name="connsiteX33" fmla="*/ 278538 w 866957"/>
                      <a:gd name="connsiteY33" fmla="*/ 379202 h 1636349"/>
                      <a:gd name="connsiteX34" fmla="*/ 689680 w 866957"/>
                      <a:gd name="connsiteY34" fmla="*/ 5413 h 1636349"/>
                      <a:gd name="connsiteX0" fmla="*/ 689680 w 872150"/>
                      <a:gd name="connsiteY0" fmla="*/ 5413 h 1636349"/>
                      <a:gd name="connsiteX1" fmla="*/ 462642 w 872150"/>
                      <a:gd name="connsiteY1" fmla="*/ 169858 h 1636349"/>
                      <a:gd name="connsiteX2" fmla="*/ 257857 w 872150"/>
                      <a:gd name="connsiteY2" fmla="*/ 343076 h 1636349"/>
                      <a:gd name="connsiteX3" fmla="*/ 256292 w 872150"/>
                      <a:gd name="connsiteY3" fmla="*/ 663659 h 1636349"/>
                      <a:gd name="connsiteX4" fmla="*/ 240439 w 872150"/>
                      <a:gd name="connsiteY4" fmla="*/ 1033433 h 1636349"/>
                      <a:gd name="connsiteX5" fmla="*/ 160292 w 872150"/>
                      <a:gd name="connsiteY5" fmla="*/ 1236450 h 1636349"/>
                      <a:gd name="connsiteX6" fmla="*/ 12725 w 872150"/>
                      <a:gd name="connsiteY6" fmla="*/ 1591734 h 1636349"/>
                      <a:gd name="connsiteX7" fmla="*/ 520337 w 872150"/>
                      <a:gd name="connsiteY7" fmla="*/ 1601805 h 1636349"/>
                      <a:gd name="connsiteX8" fmla="*/ 656682 w 872150"/>
                      <a:gd name="connsiteY8" fmla="*/ 1259720 h 1636349"/>
                      <a:gd name="connsiteX9" fmla="*/ 836090 w 872150"/>
                      <a:gd name="connsiteY9" fmla="*/ 941856 h 1636349"/>
                      <a:gd name="connsiteX10" fmla="*/ 792480 w 872150"/>
                      <a:gd name="connsiteY10" fmla="*/ 690533 h 1636349"/>
                      <a:gd name="connsiteX11" fmla="*/ 806905 w 872150"/>
                      <a:gd name="connsiteY11" fmla="*/ 510783 h 1636349"/>
                      <a:gd name="connsiteX12" fmla="*/ 863170 w 872150"/>
                      <a:gd name="connsiteY12" fmla="*/ 355389 h 1636349"/>
                      <a:gd name="connsiteX13" fmla="*/ 851468 w 872150"/>
                      <a:gd name="connsiteY13" fmla="*/ 290778 h 1636349"/>
                      <a:gd name="connsiteX14" fmla="*/ 670493 w 872150"/>
                      <a:gd name="connsiteY14" fmla="*/ 450322 h 1636349"/>
                      <a:gd name="connsiteX15" fmla="*/ 582386 w 872150"/>
                      <a:gd name="connsiteY15" fmla="*/ 524140 h 1636349"/>
                      <a:gd name="connsiteX16" fmla="*/ 487138 w 872150"/>
                      <a:gd name="connsiteY16" fmla="*/ 445561 h 1636349"/>
                      <a:gd name="connsiteX17" fmla="*/ 584768 w 872150"/>
                      <a:gd name="connsiteY17" fmla="*/ 509854 h 1636349"/>
                      <a:gd name="connsiteX18" fmla="*/ 580006 w 872150"/>
                      <a:gd name="connsiteY18" fmla="*/ 428889 h 1636349"/>
                      <a:gd name="connsiteX19" fmla="*/ 460944 w 872150"/>
                      <a:gd name="connsiteY19" fmla="*/ 388408 h 1636349"/>
                      <a:gd name="connsiteX20" fmla="*/ 587149 w 872150"/>
                      <a:gd name="connsiteY20" fmla="*/ 416985 h 1636349"/>
                      <a:gd name="connsiteX21" fmla="*/ 596675 w 872150"/>
                      <a:gd name="connsiteY21" fmla="*/ 369359 h 1636349"/>
                      <a:gd name="connsiteX22" fmla="*/ 508567 w 872150"/>
                      <a:gd name="connsiteY22" fmla="*/ 366977 h 1636349"/>
                      <a:gd name="connsiteX23" fmla="*/ 618106 w 872150"/>
                      <a:gd name="connsiteY23" fmla="*/ 309827 h 1636349"/>
                      <a:gd name="connsiteX24" fmla="*/ 549050 w 872150"/>
                      <a:gd name="connsiteY24" fmla="*/ 295541 h 1636349"/>
                      <a:gd name="connsiteX25" fmla="*/ 613343 w 872150"/>
                      <a:gd name="connsiteY25" fmla="*/ 269347 h 1636349"/>
                      <a:gd name="connsiteX26" fmla="*/ 639538 w 872150"/>
                      <a:gd name="connsiteY26" fmla="*/ 240772 h 1636349"/>
                      <a:gd name="connsiteX27" fmla="*/ 596675 w 872150"/>
                      <a:gd name="connsiteY27" fmla="*/ 240772 h 1636349"/>
                      <a:gd name="connsiteX28" fmla="*/ 653825 w 872150"/>
                      <a:gd name="connsiteY28" fmla="*/ 209816 h 1636349"/>
                      <a:gd name="connsiteX29" fmla="*/ 691924 w 872150"/>
                      <a:gd name="connsiteY29" fmla="*/ 159809 h 1636349"/>
                      <a:gd name="connsiteX30" fmla="*/ 677636 w 872150"/>
                      <a:gd name="connsiteY30" fmla="*/ 114566 h 1636349"/>
                      <a:gd name="connsiteX31" fmla="*/ 706212 w 872150"/>
                      <a:gd name="connsiteY31" fmla="*/ 126473 h 1636349"/>
                      <a:gd name="connsiteX32" fmla="*/ 694032 w 872150"/>
                      <a:gd name="connsiteY32" fmla="*/ 25348 h 1636349"/>
                      <a:gd name="connsiteX33" fmla="*/ 313305 w 872150"/>
                      <a:gd name="connsiteY33" fmla="*/ 359835 h 1636349"/>
                      <a:gd name="connsiteX34" fmla="*/ 278538 w 872150"/>
                      <a:gd name="connsiteY34" fmla="*/ 379202 h 1636349"/>
                      <a:gd name="connsiteX35" fmla="*/ 689680 w 872150"/>
                      <a:gd name="connsiteY35" fmla="*/ 5413 h 1636349"/>
                      <a:gd name="connsiteX0" fmla="*/ 689680 w 872150"/>
                      <a:gd name="connsiteY0" fmla="*/ 5413 h 1636349"/>
                      <a:gd name="connsiteX1" fmla="*/ 462642 w 872150"/>
                      <a:gd name="connsiteY1" fmla="*/ 169858 h 1636349"/>
                      <a:gd name="connsiteX2" fmla="*/ 257857 w 872150"/>
                      <a:gd name="connsiteY2" fmla="*/ 343076 h 1636349"/>
                      <a:gd name="connsiteX3" fmla="*/ 256292 w 872150"/>
                      <a:gd name="connsiteY3" fmla="*/ 663659 h 1636349"/>
                      <a:gd name="connsiteX4" fmla="*/ 240439 w 872150"/>
                      <a:gd name="connsiteY4" fmla="*/ 1033433 h 1636349"/>
                      <a:gd name="connsiteX5" fmla="*/ 160292 w 872150"/>
                      <a:gd name="connsiteY5" fmla="*/ 1236450 h 1636349"/>
                      <a:gd name="connsiteX6" fmla="*/ 12725 w 872150"/>
                      <a:gd name="connsiteY6" fmla="*/ 1591734 h 1636349"/>
                      <a:gd name="connsiteX7" fmla="*/ 520337 w 872150"/>
                      <a:gd name="connsiteY7" fmla="*/ 1601805 h 1636349"/>
                      <a:gd name="connsiteX8" fmla="*/ 656682 w 872150"/>
                      <a:gd name="connsiteY8" fmla="*/ 1259720 h 1636349"/>
                      <a:gd name="connsiteX9" fmla="*/ 836090 w 872150"/>
                      <a:gd name="connsiteY9" fmla="*/ 941856 h 1636349"/>
                      <a:gd name="connsiteX10" fmla="*/ 792480 w 872150"/>
                      <a:gd name="connsiteY10" fmla="*/ 690533 h 1636349"/>
                      <a:gd name="connsiteX11" fmla="*/ 806905 w 872150"/>
                      <a:gd name="connsiteY11" fmla="*/ 510783 h 1636349"/>
                      <a:gd name="connsiteX12" fmla="*/ 863170 w 872150"/>
                      <a:gd name="connsiteY12" fmla="*/ 355389 h 1636349"/>
                      <a:gd name="connsiteX13" fmla="*/ 851468 w 872150"/>
                      <a:gd name="connsiteY13" fmla="*/ 290778 h 1636349"/>
                      <a:gd name="connsiteX14" fmla="*/ 670493 w 872150"/>
                      <a:gd name="connsiteY14" fmla="*/ 450322 h 1636349"/>
                      <a:gd name="connsiteX15" fmla="*/ 677636 w 872150"/>
                      <a:gd name="connsiteY15" fmla="*/ 464609 h 1636349"/>
                      <a:gd name="connsiteX16" fmla="*/ 582386 w 872150"/>
                      <a:gd name="connsiteY16" fmla="*/ 524140 h 1636349"/>
                      <a:gd name="connsiteX17" fmla="*/ 487138 w 872150"/>
                      <a:gd name="connsiteY17" fmla="*/ 445561 h 1636349"/>
                      <a:gd name="connsiteX18" fmla="*/ 584768 w 872150"/>
                      <a:gd name="connsiteY18" fmla="*/ 509854 h 1636349"/>
                      <a:gd name="connsiteX19" fmla="*/ 580006 w 872150"/>
                      <a:gd name="connsiteY19" fmla="*/ 428889 h 1636349"/>
                      <a:gd name="connsiteX20" fmla="*/ 460944 w 872150"/>
                      <a:gd name="connsiteY20" fmla="*/ 388408 h 1636349"/>
                      <a:gd name="connsiteX21" fmla="*/ 587149 w 872150"/>
                      <a:gd name="connsiteY21" fmla="*/ 416985 h 1636349"/>
                      <a:gd name="connsiteX22" fmla="*/ 596675 w 872150"/>
                      <a:gd name="connsiteY22" fmla="*/ 369359 h 1636349"/>
                      <a:gd name="connsiteX23" fmla="*/ 508567 w 872150"/>
                      <a:gd name="connsiteY23" fmla="*/ 366977 h 1636349"/>
                      <a:gd name="connsiteX24" fmla="*/ 618106 w 872150"/>
                      <a:gd name="connsiteY24" fmla="*/ 309827 h 1636349"/>
                      <a:gd name="connsiteX25" fmla="*/ 549050 w 872150"/>
                      <a:gd name="connsiteY25" fmla="*/ 295541 h 1636349"/>
                      <a:gd name="connsiteX26" fmla="*/ 613343 w 872150"/>
                      <a:gd name="connsiteY26" fmla="*/ 269347 h 1636349"/>
                      <a:gd name="connsiteX27" fmla="*/ 639538 w 872150"/>
                      <a:gd name="connsiteY27" fmla="*/ 240772 h 1636349"/>
                      <a:gd name="connsiteX28" fmla="*/ 596675 w 872150"/>
                      <a:gd name="connsiteY28" fmla="*/ 240772 h 1636349"/>
                      <a:gd name="connsiteX29" fmla="*/ 653825 w 872150"/>
                      <a:gd name="connsiteY29" fmla="*/ 209816 h 1636349"/>
                      <a:gd name="connsiteX30" fmla="*/ 691924 w 872150"/>
                      <a:gd name="connsiteY30" fmla="*/ 159809 h 1636349"/>
                      <a:gd name="connsiteX31" fmla="*/ 677636 w 872150"/>
                      <a:gd name="connsiteY31" fmla="*/ 114566 h 1636349"/>
                      <a:gd name="connsiteX32" fmla="*/ 706212 w 872150"/>
                      <a:gd name="connsiteY32" fmla="*/ 126473 h 1636349"/>
                      <a:gd name="connsiteX33" fmla="*/ 694032 w 872150"/>
                      <a:gd name="connsiteY33" fmla="*/ 25348 h 1636349"/>
                      <a:gd name="connsiteX34" fmla="*/ 313305 w 872150"/>
                      <a:gd name="connsiteY34" fmla="*/ 359835 h 1636349"/>
                      <a:gd name="connsiteX35" fmla="*/ 278538 w 872150"/>
                      <a:gd name="connsiteY35" fmla="*/ 379202 h 1636349"/>
                      <a:gd name="connsiteX36" fmla="*/ 689680 w 872150"/>
                      <a:gd name="connsiteY36"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670493 w 869436"/>
                      <a:gd name="connsiteY15" fmla="*/ 450322 h 1636349"/>
                      <a:gd name="connsiteX16" fmla="*/ 677636 w 869436"/>
                      <a:gd name="connsiteY16" fmla="*/ 464609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670493 w 869436"/>
                      <a:gd name="connsiteY15" fmla="*/ 45032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395553 h 1636349"/>
                      <a:gd name="connsiteX15" fmla="*/ 568099 w 869436"/>
                      <a:gd name="connsiteY15" fmla="*/ 73607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577624 w 869436"/>
                      <a:gd name="connsiteY16" fmla="*/ 640822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82386 w 869436"/>
                      <a:gd name="connsiteY17" fmla="*/ 524140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53811 w 869436"/>
                      <a:gd name="connsiteY17" fmla="*/ 519378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53811 w 869436"/>
                      <a:gd name="connsiteY17" fmla="*/ 519378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68099 w 869436"/>
                      <a:gd name="connsiteY15" fmla="*/ 736072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49049 w 869436"/>
                      <a:gd name="connsiteY15" fmla="*/ 543191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549049 w 869436"/>
                      <a:gd name="connsiteY15" fmla="*/ 543191 h 1636349"/>
                      <a:gd name="connsiteX16" fmla="*/ 477612 w 869436"/>
                      <a:gd name="connsiteY16" fmla="*/ 531285 h 1636349"/>
                      <a:gd name="connsiteX17" fmla="*/ 570479 w 869436"/>
                      <a:gd name="connsiteY17" fmla="*/ 521759 h 1636349"/>
                      <a:gd name="connsiteX18" fmla="*/ 487138 w 869436"/>
                      <a:gd name="connsiteY18" fmla="*/ 445561 h 1636349"/>
                      <a:gd name="connsiteX19" fmla="*/ 584768 w 869436"/>
                      <a:gd name="connsiteY19" fmla="*/ 509854 h 1636349"/>
                      <a:gd name="connsiteX20" fmla="*/ 580006 w 869436"/>
                      <a:gd name="connsiteY20" fmla="*/ 428889 h 1636349"/>
                      <a:gd name="connsiteX21" fmla="*/ 460944 w 869436"/>
                      <a:gd name="connsiteY21" fmla="*/ 388408 h 1636349"/>
                      <a:gd name="connsiteX22" fmla="*/ 587149 w 869436"/>
                      <a:gd name="connsiteY22" fmla="*/ 416985 h 1636349"/>
                      <a:gd name="connsiteX23" fmla="*/ 596675 w 869436"/>
                      <a:gd name="connsiteY23" fmla="*/ 369359 h 1636349"/>
                      <a:gd name="connsiteX24" fmla="*/ 508567 w 869436"/>
                      <a:gd name="connsiteY24" fmla="*/ 366977 h 1636349"/>
                      <a:gd name="connsiteX25" fmla="*/ 618106 w 869436"/>
                      <a:gd name="connsiteY25" fmla="*/ 309827 h 1636349"/>
                      <a:gd name="connsiteX26" fmla="*/ 549050 w 869436"/>
                      <a:gd name="connsiteY26" fmla="*/ 295541 h 1636349"/>
                      <a:gd name="connsiteX27" fmla="*/ 613343 w 869436"/>
                      <a:gd name="connsiteY27" fmla="*/ 269347 h 1636349"/>
                      <a:gd name="connsiteX28" fmla="*/ 639538 w 869436"/>
                      <a:gd name="connsiteY28" fmla="*/ 240772 h 1636349"/>
                      <a:gd name="connsiteX29" fmla="*/ 596675 w 869436"/>
                      <a:gd name="connsiteY29" fmla="*/ 240772 h 1636349"/>
                      <a:gd name="connsiteX30" fmla="*/ 653825 w 869436"/>
                      <a:gd name="connsiteY30" fmla="*/ 209816 h 1636349"/>
                      <a:gd name="connsiteX31" fmla="*/ 691924 w 869436"/>
                      <a:gd name="connsiteY31" fmla="*/ 159809 h 1636349"/>
                      <a:gd name="connsiteX32" fmla="*/ 677636 w 869436"/>
                      <a:gd name="connsiteY32" fmla="*/ 114566 h 1636349"/>
                      <a:gd name="connsiteX33" fmla="*/ 706212 w 869436"/>
                      <a:gd name="connsiteY33" fmla="*/ 126473 h 1636349"/>
                      <a:gd name="connsiteX34" fmla="*/ 694032 w 869436"/>
                      <a:gd name="connsiteY34" fmla="*/ 25348 h 1636349"/>
                      <a:gd name="connsiteX35" fmla="*/ 313305 w 869436"/>
                      <a:gd name="connsiteY35" fmla="*/ 359835 h 1636349"/>
                      <a:gd name="connsiteX36" fmla="*/ 278538 w 869436"/>
                      <a:gd name="connsiteY36" fmla="*/ 379202 h 1636349"/>
                      <a:gd name="connsiteX37" fmla="*/ 689680 w 869436"/>
                      <a:gd name="connsiteY37"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18105 w 869436"/>
                      <a:gd name="connsiteY15" fmla="*/ 588434 h 1636349"/>
                      <a:gd name="connsiteX16" fmla="*/ 549049 w 869436"/>
                      <a:gd name="connsiteY16" fmla="*/ 543191 h 1636349"/>
                      <a:gd name="connsiteX17" fmla="*/ 477612 w 869436"/>
                      <a:gd name="connsiteY17" fmla="*/ 531285 h 1636349"/>
                      <a:gd name="connsiteX18" fmla="*/ 570479 w 869436"/>
                      <a:gd name="connsiteY18" fmla="*/ 521759 h 1636349"/>
                      <a:gd name="connsiteX19" fmla="*/ 487138 w 869436"/>
                      <a:gd name="connsiteY19" fmla="*/ 445561 h 1636349"/>
                      <a:gd name="connsiteX20" fmla="*/ 584768 w 869436"/>
                      <a:gd name="connsiteY20" fmla="*/ 509854 h 1636349"/>
                      <a:gd name="connsiteX21" fmla="*/ 580006 w 869436"/>
                      <a:gd name="connsiteY21" fmla="*/ 428889 h 1636349"/>
                      <a:gd name="connsiteX22" fmla="*/ 460944 w 869436"/>
                      <a:gd name="connsiteY22" fmla="*/ 388408 h 1636349"/>
                      <a:gd name="connsiteX23" fmla="*/ 587149 w 869436"/>
                      <a:gd name="connsiteY23" fmla="*/ 416985 h 1636349"/>
                      <a:gd name="connsiteX24" fmla="*/ 596675 w 869436"/>
                      <a:gd name="connsiteY24" fmla="*/ 369359 h 1636349"/>
                      <a:gd name="connsiteX25" fmla="*/ 508567 w 869436"/>
                      <a:gd name="connsiteY25" fmla="*/ 366977 h 1636349"/>
                      <a:gd name="connsiteX26" fmla="*/ 618106 w 869436"/>
                      <a:gd name="connsiteY26" fmla="*/ 309827 h 1636349"/>
                      <a:gd name="connsiteX27" fmla="*/ 549050 w 869436"/>
                      <a:gd name="connsiteY27" fmla="*/ 295541 h 1636349"/>
                      <a:gd name="connsiteX28" fmla="*/ 613343 w 869436"/>
                      <a:gd name="connsiteY28" fmla="*/ 269347 h 1636349"/>
                      <a:gd name="connsiteX29" fmla="*/ 639538 w 869436"/>
                      <a:gd name="connsiteY29" fmla="*/ 240772 h 1636349"/>
                      <a:gd name="connsiteX30" fmla="*/ 596675 w 869436"/>
                      <a:gd name="connsiteY30" fmla="*/ 240772 h 1636349"/>
                      <a:gd name="connsiteX31" fmla="*/ 653825 w 869436"/>
                      <a:gd name="connsiteY31" fmla="*/ 209816 h 1636349"/>
                      <a:gd name="connsiteX32" fmla="*/ 691924 w 869436"/>
                      <a:gd name="connsiteY32" fmla="*/ 159809 h 1636349"/>
                      <a:gd name="connsiteX33" fmla="*/ 677636 w 869436"/>
                      <a:gd name="connsiteY33" fmla="*/ 114566 h 1636349"/>
                      <a:gd name="connsiteX34" fmla="*/ 706212 w 869436"/>
                      <a:gd name="connsiteY34" fmla="*/ 126473 h 1636349"/>
                      <a:gd name="connsiteX35" fmla="*/ 694032 w 869436"/>
                      <a:gd name="connsiteY35" fmla="*/ 25348 h 1636349"/>
                      <a:gd name="connsiteX36" fmla="*/ 313305 w 869436"/>
                      <a:gd name="connsiteY36" fmla="*/ 359835 h 1636349"/>
                      <a:gd name="connsiteX37" fmla="*/ 278538 w 869436"/>
                      <a:gd name="connsiteY37" fmla="*/ 379202 h 1636349"/>
                      <a:gd name="connsiteX38" fmla="*/ 689680 w 869436"/>
                      <a:gd name="connsiteY38"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18105 w 869436"/>
                      <a:gd name="connsiteY15" fmla="*/ 588434 h 1636349"/>
                      <a:gd name="connsiteX16" fmla="*/ 653823 w 869436"/>
                      <a:gd name="connsiteY16" fmla="*/ 617009 h 1636349"/>
                      <a:gd name="connsiteX17" fmla="*/ 549049 w 869436"/>
                      <a:gd name="connsiteY17" fmla="*/ 543191 h 1636349"/>
                      <a:gd name="connsiteX18" fmla="*/ 477612 w 869436"/>
                      <a:gd name="connsiteY18" fmla="*/ 531285 h 1636349"/>
                      <a:gd name="connsiteX19" fmla="*/ 570479 w 869436"/>
                      <a:gd name="connsiteY19" fmla="*/ 521759 h 1636349"/>
                      <a:gd name="connsiteX20" fmla="*/ 487138 w 869436"/>
                      <a:gd name="connsiteY20" fmla="*/ 445561 h 1636349"/>
                      <a:gd name="connsiteX21" fmla="*/ 584768 w 869436"/>
                      <a:gd name="connsiteY21" fmla="*/ 509854 h 1636349"/>
                      <a:gd name="connsiteX22" fmla="*/ 580006 w 869436"/>
                      <a:gd name="connsiteY22" fmla="*/ 428889 h 1636349"/>
                      <a:gd name="connsiteX23" fmla="*/ 460944 w 869436"/>
                      <a:gd name="connsiteY23" fmla="*/ 388408 h 1636349"/>
                      <a:gd name="connsiteX24" fmla="*/ 587149 w 869436"/>
                      <a:gd name="connsiteY24" fmla="*/ 416985 h 1636349"/>
                      <a:gd name="connsiteX25" fmla="*/ 596675 w 869436"/>
                      <a:gd name="connsiteY25" fmla="*/ 369359 h 1636349"/>
                      <a:gd name="connsiteX26" fmla="*/ 508567 w 869436"/>
                      <a:gd name="connsiteY26" fmla="*/ 366977 h 1636349"/>
                      <a:gd name="connsiteX27" fmla="*/ 618106 w 869436"/>
                      <a:gd name="connsiteY27" fmla="*/ 309827 h 1636349"/>
                      <a:gd name="connsiteX28" fmla="*/ 549050 w 869436"/>
                      <a:gd name="connsiteY28" fmla="*/ 295541 h 1636349"/>
                      <a:gd name="connsiteX29" fmla="*/ 613343 w 869436"/>
                      <a:gd name="connsiteY29" fmla="*/ 269347 h 1636349"/>
                      <a:gd name="connsiteX30" fmla="*/ 639538 w 869436"/>
                      <a:gd name="connsiteY30" fmla="*/ 240772 h 1636349"/>
                      <a:gd name="connsiteX31" fmla="*/ 596675 w 869436"/>
                      <a:gd name="connsiteY31" fmla="*/ 240772 h 1636349"/>
                      <a:gd name="connsiteX32" fmla="*/ 653825 w 869436"/>
                      <a:gd name="connsiteY32" fmla="*/ 209816 h 1636349"/>
                      <a:gd name="connsiteX33" fmla="*/ 691924 w 869436"/>
                      <a:gd name="connsiteY33" fmla="*/ 159809 h 1636349"/>
                      <a:gd name="connsiteX34" fmla="*/ 677636 w 869436"/>
                      <a:gd name="connsiteY34" fmla="*/ 114566 h 1636349"/>
                      <a:gd name="connsiteX35" fmla="*/ 706212 w 869436"/>
                      <a:gd name="connsiteY35" fmla="*/ 126473 h 1636349"/>
                      <a:gd name="connsiteX36" fmla="*/ 694032 w 869436"/>
                      <a:gd name="connsiteY36" fmla="*/ 25348 h 1636349"/>
                      <a:gd name="connsiteX37" fmla="*/ 313305 w 869436"/>
                      <a:gd name="connsiteY37" fmla="*/ 359835 h 1636349"/>
                      <a:gd name="connsiteX38" fmla="*/ 278538 w 869436"/>
                      <a:gd name="connsiteY38" fmla="*/ 379202 h 1636349"/>
                      <a:gd name="connsiteX39" fmla="*/ 689680 w 869436"/>
                      <a:gd name="connsiteY39" fmla="*/ 5413 h 1636349"/>
                      <a:gd name="connsiteX0" fmla="*/ 689680 w 869436"/>
                      <a:gd name="connsiteY0" fmla="*/ 5413 h 1636349"/>
                      <a:gd name="connsiteX1" fmla="*/ 462642 w 869436"/>
                      <a:gd name="connsiteY1" fmla="*/ 169858 h 1636349"/>
                      <a:gd name="connsiteX2" fmla="*/ 257857 w 869436"/>
                      <a:gd name="connsiteY2" fmla="*/ 343076 h 1636349"/>
                      <a:gd name="connsiteX3" fmla="*/ 256292 w 869436"/>
                      <a:gd name="connsiteY3" fmla="*/ 663659 h 1636349"/>
                      <a:gd name="connsiteX4" fmla="*/ 240439 w 869436"/>
                      <a:gd name="connsiteY4" fmla="*/ 1033433 h 1636349"/>
                      <a:gd name="connsiteX5" fmla="*/ 160292 w 869436"/>
                      <a:gd name="connsiteY5" fmla="*/ 1236450 h 1636349"/>
                      <a:gd name="connsiteX6" fmla="*/ 12725 w 869436"/>
                      <a:gd name="connsiteY6" fmla="*/ 1591734 h 1636349"/>
                      <a:gd name="connsiteX7" fmla="*/ 520337 w 869436"/>
                      <a:gd name="connsiteY7" fmla="*/ 1601805 h 1636349"/>
                      <a:gd name="connsiteX8" fmla="*/ 656682 w 869436"/>
                      <a:gd name="connsiteY8" fmla="*/ 1259720 h 1636349"/>
                      <a:gd name="connsiteX9" fmla="*/ 836090 w 869436"/>
                      <a:gd name="connsiteY9" fmla="*/ 941856 h 1636349"/>
                      <a:gd name="connsiteX10" fmla="*/ 792480 w 869436"/>
                      <a:gd name="connsiteY10" fmla="*/ 690533 h 1636349"/>
                      <a:gd name="connsiteX11" fmla="*/ 806905 w 869436"/>
                      <a:gd name="connsiteY11" fmla="*/ 510783 h 1636349"/>
                      <a:gd name="connsiteX12" fmla="*/ 863170 w 869436"/>
                      <a:gd name="connsiteY12" fmla="*/ 355389 h 1636349"/>
                      <a:gd name="connsiteX13" fmla="*/ 851468 w 869436"/>
                      <a:gd name="connsiteY13" fmla="*/ 290778 h 1636349"/>
                      <a:gd name="connsiteX14" fmla="*/ 715736 w 869436"/>
                      <a:gd name="connsiteY14" fmla="*/ 624153 h 1636349"/>
                      <a:gd name="connsiteX15" fmla="*/ 687161 w 869436"/>
                      <a:gd name="connsiteY15" fmla="*/ 640822 h 1636349"/>
                      <a:gd name="connsiteX16" fmla="*/ 618105 w 869436"/>
                      <a:gd name="connsiteY16" fmla="*/ 588434 h 1636349"/>
                      <a:gd name="connsiteX17" fmla="*/ 653823 w 869436"/>
                      <a:gd name="connsiteY17" fmla="*/ 617009 h 1636349"/>
                      <a:gd name="connsiteX18" fmla="*/ 549049 w 869436"/>
                      <a:gd name="connsiteY18" fmla="*/ 543191 h 1636349"/>
                      <a:gd name="connsiteX19" fmla="*/ 477612 w 869436"/>
                      <a:gd name="connsiteY19" fmla="*/ 531285 h 1636349"/>
                      <a:gd name="connsiteX20" fmla="*/ 570479 w 869436"/>
                      <a:gd name="connsiteY20" fmla="*/ 521759 h 1636349"/>
                      <a:gd name="connsiteX21" fmla="*/ 487138 w 869436"/>
                      <a:gd name="connsiteY21" fmla="*/ 445561 h 1636349"/>
                      <a:gd name="connsiteX22" fmla="*/ 584768 w 869436"/>
                      <a:gd name="connsiteY22" fmla="*/ 509854 h 1636349"/>
                      <a:gd name="connsiteX23" fmla="*/ 580006 w 869436"/>
                      <a:gd name="connsiteY23" fmla="*/ 428889 h 1636349"/>
                      <a:gd name="connsiteX24" fmla="*/ 460944 w 869436"/>
                      <a:gd name="connsiteY24" fmla="*/ 388408 h 1636349"/>
                      <a:gd name="connsiteX25" fmla="*/ 587149 w 869436"/>
                      <a:gd name="connsiteY25" fmla="*/ 416985 h 1636349"/>
                      <a:gd name="connsiteX26" fmla="*/ 596675 w 869436"/>
                      <a:gd name="connsiteY26" fmla="*/ 369359 h 1636349"/>
                      <a:gd name="connsiteX27" fmla="*/ 508567 w 869436"/>
                      <a:gd name="connsiteY27" fmla="*/ 366977 h 1636349"/>
                      <a:gd name="connsiteX28" fmla="*/ 618106 w 869436"/>
                      <a:gd name="connsiteY28" fmla="*/ 309827 h 1636349"/>
                      <a:gd name="connsiteX29" fmla="*/ 549050 w 869436"/>
                      <a:gd name="connsiteY29" fmla="*/ 295541 h 1636349"/>
                      <a:gd name="connsiteX30" fmla="*/ 613343 w 869436"/>
                      <a:gd name="connsiteY30" fmla="*/ 269347 h 1636349"/>
                      <a:gd name="connsiteX31" fmla="*/ 639538 w 869436"/>
                      <a:gd name="connsiteY31" fmla="*/ 240772 h 1636349"/>
                      <a:gd name="connsiteX32" fmla="*/ 596675 w 869436"/>
                      <a:gd name="connsiteY32" fmla="*/ 240772 h 1636349"/>
                      <a:gd name="connsiteX33" fmla="*/ 653825 w 869436"/>
                      <a:gd name="connsiteY33" fmla="*/ 209816 h 1636349"/>
                      <a:gd name="connsiteX34" fmla="*/ 691924 w 869436"/>
                      <a:gd name="connsiteY34" fmla="*/ 159809 h 1636349"/>
                      <a:gd name="connsiteX35" fmla="*/ 677636 w 869436"/>
                      <a:gd name="connsiteY35" fmla="*/ 114566 h 1636349"/>
                      <a:gd name="connsiteX36" fmla="*/ 706212 w 869436"/>
                      <a:gd name="connsiteY36" fmla="*/ 126473 h 1636349"/>
                      <a:gd name="connsiteX37" fmla="*/ 694032 w 869436"/>
                      <a:gd name="connsiteY37" fmla="*/ 25348 h 1636349"/>
                      <a:gd name="connsiteX38" fmla="*/ 313305 w 869436"/>
                      <a:gd name="connsiteY38" fmla="*/ 359835 h 1636349"/>
                      <a:gd name="connsiteX39" fmla="*/ 278538 w 869436"/>
                      <a:gd name="connsiteY39" fmla="*/ 379202 h 1636349"/>
                      <a:gd name="connsiteX40" fmla="*/ 689680 w 869436"/>
                      <a:gd name="connsiteY40" fmla="*/ 5413 h 1636349"/>
                      <a:gd name="connsiteX0" fmla="*/ 689680 w 867855"/>
                      <a:gd name="connsiteY0" fmla="*/ 5413 h 1636349"/>
                      <a:gd name="connsiteX1" fmla="*/ 462642 w 867855"/>
                      <a:gd name="connsiteY1" fmla="*/ 169858 h 1636349"/>
                      <a:gd name="connsiteX2" fmla="*/ 257857 w 867855"/>
                      <a:gd name="connsiteY2" fmla="*/ 343076 h 1636349"/>
                      <a:gd name="connsiteX3" fmla="*/ 256292 w 867855"/>
                      <a:gd name="connsiteY3" fmla="*/ 663659 h 1636349"/>
                      <a:gd name="connsiteX4" fmla="*/ 240439 w 867855"/>
                      <a:gd name="connsiteY4" fmla="*/ 1033433 h 1636349"/>
                      <a:gd name="connsiteX5" fmla="*/ 160292 w 867855"/>
                      <a:gd name="connsiteY5" fmla="*/ 1236450 h 1636349"/>
                      <a:gd name="connsiteX6" fmla="*/ 12725 w 867855"/>
                      <a:gd name="connsiteY6" fmla="*/ 1591734 h 1636349"/>
                      <a:gd name="connsiteX7" fmla="*/ 520337 w 867855"/>
                      <a:gd name="connsiteY7" fmla="*/ 1601805 h 1636349"/>
                      <a:gd name="connsiteX8" fmla="*/ 656682 w 867855"/>
                      <a:gd name="connsiteY8" fmla="*/ 1259720 h 1636349"/>
                      <a:gd name="connsiteX9" fmla="*/ 836090 w 867855"/>
                      <a:gd name="connsiteY9" fmla="*/ 941856 h 1636349"/>
                      <a:gd name="connsiteX10" fmla="*/ 792480 w 867855"/>
                      <a:gd name="connsiteY10" fmla="*/ 690533 h 1636349"/>
                      <a:gd name="connsiteX11" fmla="*/ 806905 w 867855"/>
                      <a:gd name="connsiteY11" fmla="*/ 510783 h 1636349"/>
                      <a:gd name="connsiteX12" fmla="*/ 863170 w 867855"/>
                      <a:gd name="connsiteY12" fmla="*/ 355389 h 1636349"/>
                      <a:gd name="connsiteX13" fmla="*/ 851468 w 867855"/>
                      <a:gd name="connsiteY13" fmla="*/ 290778 h 1636349"/>
                      <a:gd name="connsiteX14" fmla="*/ 746692 w 867855"/>
                      <a:gd name="connsiteY14" fmla="*/ 555097 h 1636349"/>
                      <a:gd name="connsiteX15" fmla="*/ 715736 w 867855"/>
                      <a:gd name="connsiteY15" fmla="*/ 624153 h 1636349"/>
                      <a:gd name="connsiteX16" fmla="*/ 687161 w 867855"/>
                      <a:gd name="connsiteY16" fmla="*/ 640822 h 1636349"/>
                      <a:gd name="connsiteX17" fmla="*/ 618105 w 867855"/>
                      <a:gd name="connsiteY17" fmla="*/ 588434 h 1636349"/>
                      <a:gd name="connsiteX18" fmla="*/ 653823 w 867855"/>
                      <a:gd name="connsiteY18" fmla="*/ 617009 h 1636349"/>
                      <a:gd name="connsiteX19" fmla="*/ 549049 w 867855"/>
                      <a:gd name="connsiteY19" fmla="*/ 543191 h 1636349"/>
                      <a:gd name="connsiteX20" fmla="*/ 477612 w 867855"/>
                      <a:gd name="connsiteY20" fmla="*/ 531285 h 1636349"/>
                      <a:gd name="connsiteX21" fmla="*/ 570479 w 867855"/>
                      <a:gd name="connsiteY21" fmla="*/ 521759 h 1636349"/>
                      <a:gd name="connsiteX22" fmla="*/ 487138 w 867855"/>
                      <a:gd name="connsiteY22" fmla="*/ 445561 h 1636349"/>
                      <a:gd name="connsiteX23" fmla="*/ 584768 w 867855"/>
                      <a:gd name="connsiteY23" fmla="*/ 509854 h 1636349"/>
                      <a:gd name="connsiteX24" fmla="*/ 580006 w 867855"/>
                      <a:gd name="connsiteY24" fmla="*/ 428889 h 1636349"/>
                      <a:gd name="connsiteX25" fmla="*/ 460944 w 867855"/>
                      <a:gd name="connsiteY25" fmla="*/ 388408 h 1636349"/>
                      <a:gd name="connsiteX26" fmla="*/ 587149 w 867855"/>
                      <a:gd name="connsiteY26" fmla="*/ 416985 h 1636349"/>
                      <a:gd name="connsiteX27" fmla="*/ 596675 w 867855"/>
                      <a:gd name="connsiteY27" fmla="*/ 369359 h 1636349"/>
                      <a:gd name="connsiteX28" fmla="*/ 508567 w 867855"/>
                      <a:gd name="connsiteY28" fmla="*/ 366977 h 1636349"/>
                      <a:gd name="connsiteX29" fmla="*/ 618106 w 867855"/>
                      <a:gd name="connsiteY29" fmla="*/ 309827 h 1636349"/>
                      <a:gd name="connsiteX30" fmla="*/ 549050 w 867855"/>
                      <a:gd name="connsiteY30" fmla="*/ 295541 h 1636349"/>
                      <a:gd name="connsiteX31" fmla="*/ 613343 w 867855"/>
                      <a:gd name="connsiteY31" fmla="*/ 269347 h 1636349"/>
                      <a:gd name="connsiteX32" fmla="*/ 639538 w 867855"/>
                      <a:gd name="connsiteY32" fmla="*/ 240772 h 1636349"/>
                      <a:gd name="connsiteX33" fmla="*/ 596675 w 867855"/>
                      <a:gd name="connsiteY33" fmla="*/ 240772 h 1636349"/>
                      <a:gd name="connsiteX34" fmla="*/ 653825 w 867855"/>
                      <a:gd name="connsiteY34" fmla="*/ 209816 h 1636349"/>
                      <a:gd name="connsiteX35" fmla="*/ 691924 w 867855"/>
                      <a:gd name="connsiteY35" fmla="*/ 159809 h 1636349"/>
                      <a:gd name="connsiteX36" fmla="*/ 677636 w 867855"/>
                      <a:gd name="connsiteY36" fmla="*/ 114566 h 1636349"/>
                      <a:gd name="connsiteX37" fmla="*/ 706212 w 867855"/>
                      <a:gd name="connsiteY37" fmla="*/ 126473 h 1636349"/>
                      <a:gd name="connsiteX38" fmla="*/ 694032 w 867855"/>
                      <a:gd name="connsiteY38" fmla="*/ 25348 h 1636349"/>
                      <a:gd name="connsiteX39" fmla="*/ 313305 w 867855"/>
                      <a:gd name="connsiteY39" fmla="*/ 359835 h 1636349"/>
                      <a:gd name="connsiteX40" fmla="*/ 278538 w 867855"/>
                      <a:gd name="connsiteY40" fmla="*/ 379202 h 1636349"/>
                      <a:gd name="connsiteX41" fmla="*/ 689680 w 867855"/>
                      <a:gd name="connsiteY41"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618105 w 866461"/>
                      <a:gd name="connsiteY18" fmla="*/ 588434 h 1636349"/>
                      <a:gd name="connsiteX19" fmla="*/ 653823 w 866461"/>
                      <a:gd name="connsiteY19" fmla="*/ 617009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653823 w 866461"/>
                      <a:gd name="connsiteY19" fmla="*/ 617009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72848 w 866461"/>
                      <a:gd name="connsiteY19" fmla="*/ 581290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72848 w 866461"/>
                      <a:gd name="connsiteY19" fmla="*/ 58605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9319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9319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56180 w 866461"/>
                      <a:gd name="connsiteY19" fmla="*/ 574147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501424 w 866461"/>
                      <a:gd name="connsiteY18" fmla="*/ 77417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456181 w 866461"/>
                      <a:gd name="connsiteY18" fmla="*/ 624153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687161 w 866461"/>
                      <a:gd name="connsiteY17" fmla="*/ 640822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715736 w 866461"/>
                      <a:gd name="connsiteY16" fmla="*/ 624153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56180 w 866461"/>
                      <a:gd name="connsiteY16" fmla="*/ 697972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46692 w 866461"/>
                      <a:gd name="connsiteY15" fmla="*/ 555097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587149 w 866461"/>
                      <a:gd name="connsiteY27" fmla="*/ 416985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4781 w 866461"/>
                      <a:gd name="connsiteY27" fmla="*/ 414603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87162 w 866461"/>
                      <a:gd name="connsiteY27" fmla="*/ 42889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69359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665731 w 866461"/>
                      <a:gd name="connsiteY28" fmla="*/ 352691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08567 w 866461"/>
                      <a:gd name="connsiteY29" fmla="*/ 366977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87138 w 866461"/>
                      <a:gd name="connsiteY23" fmla="*/ 4455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4768 w 866461"/>
                      <a:gd name="connsiteY24" fmla="*/ 50985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9 w 866461"/>
                      <a:gd name="connsiteY24" fmla="*/ 495567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4767 w 866461"/>
                      <a:gd name="connsiteY24" fmla="*/ 500329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8 w 866461"/>
                      <a:gd name="connsiteY24" fmla="*/ 486041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7148 w 866461"/>
                      <a:gd name="connsiteY24" fmla="*/ 486041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90803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91911 w 866461"/>
                      <a:gd name="connsiteY24" fmla="*/ 474134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18081 w 866461"/>
                      <a:gd name="connsiteY23" fmla="*/ 483661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63324 w 866461"/>
                      <a:gd name="connsiteY23" fmla="*/ 462230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22843 w 866461"/>
                      <a:gd name="connsiteY23" fmla="*/ 493186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546667 w 866461"/>
                      <a:gd name="connsiteY15" fmla="*/ 655109 h 1636349"/>
                      <a:gd name="connsiteX16" fmla="*/ 465705 w 866461"/>
                      <a:gd name="connsiteY16" fmla="*/ 676540 h 1636349"/>
                      <a:gd name="connsiteX17" fmla="*/ 546667 w 866461"/>
                      <a:gd name="connsiteY17" fmla="*/ 614628 h 1636349"/>
                      <a:gd name="connsiteX18" fmla="*/ 487137 w 866461"/>
                      <a:gd name="connsiteY18" fmla="*/ 600341 h 1636349"/>
                      <a:gd name="connsiteX19" fmla="*/ 468086 w 866461"/>
                      <a:gd name="connsiteY19" fmla="*/ 567003 h 1636349"/>
                      <a:gd name="connsiteX20" fmla="*/ 549049 w 866461"/>
                      <a:gd name="connsiteY20" fmla="*/ 543191 h 1636349"/>
                      <a:gd name="connsiteX21" fmla="*/ 477612 w 866461"/>
                      <a:gd name="connsiteY21" fmla="*/ 531285 h 1636349"/>
                      <a:gd name="connsiteX22" fmla="*/ 570479 w 866461"/>
                      <a:gd name="connsiteY22" fmla="*/ 521759 h 1636349"/>
                      <a:gd name="connsiteX23" fmla="*/ 427605 w 866461"/>
                      <a:gd name="connsiteY23" fmla="*/ 493186 h 1636349"/>
                      <a:gd name="connsiteX24" fmla="*/ 580005 w 866461"/>
                      <a:gd name="connsiteY24" fmla="*/ 476515 h 1636349"/>
                      <a:gd name="connsiteX25" fmla="*/ 580006 w 866461"/>
                      <a:gd name="connsiteY25" fmla="*/ 428889 h 1636349"/>
                      <a:gd name="connsiteX26" fmla="*/ 460944 w 866461"/>
                      <a:gd name="connsiteY26" fmla="*/ 388408 h 1636349"/>
                      <a:gd name="connsiteX27" fmla="*/ 606200 w 866461"/>
                      <a:gd name="connsiteY27" fmla="*/ 409840 h 1636349"/>
                      <a:gd name="connsiteX28" fmla="*/ 596675 w 866461"/>
                      <a:gd name="connsiteY28" fmla="*/ 376503 h 1636349"/>
                      <a:gd name="connsiteX29" fmla="*/ 518092 w 866461"/>
                      <a:gd name="connsiteY29" fmla="*/ 340784 h 1636349"/>
                      <a:gd name="connsiteX30" fmla="*/ 618106 w 866461"/>
                      <a:gd name="connsiteY30" fmla="*/ 309827 h 1636349"/>
                      <a:gd name="connsiteX31" fmla="*/ 549050 w 866461"/>
                      <a:gd name="connsiteY31" fmla="*/ 295541 h 1636349"/>
                      <a:gd name="connsiteX32" fmla="*/ 613343 w 866461"/>
                      <a:gd name="connsiteY32" fmla="*/ 269347 h 1636349"/>
                      <a:gd name="connsiteX33" fmla="*/ 639538 w 866461"/>
                      <a:gd name="connsiteY33" fmla="*/ 240772 h 1636349"/>
                      <a:gd name="connsiteX34" fmla="*/ 596675 w 866461"/>
                      <a:gd name="connsiteY34" fmla="*/ 240772 h 1636349"/>
                      <a:gd name="connsiteX35" fmla="*/ 653825 w 866461"/>
                      <a:gd name="connsiteY35" fmla="*/ 209816 h 1636349"/>
                      <a:gd name="connsiteX36" fmla="*/ 691924 w 866461"/>
                      <a:gd name="connsiteY36" fmla="*/ 159809 h 1636349"/>
                      <a:gd name="connsiteX37" fmla="*/ 677636 w 866461"/>
                      <a:gd name="connsiteY37" fmla="*/ 114566 h 1636349"/>
                      <a:gd name="connsiteX38" fmla="*/ 706212 w 866461"/>
                      <a:gd name="connsiteY38" fmla="*/ 126473 h 1636349"/>
                      <a:gd name="connsiteX39" fmla="*/ 694032 w 866461"/>
                      <a:gd name="connsiteY39" fmla="*/ 25348 h 1636349"/>
                      <a:gd name="connsiteX40" fmla="*/ 313305 w 866461"/>
                      <a:gd name="connsiteY40" fmla="*/ 359835 h 1636349"/>
                      <a:gd name="connsiteX41" fmla="*/ 278538 w 866461"/>
                      <a:gd name="connsiteY41" fmla="*/ 379202 h 1636349"/>
                      <a:gd name="connsiteX42" fmla="*/ 689680 w 866461"/>
                      <a:gd name="connsiteY42"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30012 w 866461"/>
                      <a:gd name="connsiteY15" fmla="*/ 590816 h 1636349"/>
                      <a:gd name="connsiteX16" fmla="*/ 546667 w 866461"/>
                      <a:gd name="connsiteY16" fmla="*/ 655109 h 1636349"/>
                      <a:gd name="connsiteX17" fmla="*/ 465705 w 866461"/>
                      <a:gd name="connsiteY17" fmla="*/ 676540 h 1636349"/>
                      <a:gd name="connsiteX18" fmla="*/ 546667 w 866461"/>
                      <a:gd name="connsiteY18" fmla="*/ 614628 h 1636349"/>
                      <a:gd name="connsiteX19" fmla="*/ 487137 w 866461"/>
                      <a:gd name="connsiteY19" fmla="*/ 600341 h 1636349"/>
                      <a:gd name="connsiteX20" fmla="*/ 468086 w 866461"/>
                      <a:gd name="connsiteY20" fmla="*/ 567003 h 1636349"/>
                      <a:gd name="connsiteX21" fmla="*/ 549049 w 866461"/>
                      <a:gd name="connsiteY21" fmla="*/ 543191 h 1636349"/>
                      <a:gd name="connsiteX22" fmla="*/ 477612 w 866461"/>
                      <a:gd name="connsiteY22" fmla="*/ 531285 h 1636349"/>
                      <a:gd name="connsiteX23" fmla="*/ 570479 w 866461"/>
                      <a:gd name="connsiteY23" fmla="*/ 521759 h 1636349"/>
                      <a:gd name="connsiteX24" fmla="*/ 427605 w 866461"/>
                      <a:gd name="connsiteY24" fmla="*/ 493186 h 1636349"/>
                      <a:gd name="connsiteX25" fmla="*/ 580005 w 866461"/>
                      <a:gd name="connsiteY25" fmla="*/ 476515 h 1636349"/>
                      <a:gd name="connsiteX26" fmla="*/ 580006 w 866461"/>
                      <a:gd name="connsiteY26" fmla="*/ 428889 h 1636349"/>
                      <a:gd name="connsiteX27" fmla="*/ 460944 w 866461"/>
                      <a:gd name="connsiteY27" fmla="*/ 388408 h 1636349"/>
                      <a:gd name="connsiteX28" fmla="*/ 606200 w 866461"/>
                      <a:gd name="connsiteY28" fmla="*/ 409840 h 1636349"/>
                      <a:gd name="connsiteX29" fmla="*/ 596675 w 866461"/>
                      <a:gd name="connsiteY29" fmla="*/ 376503 h 1636349"/>
                      <a:gd name="connsiteX30" fmla="*/ 518092 w 866461"/>
                      <a:gd name="connsiteY30" fmla="*/ 340784 h 1636349"/>
                      <a:gd name="connsiteX31" fmla="*/ 618106 w 866461"/>
                      <a:gd name="connsiteY31" fmla="*/ 309827 h 1636349"/>
                      <a:gd name="connsiteX32" fmla="*/ 549050 w 866461"/>
                      <a:gd name="connsiteY32" fmla="*/ 295541 h 1636349"/>
                      <a:gd name="connsiteX33" fmla="*/ 613343 w 866461"/>
                      <a:gd name="connsiteY33" fmla="*/ 269347 h 1636349"/>
                      <a:gd name="connsiteX34" fmla="*/ 639538 w 866461"/>
                      <a:gd name="connsiteY34" fmla="*/ 240772 h 1636349"/>
                      <a:gd name="connsiteX35" fmla="*/ 596675 w 866461"/>
                      <a:gd name="connsiteY35" fmla="*/ 240772 h 1636349"/>
                      <a:gd name="connsiteX36" fmla="*/ 653825 w 866461"/>
                      <a:gd name="connsiteY36" fmla="*/ 209816 h 1636349"/>
                      <a:gd name="connsiteX37" fmla="*/ 691924 w 866461"/>
                      <a:gd name="connsiteY37" fmla="*/ 159809 h 1636349"/>
                      <a:gd name="connsiteX38" fmla="*/ 677636 w 866461"/>
                      <a:gd name="connsiteY38" fmla="*/ 114566 h 1636349"/>
                      <a:gd name="connsiteX39" fmla="*/ 706212 w 866461"/>
                      <a:gd name="connsiteY39" fmla="*/ 126473 h 1636349"/>
                      <a:gd name="connsiteX40" fmla="*/ 694032 w 866461"/>
                      <a:gd name="connsiteY40" fmla="*/ 25348 h 1636349"/>
                      <a:gd name="connsiteX41" fmla="*/ 313305 w 866461"/>
                      <a:gd name="connsiteY41" fmla="*/ 359835 h 1636349"/>
                      <a:gd name="connsiteX42" fmla="*/ 278538 w 866461"/>
                      <a:gd name="connsiteY42" fmla="*/ 379202 h 1636349"/>
                      <a:gd name="connsiteX43" fmla="*/ 689680 w 866461"/>
                      <a:gd name="connsiteY43"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30012 w 866461"/>
                      <a:gd name="connsiteY15" fmla="*/ 590816 h 1636349"/>
                      <a:gd name="connsiteX16" fmla="*/ 675256 w 866461"/>
                      <a:gd name="connsiteY16" fmla="*/ 550334 h 1636349"/>
                      <a:gd name="connsiteX17" fmla="*/ 546667 w 866461"/>
                      <a:gd name="connsiteY17" fmla="*/ 655109 h 1636349"/>
                      <a:gd name="connsiteX18" fmla="*/ 465705 w 866461"/>
                      <a:gd name="connsiteY18" fmla="*/ 676540 h 1636349"/>
                      <a:gd name="connsiteX19" fmla="*/ 546667 w 866461"/>
                      <a:gd name="connsiteY19" fmla="*/ 614628 h 1636349"/>
                      <a:gd name="connsiteX20" fmla="*/ 487137 w 866461"/>
                      <a:gd name="connsiteY20" fmla="*/ 600341 h 1636349"/>
                      <a:gd name="connsiteX21" fmla="*/ 468086 w 866461"/>
                      <a:gd name="connsiteY21" fmla="*/ 567003 h 1636349"/>
                      <a:gd name="connsiteX22" fmla="*/ 549049 w 866461"/>
                      <a:gd name="connsiteY22" fmla="*/ 543191 h 1636349"/>
                      <a:gd name="connsiteX23" fmla="*/ 477612 w 866461"/>
                      <a:gd name="connsiteY23" fmla="*/ 531285 h 1636349"/>
                      <a:gd name="connsiteX24" fmla="*/ 570479 w 866461"/>
                      <a:gd name="connsiteY24" fmla="*/ 521759 h 1636349"/>
                      <a:gd name="connsiteX25" fmla="*/ 427605 w 866461"/>
                      <a:gd name="connsiteY25" fmla="*/ 493186 h 1636349"/>
                      <a:gd name="connsiteX26" fmla="*/ 580005 w 866461"/>
                      <a:gd name="connsiteY26" fmla="*/ 476515 h 1636349"/>
                      <a:gd name="connsiteX27" fmla="*/ 580006 w 866461"/>
                      <a:gd name="connsiteY27" fmla="*/ 428889 h 1636349"/>
                      <a:gd name="connsiteX28" fmla="*/ 460944 w 866461"/>
                      <a:gd name="connsiteY28" fmla="*/ 388408 h 1636349"/>
                      <a:gd name="connsiteX29" fmla="*/ 606200 w 866461"/>
                      <a:gd name="connsiteY29" fmla="*/ 409840 h 1636349"/>
                      <a:gd name="connsiteX30" fmla="*/ 596675 w 866461"/>
                      <a:gd name="connsiteY30" fmla="*/ 376503 h 1636349"/>
                      <a:gd name="connsiteX31" fmla="*/ 518092 w 866461"/>
                      <a:gd name="connsiteY31" fmla="*/ 340784 h 1636349"/>
                      <a:gd name="connsiteX32" fmla="*/ 618106 w 866461"/>
                      <a:gd name="connsiteY32" fmla="*/ 309827 h 1636349"/>
                      <a:gd name="connsiteX33" fmla="*/ 549050 w 866461"/>
                      <a:gd name="connsiteY33" fmla="*/ 295541 h 1636349"/>
                      <a:gd name="connsiteX34" fmla="*/ 613343 w 866461"/>
                      <a:gd name="connsiteY34" fmla="*/ 269347 h 1636349"/>
                      <a:gd name="connsiteX35" fmla="*/ 639538 w 866461"/>
                      <a:gd name="connsiteY35" fmla="*/ 240772 h 1636349"/>
                      <a:gd name="connsiteX36" fmla="*/ 596675 w 866461"/>
                      <a:gd name="connsiteY36" fmla="*/ 240772 h 1636349"/>
                      <a:gd name="connsiteX37" fmla="*/ 653825 w 866461"/>
                      <a:gd name="connsiteY37" fmla="*/ 209816 h 1636349"/>
                      <a:gd name="connsiteX38" fmla="*/ 691924 w 866461"/>
                      <a:gd name="connsiteY38" fmla="*/ 159809 h 1636349"/>
                      <a:gd name="connsiteX39" fmla="*/ 677636 w 866461"/>
                      <a:gd name="connsiteY39" fmla="*/ 114566 h 1636349"/>
                      <a:gd name="connsiteX40" fmla="*/ 706212 w 866461"/>
                      <a:gd name="connsiteY40" fmla="*/ 126473 h 1636349"/>
                      <a:gd name="connsiteX41" fmla="*/ 694032 w 866461"/>
                      <a:gd name="connsiteY41" fmla="*/ 25348 h 1636349"/>
                      <a:gd name="connsiteX42" fmla="*/ 313305 w 866461"/>
                      <a:gd name="connsiteY42" fmla="*/ 359835 h 1636349"/>
                      <a:gd name="connsiteX43" fmla="*/ 278538 w 866461"/>
                      <a:gd name="connsiteY43" fmla="*/ 379202 h 1636349"/>
                      <a:gd name="connsiteX44" fmla="*/ 689680 w 866461"/>
                      <a:gd name="connsiteY44"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546667 w 866461"/>
                      <a:gd name="connsiteY18" fmla="*/ 65510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546667 w 866461"/>
                      <a:gd name="connsiteY18" fmla="*/ 65510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9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9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7611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7611 w 866461"/>
                      <a:gd name="connsiteY18" fmla="*/ 7575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9992 w 866461"/>
                      <a:gd name="connsiteY18" fmla="*/ 7194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79992 w 866461"/>
                      <a:gd name="connsiteY18" fmla="*/ 719402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30012 w 866461"/>
                      <a:gd name="connsiteY16" fmla="*/ 590816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675256 w 866461"/>
                      <a:gd name="connsiteY17" fmla="*/ 550334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51419 w 866461"/>
                      <a:gd name="connsiteY17" fmla="*/ 750359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732406 w 866461"/>
                      <a:gd name="connsiteY16" fmla="*/ 759885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49049 w 866461"/>
                      <a:gd name="connsiteY16" fmla="*/ 68606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721785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871803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871803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451418 w 866461"/>
                      <a:gd name="connsiteY16" fmla="*/ 78369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451418 w 866461"/>
                      <a:gd name="connsiteY16" fmla="*/ 78369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34762 w 866461"/>
                      <a:gd name="connsiteY16" fmla="*/ 924191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84780 w 866461"/>
                      <a:gd name="connsiteY16" fmla="*/ 917048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436036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80 w 866461"/>
                      <a:gd name="connsiteY16" fmla="*/ 436036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22867 w 866461"/>
                      <a:gd name="connsiteY16" fmla="*/ 476517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79 w 866461"/>
                      <a:gd name="connsiteY16" fmla="*/ 464610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608579 w 866461"/>
                      <a:gd name="connsiteY16" fmla="*/ 464610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727643 w 866461"/>
                      <a:gd name="connsiteY15" fmla="*/ 507472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82412 w 866461"/>
                      <a:gd name="connsiteY14" fmla="*/ 459847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49 w 866461"/>
                      <a:gd name="connsiteY14" fmla="*/ 102659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49 w 866461"/>
                      <a:gd name="connsiteY14" fmla="*/ 102659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63362 w 866461"/>
                      <a:gd name="connsiteY14" fmla="*/ 295540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63362 w 866461"/>
                      <a:gd name="connsiteY14" fmla="*/ 295540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8119 w 866461"/>
                      <a:gd name="connsiteY14" fmla="*/ 340784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8119 w 866461"/>
                      <a:gd name="connsiteY14" fmla="*/ 340784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39550 w 866461"/>
                      <a:gd name="connsiteY14" fmla="*/ 100278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461"/>
                      <a:gd name="connsiteY0" fmla="*/ 5413 h 1636349"/>
                      <a:gd name="connsiteX1" fmla="*/ 462642 w 866461"/>
                      <a:gd name="connsiteY1" fmla="*/ 169858 h 1636349"/>
                      <a:gd name="connsiteX2" fmla="*/ 257857 w 866461"/>
                      <a:gd name="connsiteY2" fmla="*/ 343076 h 1636349"/>
                      <a:gd name="connsiteX3" fmla="*/ 256292 w 866461"/>
                      <a:gd name="connsiteY3" fmla="*/ 663659 h 1636349"/>
                      <a:gd name="connsiteX4" fmla="*/ 240439 w 866461"/>
                      <a:gd name="connsiteY4" fmla="*/ 1033433 h 1636349"/>
                      <a:gd name="connsiteX5" fmla="*/ 160292 w 866461"/>
                      <a:gd name="connsiteY5" fmla="*/ 1236450 h 1636349"/>
                      <a:gd name="connsiteX6" fmla="*/ 12725 w 866461"/>
                      <a:gd name="connsiteY6" fmla="*/ 1591734 h 1636349"/>
                      <a:gd name="connsiteX7" fmla="*/ 520337 w 866461"/>
                      <a:gd name="connsiteY7" fmla="*/ 1601805 h 1636349"/>
                      <a:gd name="connsiteX8" fmla="*/ 656682 w 866461"/>
                      <a:gd name="connsiteY8" fmla="*/ 1259720 h 1636349"/>
                      <a:gd name="connsiteX9" fmla="*/ 836090 w 866461"/>
                      <a:gd name="connsiteY9" fmla="*/ 941856 h 1636349"/>
                      <a:gd name="connsiteX10" fmla="*/ 792480 w 866461"/>
                      <a:gd name="connsiteY10" fmla="*/ 690533 h 1636349"/>
                      <a:gd name="connsiteX11" fmla="*/ 806905 w 866461"/>
                      <a:gd name="connsiteY11" fmla="*/ 510783 h 1636349"/>
                      <a:gd name="connsiteX12" fmla="*/ 863170 w 866461"/>
                      <a:gd name="connsiteY12" fmla="*/ 355389 h 1636349"/>
                      <a:gd name="connsiteX13" fmla="*/ 851468 w 866461"/>
                      <a:gd name="connsiteY13" fmla="*/ 290778 h 1636349"/>
                      <a:gd name="connsiteX14" fmla="*/ 715737 w 866461"/>
                      <a:gd name="connsiteY14" fmla="*/ 145521 h 1636349"/>
                      <a:gd name="connsiteX15" fmla="*/ 651443 w 866461"/>
                      <a:gd name="connsiteY15" fmla="*/ 255060 h 1636349"/>
                      <a:gd name="connsiteX16" fmla="*/ 591910 w 866461"/>
                      <a:gd name="connsiteY16" fmla="*/ 462229 h 1636349"/>
                      <a:gd name="connsiteX17" fmla="*/ 449038 w 866461"/>
                      <a:gd name="connsiteY17" fmla="*/ 757502 h 1636349"/>
                      <a:gd name="connsiteX18" fmla="*/ 491898 w 866461"/>
                      <a:gd name="connsiteY18" fmla="*/ 695589 h 1636349"/>
                      <a:gd name="connsiteX19" fmla="*/ 465705 w 866461"/>
                      <a:gd name="connsiteY19" fmla="*/ 676540 h 1636349"/>
                      <a:gd name="connsiteX20" fmla="*/ 546667 w 866461"/>
                      <a:gd name="connsiteY20" fmla="*/ 614628 h 1636349"/>
                      <a:gd name="connsiteX21" fmla="*/ 487137 w 866461"/>
                      <a:gd name="connsiteY21" fmla="*/ 600341 h 1636349"/>
                      <a:gd name="connsiteX22" fmla="*/ 468086 w 866461"/>
                      <a:gd name="connsiteY22" fmla="*/ 567003 h 1636349"/>
                      <a:gd name="connsiteX23" fmla="*/ 549049 w 866461"/>
                      <a:gd name="connsiteY23" fmla="*/ 543191 h 1636349"/>
                      <a:gd name="connsiteX24" fmla="*/ 477612 w 866461"/>
                      <a:gd name="connsiteY24" fmla="*/ 531285 h 1636349"/>
                      <a:gd name="connsiteX25" fmla="*/ 570479 w 866461"/>
                      <a:gd name="connsiteY25" fmla="*/ 521759 h 1636349"/>
                      <a:gd name="connsiteX26" fmla="*/ 427605 w 866461"/>
                      <a:gd name="connsiteY26" fmla="*/ 493186 h 1636349"/>
                      <a:gd name="connsiteX27" fmla="*/ 580005 w 866461"/>
                      <a:gd name="connsiteY27" fmla="*/ 476515 h 1636349"/>
                      <a:gd name="connsiteX28" fmla="*/ 580006 w 866461"/>
                      <a:gd name="connsiteY28" fmla="*/ 428889 h 1636349"/>
                      <a:gd name="connsiteX29" fmla="*/ 460944 w 866461"/>
                      <a:gd name="connsiteY29" fmla="*/ 388408 h 1636349"/>
                      <a:gd name="connsiteX30" fmla="*/ 606200 w 866461"/>
                      <a:gd name="connsiteY30" fmla="*/ 409840 h 1636349"/>
                      <a:gd name="connsiteX31" fmla="*/ 596675 w 866461"/>
                      <a:gd name="connsiteY31" fmla="*/ 376503 h 1636349"/>
                      <a:gd name="connsiteX32" fmla="*/ 518092 w 866461"/>
                      <a:gd name="connsiteY32" fmla="*/ 340784 h 1636349"/>
                      <a:gd name="connsiteX33" fmla="*/ 618106 w 866461"/>
                      <a:gd name="connsiteY33" fmla="*/ 309827 h 1636349"/>
                      <a:gd name="connsiteX34" fmla="*/ 549050 w 866461"/>
                      <a:gd name="connsiteY34" fmla="*/ 295541 h 1636349"/>
                      <a:gd name="connsiteX35" fmla="*/ 613343 w 866461"/>
                      <a:gd name="connsiteY35" fmla="*/ 269347 h 1636349"/>
                      <a:gd name="connsiteX36" fmla="*/ 639538 w 866461"/>
                      <a:gd name="connsiteY36" fmla="*/ 240772 h 1636349"/>
                      <a:gd name="connsiteX37" fmla="*/ 596675 w 866461"/>
                      <a:gd name="connsiteY37" fmla="*/ 240772 h 1636349"/>
                      <a:gd name="connsiteX38" fmla="*/ 653825 w 866461"/>
                      <a:gd name="connsiteY38" fmla="*/ 209816 h 1636349"/>
                      <a:gd name="connsiteX39" fmla="*/ 691924 w 866461"/>
                      <a:gd name="connsiteY39" fmla="*/ 159809 h 1636349"/>
                      <a:gd name="connsiteX40" fmla="*/ 677636 w 866461"/>
                      <a:gd name="connsiteY40" fmla="*/ 114566 h 1636349"/>
                      <a:gd name="connsiteX41" fmla="*/ 706212 w 866461"/>
                      <a:gd name="connsiteY41" fmla="*/ 126473 h 1636349"/>
                      <a:gd name="connsiteX42" fmla="*/ 694032 w 866461"/>
                      <a:gd name="connsiteY42" fmla="*/ 25348 h 1636349"/>
                      <a:gd name="connsiteX43" fmla="*/ 313305 w 866461"/>
                      <a:gd name="connsiteY43" fmla="*/ 359835 h 1636349"/>
                      <a:gd name="connsiteX44" fmla="*/ 278538 w 866461"/>
                      <a:gd name="connsiteY44" fmla="*/ 379202 h 1636349"/>
                      <a:gd name="connsiteX45" fmla="*/ 689680 w 866461"/>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15737 w 866282"/>
                      <a:gd name="connsiteY14" fmla="*/ 14552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03831 w 866282"/>
                      <a:gd name="connsiteY14" fmla="*/ 164571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6282"/>
                      <a:gd name="connsiteY0" fmla="*/ 5413 h 1636349"/>
                      <a:gd name="connsiteX1" fmla="*/ 462642 w 866282"/>
                      <a:gd name="connsiteY1" fmla="*/ 169858 h 1636349"/>
                      <a:gd name="connsiteX2" fmla="*/ 257857 w 866282"/>
                      <a:gd name="connsiteY2" fmla="*/ 343076 h 1636349"/>
                      <a:gd name="connsiteX3" fmla="*/ 256292 w 866282"/>
                      <a:gd name="connsiteY3" fmla="*/ 663659 h 1636349"/>
                      <a:gd name="connsiteX4" fmla="*/ 240439 w 866282"/>
                      <a:gd name="connsiteY4" fmla="*/ 1033433 h 1636349"/>
                      <a:gd name="connsiteX5" fmla="*/ 160292 w 866282"/>
                      <a:gd name="connsiteY5" fmla="*/ 1236450 h 1636349"/>
                      <a:gd name="connsiteX6" fmla="*/ 12725 w 866282"/>
                      <a:gd name="connsiteY6" fmla="*/ 1591734 h 1636349"/>
                      <a:gd name="connsiteX7" fmla="*/ 520337 w 866282"/>
                      <a:gd name="connsiteY7" fmla="*/ 1601805 h 1636349"/>
                      <a:gd name="connsiteX8" fmla="*/ 656682 w 866282"/>
                      <a:gd name="connsiteY8" fmla="*/ 1259720 h 1636349"/>
                      <a:gd name="connsiteX9" fmla="*/ 836090 w 866282"/>
                      <a:gd name="connsiteY9" fmla="*/ 941856 h 1636349"/>
                      <a:gd name="connsiteX10" fmla="*/ 792480 w 866282"/>
                      <a:gd name="connsiteY10" fmla="*/ 690533 h 1636349"/>
                      <a:gd name="connsiteX11" fmla="*/ 806905 w 866282"/>
                      <a:gd name="connsiteY11" fmla="*/ 510783 h 1636349"/>
                      <a:gd name="connsiteX12" fmla="*/ 863170 w 866282"/>
                      <a:gd name="connsiteY12" fmla="*/ 355389 h 1636349"/>
                      <a:gd name="connsiteX13" fmla="*/ 701449 w 866282"/>
                      <a:gd name="connsiteY13" fmla="*/ 224103 h 1636349"/>
                      <a:gd name="connsiteX14" fmla="*/ 799081 w 866282"/>
                      <a:gd name="connsiteY14" fmla="*/ 193146 h 1636349"/>
                      <a:gd name="connsiteX15" fmla="*/ 651443 w 866282"/>
                      <a:gd name="connsiteY15" fmla="*/ 255060 h 1636349"/>
                      <a:gd name="connsiteX16" fmla="*/ 591910 w 866282"/>
                      <a:gd name="connsiteY16" fmla="*/ 462229 h 1636349"/>
                      <a:gd name="connsiteX17" fmla="*/ 449038 w 866282"/>
                      <a:gd name="connsiteY17" fmla="*/ 757502 h 1636349"/>
                      <a:gd name="connsiteX18" fmla="*/ 491898 w 866282"/>
                      <a:gd name="connsiteY18" fmla="*/ 695589 h 1636349"/>
                      <a:gd name="connsiteX19" fmla="*/ 465705 w 866282"/>
                      <a:gd name="connsiteY19" fmla="*/ 676540 h 1636349"/>
                      <a:gd name="connsiteX20" fmla="*/ 546667 w 866282"/>
                      <a:gd name="connsiteY20" fmla="*/ 614628 h 1636349"/>
                      <a:gd name="connsiteX21" fmla="*/ 487137 w 866282"/>
                      <a:gd name="connsiteY21" fmla="*/ 600341 h 1636349"/>
                      <a:gd name="connsiteX22" fmla="*/ 468086 w 866282"/>
                      <a:gd name="connsiteY22" fmla="*/ 567003 h 1636349"/>
                      <a:gd name="connsiteX23" fmla="*/ 549049 w 866282"/>
                      <a:gd name="connsiteY23" fmla="*/ 543191 h 1636349"/>
                      <a:gd name="connsiteX24" fmla="*/ 477612 w 866282"/>
                      <a:gd name="connsiteY24" fmla="*/ 531285 h 1636349"/>
                      <a:gd name="connsiteX25" fmla="*/ 570479 w 866282"/>
                      <a:gd name="connsiteY25" fmla="*/ 521759 h 1636349"/>
                      <a:gd name="connsiteX26" fmla="*/ 427605 w 866282"/>
                      <a:gd name="connsiteY26" fmla="*/ 493186 h 1636349"/>
                      <a:gd name="connsiteX27" fmla="*/ 580005 w 866282"/>
                      <a:gd name="connsiteY27" fmla="*/ 476515 h 1636349"/>
                      <a:gd name="connsiteX28" fmla="*/ 580006 w 866282"/>
                      <a:gd name="connsiteY28" fmla="*/ 428889 h 1636349"/>
                      <a:gd name="connsiteX29" fmla="*/ 460944 w 866282"/>
                      <a:gd name="connsiteY29" fmla="*/ 388408 h 1636349"/>
                      <a:gd name="connsiteX30" fmla="*/ 606200 w 866282"/>
                      <a:gd name="connsiteY30" fmla="*/ 409840 h 1636349"/>
                      <a:gd name="connsiteX31" fmla="*/ 596675 w 866282"/>
                      <a:gd name="connsiteY31" fmla="*/ 376503 h 1636349"/>
                      <a:gd name="connsiteX32" fmla="*/ 518092 w 866282"/>
                      <a:gd name="connsiteY32" fmla="*/ 340784 h 1636349"/>
                      <a:gd name="connsiteX33" fmla="*/ 618106 w 866282"/>
                      <a:gd name="connsiteY33" fmla="*/ 309827 h 1636349"/>
                      <a:gd name="connsiteX34" fmla="*/ 549050 w 866282"/>
                      <a:gd name="connsiteY34" fmla="*/ 295541 h 1636349"/>
                      <a:gd name="connsiteX35" fmla="*/ 613343 w 866282"/>
                      <a:gd name="connsiteY35" fmla="*/ 269347 h 1636349"/>
                      <a:gd name="connsiteX36" fmla="*/ 639538 w 866282"/>
                      <a:gd name="connsiteY36" fmla="*/ 240772 h 1636349"/>
                      <a:gd name="connsiteX37" fmla="*/ 596675 w 866282"/>
                      <a:gd name="connsiteY37" fmla="*/ 240772 h 1636349"/>
                      <a:gd name="connsiteX38" fmla="*/ 653825 w 866282"/>
                      <a:gd name="connsiteY38" fmla="*/ 209816 h 1636349"/>
                      <a:gd name="connsiteX39" fmla="*/ 691924 w 866282"/>
                      <a:gd name="connsiteY39" fmla="*/ 159809 h 1636349"/>
                      <a:gd name="connsiteX40" fmla="*/ 677636 w 866282"/>
                      <a:gd name="connsiteY40" fmla="*/ 114566 h 1636349"/>
                      <a:gd name="connsiteX41" fmla="*/ 706212 w 866282"/>
                      <a:gd name="connsiteY41" fmla="*/ 126473 h 1636349"/>
                      <a:gd name="connsiteX42" fmla="*/ 694032 w 866282"/>
                      <a:gd name="connsiteY42" fmla="*/ 25348 h 1636349"/>
                      <a:gd name="connsiteX43" fmla="*/ 313305 w 866282"/>
                      <a:gd name="connsiteY43" fmla="*/ 359835 h 1636349"/>
                      <a:gd name="connsiteX44" fmla="*/ 278538 w 866282"/>
                      <a:gd name="connsiteY44" fmla="*/ 379202 h 1636349"/>
                      <a:gd name="connsiteX45" fmla="*/ 689680 w 866282"/>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99081 w 863458"/>
                      <a:gd name="connsiteY14" fmla="*/ 193146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27644 w 863458"/>
                      <a:gd name="connsiteY14" fmla="*/ 131233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3458"/>
                      <a:gd name="connsiteY0" fmla="*/ 5413 h 1636349"/>
                      <a:gd name="connsiteX1" fmla="*/ 462642 w 863458"/>
                      <a:gd name="connsiteY1" fmla="*/ 169858 h 1636349"/>
                      <a:gd name="connsiteX2" fmla="*/ 257857 w 863458"/>
                      <a:gd name="connsiteY2" fmla="*/ 343076 h 1636349"/>
                      <a:gd name="connsiteX3" fmla="*/ 256292 w 863458"/>
                      <a:gd name="connsiteY3" fmla="*/ 663659 h 1636349"/>
                      <a:gd name="connsiteX4" fmla="*/ 240439 w 863458"/>
                      <a:gd name="connsiteY4" fmla="*/ 1033433 h 1636349"/>
                      <a:gd name="connsiteX5" fmla="*/ 160292 w 863458"/>
                      <a:gd name="connsiteY5" fmla="*/ 1236450 h 1636349"/>
                      <a:gd name="connsiteX6" fmla="*/ 12725 w 863458"/>
                      <a:gd name="connsiteY6" fmla="*/ 1591734 h 1636349"/>
                      <a:gd name="connsiteX7" fmla="*/ 520337 w 863458"/>
                      <a:gd name="connsiteY7" fmla="*/ 1601805 h 1636349"/>
                      <a:gd name="connsiteX8" fmla="*/ 656682 w 863458"/>
                      <a:gd name="connsiteY8" fmla="*/ 1259720 h 1636349"/>
                      <a:gd name="connsiteX9" fmla="*/ 836090 w 863458"/>
                      <a:gd name="connsiteY9" fmla="*/ 941856 h 1636349"/>
                      <a:gd name="connsiteX10" fmla="*/ 792480 w 863458"/>
                      <a:gd name="connsiteY10" fmla="*/ 690533 h 1636349"/>
                      <a:gd name="connsiteX11" fmla="*/ 806905 w 863458"/>
                      <a:gd name="connsiteY11" fmla="*/ 510783 h 1636349"/>
                      <a:gd name="connsiteX12" fmla="*/ 863170 w 863458"/>
                      <a:gd name="connsiteY12" fmla="*/ 355389 h 1636349"/>
                      <a:gd name="connsiteX13" fmla="*/ 780031 w 863458"/>
                      <a:gd name="connsiteY13" fmla="*/ 371741 h 1636349"/>
                      <a:gd name="connsiteX14" fmla="*/ 727644 w 863458"/>
                      <a:gd name="connsiteY14" fmla="*/ 131233 h 1636349"/>
                      <a:gd name="connsiteX15" fmla="*/ 651443 w 863458"/>
                      <a:gd name="connsiteY15" fmla="*/ 255060 h 1636349"/>
                      <a:gd name="connsiteX16" fmla="*/ 591910 w 863458"/>
                      <a:gd name="connsiteY16" fmla="*/ 462229 h 1636349"/>
                      <a:gd name="connsiteX17" fmla="*/ 449038 w 863458"/>
                      <a:gd name="connsiteY17" fmla="*/ 757502 h 1636349"/>
                      <a:gd name="connsiteX18" fmla="*/ 491898 w 863458"/>
                      <a:gd name="connsiteY18" fmla="*/ 695589 h 1636349"/>
                      <a:gd name="connsiteX19" fmla="*/ 465705 w 863458"/>
                      <a:gd name="connsiteY19" fmla="*/ 676540 h 1636349"/>
                      <a:gd name="connsiteX20" fmla="*/ 546667 w 863458"/>
                      <a:gd name="connsiteY20" fmla="*/ 614628 h 1636349"/>
                      <a:gd name="connsiteX21" fmla="*/ 487137 w 863458"/>
                      <a:gd name="connsiteY21" fmla="*/ 600341 h 1636349"/>
                      <a:gd name="connsiteX22" fmla="*/ 468086 w 863458"/>
                      <a:gd name="connsiteY22" fmla="*/ 567003 h 1636349"/>
                      <a:gd name="connsiteX23" fmla="*/ 549049 w 863458"/>
                      <a:gd name="connsiteY23" fmla="*/ 543191 h 1636349"/>
                      <a:gd name="connsiteX24" fmla="*/ 477612 w 863458"/>
                      <a:gd name="connsiteY24" fmla="*/ 531285 h 1636349"/>
                      <a:gd name="connsiteX25" fmla="*/ 570479 w 863458"/>
                      <a:gd name="connsiteY25" fmla="*/ 521759 h 1636349"/>
                      <a:gd name="connsiteX26" fmla="*/ 427605 w 863458"/>
                      <a:gd name="connsiteY26" fmla="*/ 493186 h 1636349"/>
                      <a:gd name="connsiteX27" fmla="*/ 580005 w 863458"/>
                      <a:gd name="connsiteY27" fmla="*/ 476515 h 1636349"/>
                      <a:gd name="connsiteX28" fmla="*/ 580006 w 863458"/>
                      <a:gd name="connsiteY28" fmla="*/ 428889 h 1636349"/>
                      <a:gd name="connsiteX29" fmla="*/ 460944 w 863458"/>
                      <a:gd name="connsiteY29" fmla="*/ 388408 h 1636349"/>
                      <a:gd name="connsiteX30" fmla="*/ 606200 w 863458"/>
                      <a:gd name="connsiteY30" fmla="*/ 409840 h 1636349"/>
                      <a:gd name="connsiteX31" fmla="*/ 596675 w 863458"/>
                      <a:gd name="connsiteY31" fmla="*/ 376503 h 1636349"/>
                      <a:gd name="connsiteX32" fmla="*/ 518092 w 863458"/>
                      <a:gd name="connsiteY32" fmla="*/ 340784 h 1636349"/>
                      <a:gd name="connsiteX33" fmla="*/ 618106 w 863458"/>
                      <a:gd name="connsiteY33" fmla="*/ 309827 h 1636349"/>
                      <a:gd name="connsiteX34" fmla="*/ 549050 w 863458"/>
                      <a:gd name="connsiteY34" fmla="*/ 295541 h 1636349"/>
                      <a:gd name="connsiteX35" fmla="*/ 613343 w 863458"/>
                      <a:gd name="connsiteY35" fmla="*/ 269347 h 1636349"/>
                      <a:gd name="connsiteX36" fmla="*/ 639538 w 863458"/>
                      <a:gd name="connsiteY36" fmla="*/ 240772 h 1636349"/>
                      <a:gd name="connsiteX37" fmla="*/ 596675 w 863458"/>
                      <a:gd name="connsiteY37" fmla="*/ 240772 h 1636349"/>
                      <a:gd name="connsiteX38" fmla="*/ 653825 w 863458"/>
                      <a:gd name="connsiteY38" fmla="*/ 209816 h 1636349"/>
                      <a:gd name="connsiteX39" fmla="*/ 691924 w 863458"/>
                      <a:gd name="connsiteY39" fmla="*/ 159809 h 1636349"/>
                      <a:gd name="connsiteX40" fmla="*/ 677636 w 863458"/>
                      <a:gd name="connsiteY40" fmla="*/ 114566 h 1636349"/>
                      <a:gd name="connsiteX41" fmla="*/ 706212 w 863458"/>
                      <a:gd name="connsiteY41" fmla="*/ 126473 h 1636349"/>
                      <a:gd name="connsiteX42" fmla="*/ 694032 w 863458"/>
                      <a:gd name="connsiteY42" fmla="*/ 25348 h 1636349"/>
                      <a:gd name="connsiteX43" fmla="*/ 313305 w 863458"/>
                      <a:gd name="connsiteY43" fmla="*/ 359835 h 1636349"/>
                      <a:gd name="connsiteX44" fmla="*/ 278538 w 863458"/>
                      <a:gd name="connsiteY44" fmla="*/ 379202 h 1636349"/>
                      <a:gd name="connsiteX45" fmla="*/ 689680 w 863458"/>
                      <a:gd name="connsiteY45" fmla="*/ 5413 h 1636349"/>
                      <a:gd name="connsiteX0" fmla="*/ 689680 w 865950"/>
                      <a:gd name="connsiteY0" fmla="*/ 5413 h 1636349"/>
                      <a:gd name="connsiteX1" fmla="*/ 462642 w 865950"/>
                      <a:gd name="connsiteY1" fmla="*/ 169858 h 1636349"/>
                      <a:gd name="connsiteX2" fmla="*/ 257857 w 865950"/>
                      <a:gd name="connsiteY2" fmla="*/ 343076 h 1636349"/>
                      <a:gd name="connsiteX3" fmla="*/ 256292 w 865950"/>
                      <a:gd name="connsiteY3" fmla="*/ 663659 h 1636349"/>
                      <a:gd name="connsiteX4" fmla="*/ 240439 w 865950"/>
                      <a:gd name="connsiteY4" fmla="*/ 1033433 h 1636349"/>
                      <a:gd name="connsiteX5" fmla="*/ 160292 w 865950"/>
                      <a:gd name="connsiteY5" fmla="*/ 1236450 h 1636349"/>
                      <a:gd name="connsiteX6" fmla="*/ 12725 w 865950"/>
                      <a:gd name="connsiteY6" fmla="*/ 1591734 h 1636349"/>
                      <a:gd name="connsiteX7" fmla="*/ 520337 w 865950"/>
                      <a:gd name="connsiteY7" fmla="*/ 1601805 h 1636349"/>
                      <a:gd name="connsiteX8" fmla="*/ 656682 w 865950"/>
                      <a:gd name="connsiteY8" fmla="*/ 1259720 h 1636349"/>
                      <a:gd name="connsiteX9" fmla="*/ 836090 w 865950"/>
                      <a:gd name="connsiteY9" fmla="*/ 941856 h 1636349"/>
                      <a:gd name="connsiteX10" fmla="*/ 792480 w 865950"/>
                      <a:gd name="connsiteY10" fmla="*/ 690533 h 1636349"/>
                      <a:gd name="connsiteX11" fmla="*/ 806905 w 865950"/>
                      <a:gd name="connsiteY11" fmla="*/ 510783 h 1636349"/>
                      <a:gd name="connsiteX12" fmla="*/ 863170 w 865950"/>
                      <a:gd name="connsiteY12" fmla="*/ 355389 h 1636349"/>
                      <a:gd name="connsiteX13" fmla="*/ 708593 w 865950"/>
                      <a:gd name="connsiteY13" fmla="*/ 238391 h 1636349"/>
                      <a:gd name="connsiteX14" fmla="*/ 727644 w 865950"/>
                      <a:gd name="connsiteY14" fmla="*/ 131233 h 1636349"/>
                      <a:gd name="connsiteX15" fmla="*/ 651443 w 865950"/>
                      <a:gd name="connsiteY15" fmla="*/ 255060 h 1636349"/>
                      <a:gd name="connsiteX16" fmla="*/ 591910 w 865950"/>
                      <a:gd name="connsiteY16" fmla="*/ 462229 h 1636349"/>
                      <a:gd name="connsiteX17" fmla="*/ 449038 w 865950"/>
                      <a:gd name="connsiteY17" fmla="*/ 757502 h 1636349"/>
                      <a:gd name="connsiteX18" fmla="*/ 491898 w 865950"/>
                      <a:gd name="connsiteY18" fmla="*/ 695589 h 1636349"/>
                      <a:gd name="connsiteX19" fmla="*/ 465705 w 865950"/>
                      <a:gd name="connsiteY19" fmla="*/ 676540 h 1636349"/>
                      <a:gd name="connsiteX20" fmla="*/ 546667 w 865950"/>
                      <a:gd name="connsiteY20" fmla="*/ 614628 h 1636349"/>
                      <a:gd name="connsiteX21" fmla="*/ 487137 w 865950"/>
                      <a:gd name="connsiteY21" fmla="*/ 600341 h 1636349"/>
                      <a:gd name="connsiteX22" fmla="*/ 468086 w 865950"/>
                      <a:gd name="connsiteY22" fmla="*/ 567003 h 1636349"/>
                      <a:gd name="connsiteX23" fmla="*/ 549049 w 865950"/>
                      <a:gd name="connsiteY23" fmla="*/ 543191 h 1636349"/>
                      <a:gd name="connsiteX24" fmla="*/ 477612 w 865950"/>
                      <a:gd name="connsiteY24" fmla="*/ 531285 h 1636349"/>
                      <a:gd name="connsiteX25" fmla="*/ 570479 w 865950"/>
                      <a:gd name="connsiteY25" fmla="*/ 521759 h 1636349"/>
                      <a:gd name="connsiteX26" fmla="*/ 427605 w 865950"/>
                      <a:gd name="connsiteY26" fmla="*/ 493186 h 1636349"/>
                      <a:gd name="connsiteX27" fmla="*/ 580005 w 865950"/>
                      <a:gd name="connsiteY27" fmla="*/ 476515 h 1636349"/>
                      <a:gd name="connsiteX28" fmla="*/ 580006 w 865950"/>
                      <a:gd name="connsiteY28" fmla="*/ 428889 h 1636349"/>
                      <a:gd name="connsiteX29" fmla="*/ 460944 w 865950"/>
                      <a:gd name="connsiteY29" fmla="*/ 388408 h 1636349"/>
                      <a:gd name="connsiteX30" fmla="*/ 606200 w 865950"/>
                      <a:gd name="connsiteY30" fmla="*/ 409840 h 1636349"/>
                      <a:gd name="connsiteX31" fmla="*/ 596675 w 865950"/>
                      <a:gd name="connsiteY31" fmla="*/ 376503 h 1636349"/>
                      <a:gd name="connsiteX32" fmla="*/ 518092 w 865950"/>
                      <a:gd name="connsiteY32" fmla="*/ 340784 h 1636349"/>
                      <a:gd name="connsiteX33" fmla="*/ 618106 w 865950"/>
                      <a:gd name="connsiteY33" fmla="*/ 309827 h 1636349"/>
                      <a:gd name="connsiteX34" fmla="*/ 549050 w 865950"/>
                      <a:gd name="connsiteY34" fmla="*/ 295541 h 1636349"/>
                      <a:gd name="connsiteX35" fmla="*/ 613343 w 865950"/>
                      <a:gd name="connsiteY35" fmla="*/ 269347 h 1636349"/>
                      <a:gd name="connsiteX36" fmla="*/ 639538 w 865950"/>
                      <a:gd name="connsiteY36" fmla="*/ 240772 h 1636349"/>
                      <a:gd name="connsiteX37" fmla="*/ 596675 w 865950"/>
                      <a:gd name="connsiteY37" fmla="*/ 240772 h 1636349"/>
                      <a:gd name="connsiteX38" fmla="*/ 653825 w 865950"/>
                      <a:gd name="connsiteY38" fmla="*/ 209816 h 1636349"/>
                      <a:gd name="connsiteX39" fmla="*/ 691924 w 865950"/>
                      <a:gd name="connsiteY39" fmla="*/ 159809 h 1636349"/>
                      <a:gd name="connsiteX40" fmla="*/ 677636 w 865950"/>
                      <a:gd name="connsiteY40" fmla="*/ 114566 h 1636349"/>
                      <a:gd name="connsiteX41" fmla="*/ 706212 w 865950"/>
                      <a:gd name="connsiteY41" fmla="*/ 126473 h 1636349"/>
                      <a:gd name="connsiteX42" fmla="*/ 694032 w 865950"/>
                      <a:gd name="connsiteY42" fmla="*/ 25348 h 1636349"/>
                      <a:gd name="connsiteX43" fmla="*/ 313305 w 865950"/>
                      <a:gd name="connsiteY43" fmla="*/ 359835 h 1636349"/>
                      <a:gd name="connsiteX44" fmla="*/ 278538 w 865950"/>
                      <a:gd name="connsiteY44" fmla="*/ 379202 h 1636349"/>
                      <a:gd name="connsiteX45" fmla="*/ 689680 w 865950"/>
                      <a:gd name="connsiteY45"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9832 w 840890"/>
                      <a:gd name="connsiteY12" fmla="*/ 262520 h 1636349"/>
                      <a:gd name="connsiteX13" fmla="*/ 708593 w 840890"/>
                      <a:gd name="connsiteY13" fmla="*/ 238391 h 1636349"/>
                      <a:gd name="connsiteX14" fmla="*/ 727644 w 840890"/>
                      <a:gd name="connsiteY14" fmla="*/ 131233 h 1636349"/>
                      <a:gd name="connsiteX15" fmla="*/ 651443 w 840890"/>
                      <a:gd name="connsiteY15" fmla="*/ 255060 h 1636349"/>
                      <a:gd name="connsiteX16" fmla="*/ 591910 w 840890"/>
                      <a:gd name="connsiteY16" fmla="*/ 462229 h 1636349"/>
                      <a:gd name="connsiteX17" fmla="*/ 449038 w 840890"/>
                      <a:gd name="connsiteY17" fmla="*/ 757502 h 1636349"/>
                      <a:gd name="connsiteX18" fmla="*/ 491898 w 840890"/>
                      <a:gd name="connsiteY18" fmla="*/ 695589 h 1636349"/>
                      <a:gd name="connsiteX19" fmla="*/ 465705 w 840890"/>
                      <a:gd name="connsiteY19" fmla="*/ 676540 h 1636349"/>
                      <a:gd name="connsiteX20" fmla="*/ 546667 w 840890"/>
                      <a:gd name="connsiteY20" fmla="*/ 614628 h 1636349"/>
                      <a:gd name="connsiteX21" fmla="*/ 487137 w 840890"/>
                      <a:gd name="connsiteY21" fmla="*/ 600341 h 1636349"/>
                      <a:gd name="connsiteX22" fmla="*/ 468086 w 840890"/>
                      <a:gd name="connsiteY22" fmla="*/ 567003 h 1636349"/>
                      <a:gd name="connsiteX23" fmla="*/ 549049 w 840890"/>
                      <a:gd name="connsiteY23" fmla="*/ 543191 h 1636349"/>
                      <a:gd name="connsiteX24" fmla="*/ 477612 w 840890"/>
                      <a:gd name="connsiteY24" fmla="*/ 531285 h 1636349"/>
                      <a:gd name="connsiteX25" fmla="*/ 570479 w 840890"/>
                      <a:gd name="connsiteY25" fmla="*/ 521759 h 1636349"/>
                      <a:gd name="connsiteX26" fmla="*/ 427605 w 840890"/>
                      <a:gd name="connsiteY26" fmla="*/ 493186 h 1636349"/>
                      <a:gd name="connsiteX27" fmla="*/ 580005 w 840890"/>
                      <a:gd name="connsiteY27" fmla="*/ 476515 h 1636349"/>
                      <a:gd name="connsiteX28" fmla="*/ 580006 w 840890"/>
                      <a:gd name="connsiteY28" fmla="*/ 428889 h 1636349"/>
                      <a:gd name="connsiteX29" fmla="*/ 460944 w 840890"/>
                      <a:gd name="connsiteY29" fmla="*/ 388408 h 1636349"/>
                      <a:gd name="connsiteX30" fmla="*/ 606200 w 840890"/>
                      <a:gd name="connsiteY30" fmla="*/ 409840 h 1636349"/>
                      <a:gd name="connsiteX31" fmla="*/ 596675 w 840890"/>
                      <a:gd name="connsiteY31" fmla="*/ 376503 h 1636349"/>
                      <a:gd name="connsiteX32" fmla="*/ 518092 w 840890"/>
                      <a:gd name="connsiteY32" fmla="*/ 340784 h 1636349"/>
                      <a:gd name="connsiteX33" fmla="*/ 618106 w 840890"/>
                      <a:gd name="connsiteY33" fmla="*/ 309827 h 1636349"/>
                      <a:gd name="connsiteX34" fmla="*/ 549050 w 840890"/>
                      <a:gd name="connsiteY34" fmla="*/ 295541 h 1636349"/>
                      <a:gd name="connsiteX35" fmla="*/ 613343 w 840890"/>
                      <a:gd name="connsiteY35" fmla="*/ 269347 h 1636349"/>
                      <a:gd name="connsiteX36" fmla="*/ 639538 w 840890"/>
                      <a:gd name="connsiteY36" fmla="*/ 240772 h 1636349"/>
                      <a:gd name="connsiteX37" fmla="*/ 596675 w 840890"/>
                      <a:gd name="connsiteY37" fmla="*/ 240772 h 1636349"/>
                      <a:gd name="connsiteX38" fmla="*/ 653825 w 840890"/>
                      <a:gd name="connsiteY38" fmla="*/ 209816 h 1636349"/>
                      <a:gd name="connsiteX39" fmla="*/ 691924 w 840890"/>
                      <a:gd name="connsiteY39" fmla="*/ 159809 h 1636349"/>
                      <a:gd name="connsiteX40" fmla="*/ 677636 w 840890"/>
                      <a:gd name="connsiteY40" fmla="*/ 114566 h 1636349"/>
                      <a:gd name="connsiteX41" fmla="*/ 706212 w 840890"/>
                      <a:gd name="connsiteY41" fmla="*/ 126473 h 1636349"/>
                      <a:gd name="connsiteX42" fmla="*/ 694032 w 840890"/>
                      <a:gd name="connsiteY42" fmla="*/ 25348 h 1636349"/>
                      <a:gd name="connsiteX43" fmla="*/ 313305 w 840890"/>
                      <a:gd name="connsiteY43" fmla="*/ 359835 h 1636349"/>
                      <a:gd name="connsiteX44" fmla="*/ 278538 w 840890"/>
                      <a:gd name="connsiteY44" fmla="*/ 379202 h 1636349"/>
                      <a:gd name="connsiteX45" fmla="*/ 689680 w 840890"/>
                      <a:gd name="connsiteY45" fmla="*/ 5413 h 1636349"/>
                      <a:gd name="connsiteX0" fmla="*/ 689680 w 846010"/>
                      <a:gd name="connsiteY0" fmla="*/ 5413 h 1636349"/>
                      <a:gd name="connsiteX1" fmla="*/ 462642 w 846010"/>
                      <a:gd name="connsiteY1" fmla="*/ 169858 h 1636349"/>
                      <a:gd name="connsiteX2" fmla="*/ 257857 w 846010"/>
                      <a:gd name="connsiteY2" fmla="*/ 343076 h 1636349"/>
                      <a:gd name="connsiteX3" fmla="*/ 256292 w 846010"/>
                      <a:gd name="connsiteY3" fmla="*/ 663659 h 1636349"/>
                      <a:gd name="connsiteX4" fmla="*/ 240439 w 846010"/>
                      <a:gd name="connsiteY4" fmla="*/ 1033433 h 1636349"/>
                      <a:gd name="connsiteX5" fmla="*/ 160292 w 846010"/>
                      <a:gd name="connsiteY5" fmla="*/ 1236450 h 1636349"/>
                      <a:gd name="connsiteX6" fmla="*/ 12725 w 846010"/>
                      <a:gd name="connsiteY6" fmla="*/ 1591734 h 1636349"/>
                      <a:gd name="connsiteX7" fmla="*/ 520337 w 846010"/>
                      <a:gd name="connsiteY7" fmla="*/ 1601805 h 1636349"/>
                      <a:gd name="connsiteX8" fmla="*/ 656682 w 846010"/>
                      <a:gd name="connsiteY8" fmla="*/ 1259720 h 1636349"/>
                      <a:gd name="connsiteX9" fmla="*/ 836090 w 846010"/>
                      <a:gd name="connsiteY9" fmla="*/ 941856 h 1636349"/>
                      <a:gd name="connsiteX10" fmla="*/ 792480 w 846010"/>
                      <a:gd name="connsiteY10" fmla="*/ 690533 h 1636349"/>
                      <a:gd name="connsiteX11" fmla="*/ 806905 w 846010"/>
                      <a:gd name="connsiteY11" fmla="*/ 510783 h 1636349"/>
                      <a:gd name="connsiteX12" fmla="*/ 829832 w 846010"/>
                      <a:gd name="connsiteY12" fmla="*/ 262520 h 1636349"/>
                      <a:gd name="connsiteX13" fmla="*/ 708593 w 846010"/>
                      <a:gd name="connsiteY13" fmla="*/ 238391 h 1636349"/>
                      <a:gd name="connsiteX14" fmla="*/ 727644 w 846010"/>
                      <a:gd name="connsiteY14" fmla="*/ 131233 h 1636349"/>
                      <a:gd name="connsiteX15" fmla="*/ 651443 w 846010"/>
                      <a:gd name="connsiteY15" fmla="*/ 255060 h 1636349"/>
                      <a:gd name="connsiteX16" fmla="*/ 591910 w 846010"/>
                      <a:gd name="connsiteY16" fmla="*/ 462229 h 1636349"/>
                      <a:gd name="connsiteX17" fmla="*/ 449038 w 846010"/>
                      <a:gd name="connsiteY17" fmla="*/ 757502 h 1636349"/>
                      <a:gd name="connsiteX18" fmla="*/ 491898 w 846010"/>
                      <a:gd name="connsiteY18" fmla="*/ 695589 h 1636349"/>
                      <a:gd name="connsiteX19" fmla="*/ 465705 w 846010"/>
                      <a:gd name="connsiteY19" fmla="*/ 676540 h 1636349"/>
                      <a:gd name="connsiteX20" fmla="*/ 546667 w 846010"/>
                      <a:gd name="connsiteY20" fmla="*/ 614628 h 1636349"/>
                      <a:gd name="connsiteX21" fmla="*/ 487137 w 846010"/>
                      <a:gd name="connsiteY21" fmla="*/ 600341 h 1636349"/>
                      <a:gd name="connsiteX22" fmla="*/ 468086 w 846010"/>
                      <a:gd name="connsiteY22" fmla="*/ 567003 h 1636349"/>
                      <a:gd name="connsiteX23" fmla="*/ 549049 w 846010"/>
                      <a:gd name="connsiteY23" fmla="*/ 543191 h 1636349"/>
                      <a:gd name="connsiteX24" fmla="*/ 477612 w 846010"/>
                      <a:gd name="connsiteY24" fmla="*/ 531285 h 1636349"/>
                      <a:gd name="connsiteX25" fmla="*/ 570479 w 846010"/>
                      <a:gd name="connsiteY25" fmla="*/ 521759 h 1636349"/>
                      <a:gd name="connsiteX26" fmla="*/ 427605 w 846010"/>
                      <a:gd name="connsiteY26" fmla="*/ 493186 h 1636349"/>
                      <a:gd name="connsiteX27" fmla="*/ 580005 w 846010"/>
                      <a:gd name="connsiteY27" fmla="*/ 476515 h 1636349"/>
                      <a:gd name="connsiteX28" fmla="*/ 580006 w 846010"/>
                      <a:gd name="connsiteY28" fmla="*/ 428889 h 1636349"/>
                      <a:gd name="connsiteX29" fmla="*/ 460944 w 846010"/>
                      <a:gd name="connsiteY29" fmla="*/ 388408 h 1636349"/>
                      <a:gd name="connsiteX30" fmla="*/ 606200 w 846010"/>
                      <a:gd name="connsiteY30" fmla="*/ 409840 h 1636349"/>
                      <a:gd name="connsiteX31" fmla="*/ 596675 w 846010"/>
                      <a:gd name="connsiteY31" fmla="*/ 376503 h 1636349"/>
                      <a:gd name="connsiteX32" fmla="*/ 518092 w 846010"/>
                      <a:gd name="connsiteY32" fmla="*/ 340784 h 1636349"/>
                      <a:gd name="connsiteX33" fmla="*/ 618106 w 846010"/>
                      <a:gd name="connsiteY33" fmla="*/ 309827 h 1636349"/>
                      <a:gd name="connsiteX34" fmla="*/ 549050 w 846010"/>
                      <a:gd name="connsiteY34" fmla="*/ 295541 h 1636349"/>
                      <a:gd name="connsiteX35" fmla="*/ 613343 w 846010"/>
                      <a:gd name="connsiteY35" fmla="*/ 269347 h 1636349"/>
                      <a:gd name="connsiteX36" fmla="*/ 639538 w 846010"/>
                      <a:gd name="connsiteY36" fmla="*/ 240772 h 1636349"/>
                      <a:gd name="connsiteX37" fmla="*/ 596675 w 846010"/>
                      <a:gd name="connsiteY37" fmla="*/ 240772 h 1636349"/>
                      <a:gd name="connsiteX38" fmla="*/ 653825 w 846010"/>
                      <a:gd name="connsiteY38" fmla="*/ 209816 h 1636349"/>
                      <a:gd name="connsiteX39" fmla="*/ 691924 w 846010"/>
                      <a:gd name="connsiteY39" fmla="*/ 159809 h 1636349"/>
                      <a:gd name="connsiteX40" fmla="*/ 677636 w 846010"/>
                      <a:gd name="connsiteY40" fmla="*/ 114566 h 1636349"/>
                      <a:gd name="connsiteX41" fmla="*/ 706212 w 846010"/>
                      <a:gd name="connsiteY41" fmla="*/ 126473 h 1636349"/>
                      <a:gd name="connsiteX42" fmla="*/ 694032 w 846010"/>
                      <a:gd name="connsiteY42" fmla="*/ 25348 h 1636349"/>
                      <a:gd name="connsiteX43" fmla="*/ 313305 w 846010"/>
                      <a:gd name="connsiteY43" fmla="*/ 359835 h 1636349"/>
                      <a:gd name="connsiteX44" fmla="*/ 278538 w 846010"/>
                      <a:gd name="connsiteY44" fmla="*/ 379202 h 1636349"/>
                      <a:gd name="connsiteX45" fmla="*/ 689680 w 846010"/>
                      <a:gd name="connsiteY45" fmla="*/ 5413 h 1636349"/>
                      <a:gd name="connsiteX0" fmla="*/ 689680 w 847429"/>
                      <a:gd name="connsiteY0" fmla="*/ 5413 h 1636349"/>
                      <a:gd name="connsiteX1" fmla="*/ 462642 w 847429"/>
                      <a:gd name="connsiteY1" fmla="*/ 169858 h 1636349"/>
                      <a:gd name="connsiteX2" fmla="*/ 257857 w 847429"/>
                      <a:gd name="connsiteY2" fmla="*/ 343076 h 1636349"/>
                      <a:gd name="connsiteX3" fmla="*/ 256292 w 847429"/>
                      <a:gd name="connsiteY3" fmla="*/ 663659 h 1636349"/>
                      <a:gd name="connsiteX4" fmla="*/ 240439 w 847429"/>
                      <a:gd name="connsiteY4" fmla="*/ 1033433 h 1636349"/>
                      <a:gd name="connsiteX5" fmla="*/ 160292 w 847429"/>
                      <a:gd name="connsiteY5" fmla="*/ 1236450 h 1636349"/>
                      <a:gd name="connsiteX6" fmla="*/ 12725 w 847429"/>
                      <a:gd name="connsiteY6" fmla="*/ 1591734 h 1636349"/>
                      <a:gd name="connsiteX7" fmla="*/ 520337 w 847429"/>
                      <a:gd name="connsiteY7" fmla="*/ 1601805 h 1636349"/>
                      <a:gd name="connsiteX8" fmla="*/ 656682 w 847429"/>
                      <a:gd name="connsiteY8" fmla="*/ 1259720 h 1636349"/>
                      <a:gd name="connsiteX9" fmla="*/ 836090 w 847429"/>
                      <a:gd name="connsiteY9" fmla="*/ 941856 h 1636349"/>
                      <a:gd name="connsiteX10" fmla="*/ 792480 w 847429"/>
                      <a:gd name="connsiteY10" fmla="*/ 690533 h 1636349"/>
                      <a:gd name="connsiteX11" fmla="*/ 806905 w 847429"/>
                      <a:gd name="connsiteY11" fmla="*/ 510783 h 1636349"/>
                      <a:gd name="connsiteX12" fmla="*/ 829832 w 847429"/>
                      <a:gd name="connsiteY12" fmla="*/ 262520 h 1636349"/>
                      <a:gd name="connsiteX13" fmla="*/ 708593 w 847429"/>
                      <a:gd name="connsiteY13" fmla="*/ 238391 h 1636349"/>
                      <a:gd name="connsiteX14" fmla="*/ 727644 w 847429"/>
                      <a:gd name="connsiteY14" fmla="*/ 131233 h 1636349"/>
                      <a:gd name="connsiteX15" fmla="*/ 651443 w 847429"/>
                      <a:gd name="connsiteY15" fmla="*/ 255060 h 1636349"/>
                      <a:gd name="connsiteX16" fmla="*/ 591910 w 847429"/>
                      <a:gd name="connsiteY16" fmla="*/ 462229 h 1636349"/>
                      <a:gd name="connsiteX17" fmla="*/ 449038 w 847429"/>
                      <a:gd name="connsiteY17" fmla="*/ 757502 h 1636349"/>
                      <a:gd name="connsiteX18" fmla="*/ 491898 w 847429"/>
                      <a:gd name="connsiteY18" fmla="*/ 695589 h 1636349"/>
                      <a:gd name="connsiteX19" fmla="*/ 465705 w 847429"/>
                      <a:gd name="connsiteY19" fmla="*/ 676540 h 1636349"/>
                      <a:gd name="connsiteX20" fmla="*/ 546667 w 847429"/>
                      <a:gd name="connsiteY20" fmla="*/ 614628 h 1636349"/>
                      <a:gd name="connsiteX21" fmla="*/ 487137 w 847429"/>
                      <a:gd name="connsiteY21" fmla="*/ 600341 h 1636349"/>
                      <a:gd name="connsiteX22" fmla="*/ 468086 w 847429"/>
                      <a:gd name="connsiteY22" fmla="*/ 567003 h 1636349"/>
                      <a:gd name="connsiteX23" fmla="*/ 549049 w 847429"/>
                      <a:gd name="connsiteY23" fmla="*/ 543191 h 1636349"/>
                      <a:gd name="connsiteX24" fmla="*/ 477612 w 847429"/>
                      <a:gd name="connsiteY24" fmla="*/ 531285 h 1636349"/>
                      <a:gd name="connsiteX25" fmla="*/ 570479 w 847429"/>
                      <a:gd name="connsiteY25" fmla="*/ 521759 h 1636349"/>
                      <a:gd name="connsiteX26" fmla="*/ 427605 w 847429"/>
                      <a:gd name="connsiteY26" fmla="*/ 493186 h 1636349"/>
                      <a:gd name="connsiteX27" fmla="*/ 580005 w 847429"/>
                      <a:gd name="connsiteY27" fmla="*/ 476515 h 1636349"/>
                      <a:gd name="connsiteX28" fmla="*/ 580006 w 847429"/>
                      <a:gd name="connsiteY28" fmla="*/ 428889 h 1636349"/>
                      <a:gd name="connsiteX29" fmla="*/ 460944 w 847429"/>
                      <a:gd name="connsiteY29" fmla="*/ 388408 h 1636349"/>
                      <a:gd name="connsiteX30" fmla="*/ 606200 w 847429"/>
                      <a:gd name="connsiteY30" fmla="*/ 409840 h 1636349"/>
                      <a:gd name="connsiteX31" fmla="*/ 596675 w 847429"/>
                      <a:gd name="connsiteY31" fmla="*/ 376503 h 1636349"/>
                      <a:gd name="connsiteX32" fmla="*/ 518092 w 847429"/>
                      <a:gd name="connsiteY32" fmla="*/ 340784 h 1636349"/>
                      <a:gd name="connsiteX33" fmla="*/ 618106 w 847429"/>
                      <a:gd name="connsiteY33" fmla="*/ 309827 h 1636349"/>
                      <a:gd name="connsiteX34" fmla="*/ 549050 w 847429"/>
                      <a:gd name="connsiteY34" fmla="*/ 295541 h 1636349"/>
                      <a:gd name="connsiteX35" fmla="*/ 613343 w 847429"/>
                      <a:gd name="connsiteY35" fmla="*/ 269347 h 1636349"/>
                      <a:gd name="connsiteX36" fmla="*/ 639538 w 847429"/>
                      <a:gd name="connsiteY36" fmla="*/ 240772 h 1636349"/>
                      <a:gd name="connsiteX37" fmla="*/ 596675 w 847429"/>
                      <a:gd name="connsiteY37" fmla="*/ 240772 h 1636349"/>
                      <a:gd name="connsiteX38" fmla="*/ 653825 w 847429"/>
                      <a:gd name="connsiteY38" fmla="*/ 209816 h 1636349"/>
                      <a:gd name="connsiteX39" fmla="*/ 691924 w 847429"/>
                      <a:gd name="connsiteY39" fmla="*/ 159809 h 1636349"/>
                      <a:gd name="connsiteX40" fmla="*/ 677636 w 847429"/>
                      <a:gd name="connsiteY40" fmla="*/ 114566 h 1636349"/>
                      <a:gd name="connsiteX41" fmla="*/ 706212 w 847429"/>
                      <a:gd name="connsiteY41" fmla="*/ 126473 h 1636349"/>
                      <a:gd name="connsiteX42" fmla="*/ 694032 w 847429"/>
                      <a:gd name="connsiteY42" fmla="*/ 25348 h 1636349"/>
                      <a:gd name="connsiteX43" fmla="*/ 313305 w 847429"/>
                      <a:gd name="connsiteY43" fmla="*/ 359835 h 1636349"/>
                      <a:gd name="connsiteX44" fmla="*/ 278538 w 847429"/>
                      <a:gd name="connsiteY44" fmla="*/ 379202 h 1636349"/>
                      <a:gd name="connsiteX45" fmla="*/ 689680 w 847429"/>
                      <a:gd name="connsiteY45" fmla="*/ 5413 h 1636349"/>
                      <a:gd name="connsiteX0" fmla="*/ 689680 w 847429"/>
                      <a:gd name="connsiteY0" fmla="*/ 5413 h 1636349"/>
                      <a:gd name="connsiteX1" fmla="*/ 462642 w 847429"/>
                      <a:gd name="connsiteY1" fmla="*/ 169858 h 1636349"/>
                      <a:gd name="connsiteX2" fmla="*/ 257857 w 847429"/>
                      <a:gd name="connsiteY2" fmla="*/ 343076 h 1636349"/>
                      <a:gd name="connsiteX3" fmla="*/ 256292 w 847429"/>
                      <a:gd name="connsiteY3" fmla="*/ 663659 h 1636349"/>
                      <a:gd name="connsiteX4" fmla="*/ 240439 w 847429"/>
                      <a:gd name="connsiteY4" fmla="*/ 1033433 h 1636349"/>
                      <a:gd name="connsiteX5" fmla="*/ 160292 w 847429"/>
                      <a:gd name="connsiteY5" fmla="*/ 1236450 h 1636349"/>
                      <a:gd name="connsiteX6" fmla="*/ 12725 w 847429"/>
                      <a:gd name="connsiteY6" fmla="*/ 1591734 h 1636349"/>
                      <a:gd name="connsiteX7" fmla="*/ 520337 w 847429"/>
                      <a:gd name="connsiteY7" fmla="*/ 1601805 h 1636349"/>
                      <a:gd name="connsiteX8" fmla="*/ 656682 w 847429"/>
                      <a:gd name="connsiteY8" fmla="*/ 1259720 h 1636349"/>
                      <a:gd name="connsiteX9" fmla="*/ 836090 w 847429"/>
                      <a:gd name="connsiteY9" fmla="*/ 941856 h 1636349"/>
                      <a:gd name="connsiteX10" fmla="*/ 792480 w 847429"/>
                      <a:gd name="connsiteY10" fmla="*/ 690533 h 1636349"/>
                      <a:gd name="connsiteX11" fmla="*/ 806905 w 847429"/>
                      <a:gd name="connsiteY11" fmla="*/ 510783 h 1636349"/>
                      <a:gd name="connsiteX12" fmla="*/ 829832 w 847429"/>
                      <a:gd name="connsiteY12" fmla="*/ 262520 h 1636349"/>
                      <a:gd name="connsiteX13" fmla="*/ 708593 w 847429"/>
                      <a:gd name="connsiteY13" fmla="*/ 238391 h 1636349"/>
                      <a:gd name="connsiteX14" fmla="*/ 727644 w 847429"/>
                      <a:gd name="connsiteY14" fmla="*/ 131233 h 1636349"/>
                      <a:gd name="connsiteX15" fmla="*/ 651443 w 847429"/>
                      <a:gd name="connsiteY15" fmla="*/ 255060 h 1636349"/>
                      <a:gd name="connsiteX16" fmla="*/ 591910 w 847429"/>
                      <a:gd name="connsiteY16" fmla="*/ 462229 h 1636349"/>
                      <a:gd name="connsiteX17" fmla="*/ 449038 w 847429"/>
                      <a:gd name="connsiteY17" fmla="*/ 757502 h 1636349"/>
                      <a:gd name="connsiteX18" fmla="*/ 491898 w 847429"/>
                      <a:gd name="connsiteY18" fmla="*/ 695589 h 1636349"/>
                      <a:gd name="connsiteX19" fmla="*/ 465705 w 847429"/>
                      <a:gd name="connsiteY19" fmla="*/ 676540 h 1636349"/>
                      <a:gd name="connsiteX20" fmla="*/ 546667 w 847429"/>
                      <a:gd name="connsiteY20" fmla="*/ 614628 h 1636349"/>
                      <a:gd name="connsiteX21" fmla="*/ 487137 w 847429"/>
                      <a:gd name="connsiteY21" fmla="*/ 600341 h 1636349"/>
                      <a:gd name="connsiteX22" fmla="*/ 468086 w 847429"/>
                      <a:gd name="connsiteY22" fmla="*/ 567003 h 1636349"/>
                      <a:gd name="connsiteX23" fmla="*/ 549049 w 847429"/>
                      <a:gd name="connsiteY23" fmla="*/ 543191 h 1636349"/>
                      <a:gd name="connsiteX24" fmla="*/ 477612 w 847429"/>
                      <a:gd name="connsiteY24" fmla="*/ 531285 h 1636349"/>
                      <a:gd name="connsiteX25" fmla="*/ 570479 w 847429"/>
                      <a:gd name="connsiteY25" fmla="*/ 521759 h 1636349"/>
                      <a:gd name="connsiteX26" fmla="*/ 427605 w 847429"/>
                      <a:gd name="connsiteY26" fmla="*/ 493186 h 1636349"/>
                      <a:gd name="connsiteX27" fmla="*/ 580005 w 847429"/>
                      <a:gd name="connsiteY27" fmla="*/ 476515 h 1636349"/>
                      <a:gd name="connsiteX28" fmla="*/ 580006 w 847429"/>
                      <a:gd name="connsiteY28" fmla="*/ 428889 h 1636349"/>
                      <a:gd name="connsiteX29" fmla="*/ 460944 w 847429"/>
                      <a:gd name="connsiteY29" fmla="*/ 388408 h 1636349"/>
                      <a:gd name="connsiteX30" fmla="*/ 606200 w 847429"/>
                      <a:gd name="connsiteY30" fmla="*/ 409840 h 1636349"/>
                      <a:gd name="connsiteX31" fmla="*/ 596675 w 847429"/>
                      <a:gd name="connsiteY31" fmla="*/ 376503 h 1636349"/>
                      <a:gd name="connsiteX32" fmla="*/ 518092 w 847429"/>
                      <a:gd name="connsiteY32" fmla="*/ 340784 h 1636349"/>
                      <a:gd name="connsiteX33" fmla="*/ 618106 w 847429"/>
                      <a:gd name="connsiteY33" fmla="*/ 309827 h 1636349"/>
                      <a:gd name="connsiteX34" fmla="*/ 549050 w 847429"/>
                      <a:gd name="connsiteY34" fmla="*/ 295541 h 1636349"/>
                      <a:gd name="connsiteX35" fmla="*/ 613343 w 847429"/>
                      <a:gd name="connsiteY35" fmla="*/ 269347 h 1636349"/>
                      <a:gd name="connsiteX36" fmla="*/ 639538 w 847429"/>
                      <a:gd name="connsiteY36" fmla="*/ 240772 h 1636349"/>
                      <a:gd name="connsiteX37" fmla="*/ 596675 w 847429"/>
                      <a:gd name="connsiteY37" fmla="*/ 240772 h 1636349"/>
                      <a:gd name="connsiteX38" fmla="*/ 653825 w 847429"/>
                      <a:gd name="connsiteY38" fmla="*/ 209816 h 1636349"/>
                      <a:gd name="connsiteX39" fmla="*/ 691924 w 847429"/>
                      <a:gd name="connsiteY39" fmla="*/ 159809 h 1636349"/>
                      <a:gd name="connsiteX40" fmla="*/ 677636 w 847429"/>
                      <a:gd name="connsiteY40" fmla="*/ 114566 h 1636349"/>
                      <a:gd name="connsiteX41" fmla="*/ 706212 w 847429"/>
                      <a:gd name="connsiteY41" fmla="*/ 126473 h 1636349"/>
                      <a:gd name="connsiteX42" fmla="*/ 694032 w 847429"/>
                      <a:gd name="connsiteY42" fmla="*/ 25348 h 1636349"/>
                      <a:gd name="connsiteX43" fmla="*/ 313305 w 847429"/>
                      <a:gd name="connsiteY43" fmla="*/ 359835 h 1636349"/>
                      <a:gd name="connsiteX44" fmla="*/ 278538 w 847429"/>
                      <a:gd name="connsiteY44" fmla="*/ 379202 h 1636349"/>
                      <a:gd name="connsiteX45" fmla="*/ 689680 w 847429"/>
                      <a:gd name="connsiteY45"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0512 w 840890"/>
                      <a:gd name="connsiteY12" fmla="*/ 421747 h 1636349"/>
                      <a:gd name="connsiteX13" fmla="*/ 829832 w 840890"/>
                      <a:gd name="connsiteY13" fmla="*/ 262520 h 1636349"/>
                      <a:gd name="connsiteX14" fmla="*/ 708593 w 840890"/>
                      <a:gd name="connsiteY14" fmla="*/ 238391 h 1636349"/>
                      <a:gd name="connsiteX15" fmla="*/ 727644 w 840890"/>
                      <a:gd name="connsiteY15" fmla="*/ 131233 h 1636349"/>
                      <a:gd name="connsiteX16" fmla="*/ 651443 w 840890"/>
                      <a:gd name="connsiteY16" fmla="*/ 255060 h 1636349"/>
                      <a:gd name="connsiteX17" fmla="*/ 591910 w 840890"/>
                      <a:gd name="connsiteY17" fmla="*/ 462229 h 1636349"/>
                      <a:gd name="connsiteX18" fmla="*/ 449038 w 840890"/>
                      <a:gd name="connsiteY18" fmla="*/ 757502 h 1636349"/>
                      <a:gd name="connsiteX19" fmla="*/ 491898 w 840890"/>
                      <a:gd name="connsiteY19" fmla="*/ 695589 h 1636349"/>
                      <a:gd name="connsiteX20" fmla="*/ 465705 w 840890"/>
                      <a:gd name="connsiteY20" fmla="*/ 676540 h 1636349"/>
                      <a:gd name="connsiteX21" fmla="*/ 546667 w 840890"/>
                      <a:gd name="connsiteY21" fmla="*/ 614628 h 1636349"/>
                      <a:gd name="connsiteX22" fmla="*/ 487137 w 840890"/>
                      <a:gd name="connsiteY22" fmla="*/ 600341 h 1636349"/>
                      <a:gd name="connsiteX23" fmla="*/ 468086 w 840890"/>
                      <a:gd name="connsiteY23" fmla="*/ 567003 h 1636349"/>
                      <a:gd name="connsiteX24" fmla="*/ 549049 w 840890"/>
                      <a:gd name="connsiteY24" fmla="*/ 543191 h 1636349"/>
                      <a:gd name="connsiteX25" fmla="*/ 477612 w 840890"/>
                      <a:gd name="connsiteY25" fmla="*/ 531285 h 1636349"/>
                      <a:gd name="connsiteX26" fmla="*/ 570479 w 840890"/>
                      <a:gd name="connsiteY26" fmla="*/ 521759 h 1636349"/>
                      <a:gd name="connsiteX27" fmla="*/ 427605 w 840890"/>
                      <a:gd name="connsiteY27" fmla="*/ 493186 h 1636349"/>
                      <a:gd name="connsiteX28" fmla="*/ 580005 w 840890"/>
                      <a:gd name="connsiteY28" fmla="*/ 476515 h 1636349"/>
                      <a:gd name="connsiteX29" fmla="*/ 580006 w 840890"/>
                      <a:gd name="connsiteY29" fmla="*/ 428889 h 1636349"/>
                      <a:gd name="connsiteX30" fmla="*/ 460944 w 840890"/>
                      <a:gd name="connsiteY30" fmla="*/ 388408 h 1636349"/>
                      <a:gd name="connsiteX31" fmla="*/ 606200 w 840890"/>
                      <a:gd name="connsiteY31" fmla="*/ 409840 h 1636349"/>
                      <a:gd name="connsiteX32" fmla="*/ 596675 w 840890"/>
                      <a:gd name="connsiteY32" fmla="*/ 376503 h 1636349"/>
                      <a:gd name="connsiteX33" fmla="*/ 518092 w 840890"/>
                      <a:gd name="connsiteY33" fmla="*/ 340784 h 1636349"/>
                      <a:gd name="connsiteX34" fmla="*/ 618106 w 840890"/>
                      <a:gd name="connsiteY34" fmla="*/ 309827 h 1636349"/>
                      <a:gd name="connsiteX35" fmla="*/ 549050 w 840890"/>
                      <a:gd name="connsiteY35" fmla="*/ 295541 h 1636349"/>
                      <a:gd name="connsiteX36" fmla="*/ 613343 w 840890"/>
                      <a:gd name="connsiteY36" fmla="*/ 269347 h 1636349"/>
                      <a:gd name="connsiteX37" fmla="*/ 639538 w 840890"/>
                      <a:gd name="connsiteY37" fmla="*/ 240772 h 1636349"/>
                      <a:gd name="connsiteX38" fmla="*/ 596675 w 840890"/>
                      <a:gd name="connsiteY38" fmla="*/ 240772 h 1636349"/>
                      <a:gd name="connsiteX39" fmla="*/ 653825 w 840890"/>
                      <a:gd name="connsiteY39" fmla="*/ 209816 h 1636349"/>
                      <a:gd name="connsiteX40" fmla="*/ 691924 w 840890"/>
                      <a:gd name="connsiteY40" fmla="*/ 159809 h 1636349"/>
                      <a:gd name="connsiteX41" fmla="*/ 677636 w 840890"/>
                      <a:gd name="connsiteY41" fmla="*/ 114566 h 1636349"/>
                      <a:gd name="connsiteX42" fmla="*/ 706212 w 840890"/>
                      <a:gd name="connsiteY42" fmla="*/ 126473 h 1636349"/>
                      <a:gd name="connsiteX43" fmla="*/ 694032 w 840890"/>
                      <a:gd name="connsiteY43" fmla="*/ 25348 h 1636349"/>
                      <a:gd name="connsiteX44" fmla="*/ 313305 w 840890"/>
                      <a:gd name="connsiteY44" fmla="*/ 359835 h 1636349"/>
                      <a:gd name="connsiteX45" fmla="*/ 278538 w 840890"/>
                      <a:gd name="connsiteY45" fmla="*/ 379202 h 1636349"/>
                      <a:gd name="connsiteX46" fmla="*/ 689680 w 840890"/>
                      <a:gd name="connsiteY46" fmla="*/ 5413 h 1636349"/>
                      <a:gd name="connsiteX0" fmla="*/ 689680 w 840890"/>
                      <a:gd name="connsiteY0" fmla="*/ 5413 h 1636349"/>
                      <a:gd name="connsiteX1" fmla="*/ 462642 w 840890"/>
                      <a:gd name="connsiteY1" fmla="*/ 169858 h 1636349"/>
                      <a:gd name="connsiteX2" fmla="*/ 257857 w 840890"/>
                      <a:gd name="connsiteY2" fmla="*/ 343076 h 1636349"/>
                      <a:gd name="connsiteX3" fmla="*/ 256292 w 840890"/>
                      <a:gd name="connsiteY3" fmla="*/ 663659 h 1636349"/>
                      <a:gd name="connsiteX4" fmla="*/ 240439 w 840890"/>
                      <a:gd name="connsiteY4" fmla="*/ 1033433 h 1636349"/>
                      <a:gd name="connsiteX5" fmla="*/ 160292 w 840890"/>
                      <a:gd name="connsiteY5" fmla="*/ 1236450 h 1636349"/>
                      <a:gd name="connsiteX6" fmla="*/ 12725 w 840890"/>
                      <a:gd name="connsiteY6" fmla="*/ 1591734 h 1636349"/>
                      <a:gd name="connsiteX7" fmla="*/ 520337 w 840890"/>
                      <a:gd name="connsiteY7" fmla="*/ 1601805 h 1636349"/>
                      <a:gd name="connsiteX8" fmla="*/ 656682 w 840890"/>
                      <a:gd name="connsiteY8" fmla="*/ 1259720 h 1636349"/>
                      <a:gd name="connsiteX9" fmla="*/ 836090 w 840890"/>
                      <a:gd name="connsiteY9" fmla="*/ 941856 h 1636349"/>
                      <a:gd name="connsiteX10" fmla="*/ 792480 w 840890"/>
                      <a:gd name="connsiteY10" fmla="*/ 690533 h 1636349"/>
                      <a:gd name="connsiteX11" fmla="*/ 806905 w 840890"/>
                      <a:gd name="connsiteY11" fmla="*/ 510783 h 1636349"/>
                      <a:gd name="connsiteX12" fmla="*/ 820512 w 840890"/>
                      <a:gd name="connsiteY12" fmla="*/ 421747 h 1636349"/>
                      <a:gd name="connsiteX13" fmla="*/ 827656 w 840890"/>
                      <a:gd name="connsiteY13" fmla="*/ 345547 h 1636349"/>
                      <a:gd name="connsiteX14" fmla="*/ 829832 w 840890"/>
                      <a:gd name="connsiteY14" fmla="*/ 262520 h 1636349"/>
                      <a:gd name="connsiteX15" fmla="*/ 708593 w 840890"/>
                      <a:gd name="connsiteY15" fmla="*/ 238391 h 1636349"/>
                      <a:gd name="connsiteX16" fmla="*/ 727644 w 840890"/>
                      <a:gd name="connsiteY16" fmla="*/ 131233 h 1636349"/>
                      <a:gd name="connsiteX17" fmla="*/ 651443 w 840890"/>
                      <a:gd name="connsiteY17" fmla="*/ 255060 h 1636349"/>
                      <a:gd name="connsiteX18" fmla="*/ 591910 w 840890"/>
                      <a:gd name="connsiteY18" fmla="*/ 462229 h 1636349"/>
                      <a:gd name="connsiteX19" fmla="*/ 449038 w 840890"/>
                      <a:gd name="connsiteY19" fmla="*/ 757502 h 1636349"/>
                      <a:gd name="connsiteX20" fmla="*/ 491898 w 840890"/>
                      <a:gd name="connsiteY20" fmla="*/ 695589 h 1636349"/>
                      <a:gd name="connsiteX21" fmla="*/ 465705 w 840890"/>
                      <a:gd name="connsiteY21" fmla="*/ 676540 h 1636349"/>
                      <a:gd name="connsiteX22" fmla="*/ 546667 w 840890"/>
                      <a:gd name="connsiteY22" fmla="*/ 614628 h 1636349"/>
                      <a:gd name="connsiteX23" fmla="*/ 487137 w 840890"/>
                      <a:gd name="connsiteY23" fmla="*/ 600341 h 1636349"/>
                      <a:gd name="connsiteX24" fmla="*/ 468086 w 840890"/>
                      <a:gd name="connsiteY24" fmla="*/ 567003 h 1636349"/>
                      <a:gd name="connsiteX25" fmla="*/ 549049 w 840890"/>
                      <a:gd name="connsiteY25" fmla="*/ 543191 h 1636349"/>
                      <a:gd name="connsiteX26" fmla="*/ 477612 w 840890"/>
                      <a:gd name="connsiteY26" fmla="*/ 531285 h 1636349"/>
                      <a:gd name="connsiteX27" fmla="*/ 570479 w 840890"/>
                      <a:gd name="connsiteY27" fmla="*/ 521759 h 1636349"/>
                      <a:gd name="connsiteX28" fmla="*/ 427605 w 840890"/>
                      <a:gd name="connsiteY28" fmla="*/ 493186 h 1636349"/>
                      <a:gd name="connsiteX29" fmla="*/ 580005 w 840890"/>
                      <a:gd name="connsiteY29" fmla="*/ 476515 h 1636349"/>
                      <a:gd name="connsiteX30" fmla="*/ 580006 w 840890"/>
                      <a:gd name="connsiteY30" fmla="*/ 428889 h 1636349"/>
                      <a:gd name="connsiteX31" fmla="*/ 460944 w 840890"/>
                      <a:gd name="connsiteY31" fmla="*/ 388408 h 1636349"/>
                      <a:gd name="connsiteX32" fmla="*/ 606200 w 840890"/>
                      <a:gd name="connsiteY32" fmla="*/ 409840 h 1636349"/>
                      <a:gd name="connsiteX33" fmla="*/ 596675 w 840890"/>
                      <a:gd name="connsiteY33" fmla="*/ 376503 h 1636349"/>
                      <a:gd name="connsiteX34" fmla="*/ 518092 w 840890"/>
                      <a:gd name="connsiteY34" fmla="*/ 340784 h 1636349"/>
                      <a:gd name="connsiteX35" fmla="*/ 618106 w 840890"/>
                      <a:gd name="connsiteY35" fmla="*/ 309827 h 1636349"/>
                      <a:gd name="connsiteX36" fmla="*/ 549050 w 840890"/>
                      <a:gd name="connsiteY36" fmla="*/ 295541 h 1636349"/>
                      <a:gd name="connsiteX37" fmla="*/ 613343 w 840890"/>
                      <a:gd name="connsiteY37" fmla="*/ 269347 h 1636349"/>
                      <a:gd name="connsiteX38" fmla="*/ 639538 w 840890"/>
                      <a:gd name="connsiteY38" fmla="*/ 240772 h 1636349"/>
                      <a:gd name="connsiteX39" fmla="*/ 596675 w 840890"/>
                      <a:gd name="connsiteY39" fmla="*/ 240772 h 1636349"/>
                      <a:gd name="connsiteX40" fmla="*/ 653825 w 840890"/>
                      <a:gd name="connsiteY40" fmla="*/ 209816 h 1636349"/>
                      <a:gd name="connsiteX41" fmla="*/ 691924 w 840890"/>
                      <a:gd name="connsiteY41" fmla="*/ 159809 h 1636349"/>
                      <a:gd name="connsiteX42" fmla="*/ 677636 w 840890"/>
                      <a:gd name="connsiteY42" fmla="*/ 114566 h 1636349"/>
                      <a:gd name="connsiteX43" fmla="*/ 706212 w 840890"/>
                      <a:gd name="connsiteY43" fmla="*/ 126473 h 1636349"/>
                      <a:gd name="connsiteX44" fmla="*/ 694032 w 840890"/>
                      <a:gd name="connsiteY44" fmla="*/ 25348 h 1636349"/>
                      <a:gd name="connsiteX45" fmla="*/ 313305 w 840890"/>
                      <a:gd name="connsiteY45" fmla="*/ 359835 h 1636349"/>
                      <a:gd name="connsiteX46" fmla="*/ 278538 w 840890"/>
                      <a:gd name="connsiteY46" fmla="*/ 379202 h 1636349"/>
                      <a:gd name="connsiteX47" fmla="*/ 689680 w 840890"/>
                      <a:gd name="connsiteY47" fmla="*/ 5413 h 1636349"/>
                      <a:gd name="connsiteX0" fmla="*/ 689680 w 884869"/>
                      <a:gd name="connsiteY0" fmla="*/ 5413 h 1636349"/>
                      <a:gd name="connsiteX1" fmla="*/ 462642 w 884869"/>
                      <a:gd name="connsiteY1" fmla="*/ 169858 h 1636349"/>
                      <a:gd name="connsiteX2" fmla="*/ 257857 w 884869"/>
                      <a:gd name="connsiteY2" fmla="*/ 343076 h 1636349"/>
                      <a:gd name="connsiteX3" fmla="*/ 256292 w 884869"/>
                      <a:gd name="connsiteY3" fmla="*/ 663659 h 1636349"/>
                      <a:gd name="connsiteX4" fmla="*/ 240439 w 884869"/>
                      <a:gd name="connsiteY4" fmla="*/ 1033433 h 1636349"/>
                      <a:gd name="connsiteX5" fmla="*/ 160292 w 884869"/>
                      <a:gd name="connsiteY5" fmla="*/ 1236450 h 1636349"/>
                      <a:gd name="connsiteX6" fmla="*/ 12725 w 884869"/>
                      <a:gd name="connsiteY6" fmla="*/ 1591734 h 1636349"/>
                      <a:gd name="connsiteX7" fmla="*/ 520337 w 884869"/>
                      <a:gd name="connsiteY7" fmla="*/ 1601805 h 1636349"/>
                      <a:gd name="connsiteX8" fmla="*/ 656682 w 884869"/>
                      <a:gd name="connsiteY8" fmla="*/ 1259720 h 1636349"/>
                      <a:gd name="connsiteX9" fmla="*/ 836090 w 884869"/>
                      <a:gd name="connsiteY9" fmla="*/ 941856 h 1636349"/>
                      <a:gd name="connsiteX10" fmla="*/ 792480 w 884869"/>
                      <a:gd name="connsiteY10" fmla="*/ 690533 h 1636349"/>
                      <a:gd name="connsiteX11" fmla="*/ 806905 w 884869"/>
                      <a:gd name="connsiteY11" fmla="*/ 510783 h 1636349"/>
                      <a:gd name="connsiteX12" fmla="*/ 820512 w 884869"/>
                      <a:gd name="connsiteY12" fmla="*/ 421747 h 1636349"/>
                      <a:gd name="connsiteX13" fmla="*/ 884806 w 884869"/>
                      <a:gd name="connsiteY13" fmla="*/ 169334 h 1636349"/>
                      <a:gd name="connsiteX14" fmla="*/ 829832 w 884869"/>
                      <a:gd name="connsiteY14" fmla="*/ 262520 h 1636349"/>
                      <a:gd name="connsiteX15" fmla="*/ 708593 w 884869"/>
                      <a:gd name="connsiteY15" fmla="*/ 238391 h 1636349"/>
                      <a:gd name="connsiteX16" fmla="*/ 727644 w 884869"/>
                      <a:gd name="connsiteY16" fmla="*/ 131233 h 1636349"/>
                      <a:gd name="connsiteX17" fmla="*/ 651443 w 884869"/>
                      <a:gd name="connsiteY17" fmla="*/ 255060 h 1636349"/>
                      <a:gd name="connsiteX18" fmla="*/ 591910 w 884869"/>
                      <a:gd name="connsiteY18" fmla="*/ 462229 h 1636349"/>
                      <a:gd name="connsiteX19" fmla="*/ 449038 w 884869"/>
                      <a:gd name="connsiteY19" fmla="*/ 757502 h 1636349"/>
                      <a:gd name="connsiteX20" fmla="*/ 491898 w 884869"/>
                      <a:gd name="connsiteY20" fmla="*/ 695589 h 1636349"/>
                      <a:gd name="connsiteX21" fmla="*/ 465705 w 884869"/>
                      <a:gd name="connsiteY21" fmla="*/ 676540 h 1636349"/>
                      <a:gd name="connsiteX22" fmla="*/ 546667 w 884869"/>
                      <a:gd name="connsiteY22" fmla="*/ 614628 h 1636349"/>
                      <a:gd name="connsiteX23" fmla="*/ 487137 w 884869"/>
                      <a:gd name="connsiteY23" fmla="*/ 600341 h 1636349"/>
                      <a:gd name="connsiteX24" fmla="*/ 468086 w 884869"/>
                      <a:gd name="connsiteY24" fmla="*/ 567003 h 1636349"/>
                      <a:gd name="connsiteX25" fmla="*/ 549049 w 884869"/>
                      <a:gd name="connsiteY25" fmla="*/ 543191 h 1636349"/>
                      <a:gd name="connsiteX26" fmla="*/ 477612 w 884869"/>
                      <a:gd name="connsiteY26" fmla="*/ 531285 h 1636349"/>
                      <a:gd name="connsiteX27" fmla="*/ 570479 w 884869"/>
                      <a:gd name="connsiteY27" fmla="*/ 521759 h 1636349"/>
                      <a:gd name="connsiteX28" fmla="*/ 427605 w 884869"/>
                      <a:gd name="connsiteY28" fmla="*/ 493186 h 1636349"/>
                      <a:gd name="connsiteX29" fmla="*/ 580005 w 884869"/>
                      <a:gd name="connsiteY29" fmla="*/ 476515 h 1636349"/>
                      <a:gd name="connsiteX30" fmla="*/ 580006 w 884869"/>
                      <a:gd name="connsiteY30" fmla="*/ 428889 h 1636349"/>
                      <a:gd name="connsiteX31" fmla="*/ 460944 w 884869"/>
                      <a:gd name="connsiteY31" fmla="*/ 388408 h 1636349"/>
                      <a:gd name="connsiteX32" fmla="*/ 606200 w 884869"/>
                      <a:gd name="connsiteY32" fmla="*/ 409840 h 1636349"/>
                      <a:gd name="connsiteX33" fmla="*/ 596675 w 884869"/>
                      <a:gd name="connsiteY33" fmla="*/ 376503 h 1636349"/>
                      <a:gd name="connsiteX34" fmla="*/ 518092 w 884869"/>
                      <a:gd name="connsiteY34" fmla="*/ 340784 h 1636349"/>
                      <a:gd name="connsiteX35" fmla="*/ 618106 w 884869"/>
                      <a:gd name="connsiteY35" fmla="*/ 309827 h 1636349"/>
                      <a:gd name="connsiteX36" fmla="*/ 549050 w 884869"/>
                      <a:gd name="connsiteY36" fmla="*/ 295541 h 1636349"/>
                      <a:gd name="connsiteX37" fmla="*/ 613343 w 884869"/>
                      <a:gd name="connsiteY37" fmla="*/ 269347 h 1636349"/>
                      <a:gd name="connsiteX38" fmla="*/ 639538 w 884869"/>
                      <a:gd name="connsiteY38" fmla="*/ 240772 h 1636349"/>
                      <a:gd name="connsiteX39" fmla="*/ 596675 w 884869"/>
                      <a:gd name="connsiteY39" fmla="*/ 240772 h 1636349"/>
                      <a:gd name="connsiteX40" fmla="*/ 653825 w 884869"/>
                      <a:gd name="connsiteY40" fmla="*/ 209816 h 1636349"/>
                      <a:gd name="connsiteX41" fmla="*/ 691924 w 884869"/>
                      <a:gd name="connsiteY41" fmla="*/ 159809 h 1636349"/>
                      <a:gd name="connsiteX42" fmla="*/ 677636 w 884869"/>
                      <a:gd name="connsiteY42" fmla="*/ 114566 h 1636349"/>
                      <a:gd name="connsiteX43" fmla="*/ 706212 w 884869"/>
                      <a:gd name="connsiteY43" fmla="*/ 126473 h 1636349"/>
                      <a:gd name="connsiteX44" fmla="*/ 694032 w 884869"/>
                      <a:gd name="connsiteY44" fmla="*/ 25348 h 1636349"/>
                      <a:gd name="connsiteX45" fmla="*/ 313305 w 884869"/>
                      <a:gd name="connsiteY45" fmla="*/ 359835 h 1636349"/>
                      <a:gd name="connsiteX46" fmla="*/ 278538 w 884869"/>
                      <a:gd name="connsiteY46" fmla="*/ 379202 h 1636349"/>
                      <a:gd name="connsiteX47" fmla="*/ 689680 w 884869"/>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806905 w 872996"/>
                      <a:gd name="connsiteY11" fmla="*/ 510783 h 1636349"/>
                      <a:gd name="connsiteX12" fmla="*/ 820512 w 872996"/>
                      <a:gd name="connsiteY12" fmla="*/ 4217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806905 w 872996"/>
                      <a:gd name="connsiteY11" fmla="*/ 510783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36090 w 872996"/>
                      <a:gd name="connsiteY9" fmla="*/ 941856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26565 w 872996"/>
                      <a:gd name="connsiteY9" fmla="*/ 937094 h 1636349"/>
                      <a:gd name="connsiteX10" fmla="*/ 792480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56682 w 872996"/>
                      <a:gd name="connsiteY8" fmla="*/ 1259720 h 1636349"/>
                      <a:gd name="connsiteX9" fmla="*/ 826565 w 872996"/>
                      <a:gd name="connsiteY9" fmla="*/ 937094 h 1636349"/>
                      <a:gd name="connsiteX10" fmla="*/ 785336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9680 w 872996"/>
                      <a:gd name="connsiteY0" fmla="*/ 5413 h 1636349"/>
                      <a:gd name="connsiteX1" fmla="*/ 462642 w 872996"/>
                      <a:gd name="connsiteY1" fmla="*/ 169858 h 1636349"/>
                      <a:gd name="connsiteX2" fmla="*/ 257857 w 872996"/>
                      <a:gd name="connsiteY2" fmla="*/ 343076 h 1636349"/>
                      <a:gd name="connsiteX3" fmla="*/ 256292 w 872996"/>
                      <a:gd name="connsiteY3" fmla="*/ 663659 h 1636349"/>
                      <a:gd name="connsiteX4" fmla="*/ 240439 w 872996"/>
                      <a:gd name="connsiteY4" fmla="*/ 1033433 h 1636349"/>
                      <a:gd name="connsiteX5" fmla="*/ 160292 w 872996"/>
                      <a:gd name="connsiteY5" fmla="*/ 1236450 h 1636349"/>
                      <a:gd name="connsiteX6" fmla="*/ 12725 w 872996"/>
                      <a:gd name="connsiteY6" fmla="*/ 1591734 h 1636349"/>
                      <a:gd name="connsiteX7" fmla="*/ 520337 w 872996"/>
                      <a:gd name="connsiteY7" fmla="*/ 1601805 h 1636349"/>
                      <a:gd name="connsiteX8" fmla="*/ 642395 w 872996"/>
                      <a:gd name="connsiteY8" fmla="*/ 1262102 h 1636349"/>
                      <a:gd name="connsiteX9" fmla="*/ 826565 w 872996"/>
                      <a:gd name="connsiteY9" fmla="*/ 937094 h 1636349"/>
                      <a:gd name="connsiteX10" fmla="*/ 785336 w 872996"/>
                      <a:gd name="connsiteY10" fmla="*/ 690533 h 1636349"/>
                      <a:gd name="connsiteX11" fmla="*/ 794999 w 872996"/>
                      <a:gd name="connsiteY11" fmla="*/ 520308 h 1636349"/>
                      <a:gd name="connsiteX12" fmla="*/ 868137 w 872996"/>
                      <a:gd name="connsiteY12" fmla="*/ 307447 h 1636349"/>
                      <a:gd name="connsiteX13" fmla="*/ 872900 w 872996"/>
                      <a:gd name="connsiteY13" fmla="*/ 183622 h 1636349"/>
                      <a:gd name="connsiteX14" fmla="*/ 829832 w 872996"/>
                      <a:gd name="connsiteY14" fmla="*/ 262520 h 1636349"/>
                      <a:gd name="connsiteX15" fmla="*/ 708593 w 872996"/>
                      <a:gd name="connsiteY15" fmla="*/ 238391 h 1636349"/>
                      <a:gd name="connsiteX16" fmla="*/ 727644 w 872996"/>
                      <a:gd name="connsiteY16" fmla="*/ 131233 h 1636349"/>
                      <a:gd name="connsiteX17" fmla="*/ 651443 w 872996"/>
                      <a:gd name="connsiteY17" fmla="*/ 255060 h 1636349"/>
                      <a:gd name="connsiteX18" fmla="*/ 591910 w 872996"/>
                      <a:gd name="connsiteY18" fmla="*/ 462229 h 1636349"/>
                      <a:gd name="connsiteX19" fmla="*/ 449038 w 872996"/>
                      <a:gd name="connsiteY19" fmla="*/ 757502 h 1636349"/>
                      <a:gd name="connsiteX20" fmla="*/ 491898 w 872996"/>
                      <a:gd name="connsiteY20" fmla="*/ 695589 h 1636349"/>
                      <a:gd name="connsiteX21" fmla="*/ 465705 w 872996"/>
                      <a:gd name="connsiteY21" fmla="*/ 676540 h 1636349"/>
                      <a:gd name="connsiteX22" fmla="*/ 546667 w 872996"/>
                      <a:gd name="connsiteY22" fmla="*/ 614628 h 1636349"/>
                      <a:gd name="connsiteX23" fmla="*/ 487137 w 872996"/>
                      <a:gd name="connsiteY23" fmla="*/ 600341 h 1636349"/>
                      <a:gd name="connsiteX24" fmla="*/ 468086 w 872996"/>
                      <a:gd name="connsiteY24" fmla="*/ 567003 h 1636349"/>
                      <a:gd name="connsiteX25" fmla="*/ 549049 w 872996"/>
                      <a:gd name="connsiteY25" fmla="*/ 543191 h 1636349"/>
                      <a:gd name="connsiteX26" fmla="*/ 477612 w 872996"/>
                      <a:gd name="connsiteY26" fmla="*/ 531285 h 1636349"/>
                      <a:gd name="connsiteX27" fmla="*/ 570479 w 872996"/>
                      <a:gd name="connsiteY27" fmla="*/ 521759 h 1636349"/>
                      <a:gd name="connsiteX28" fmla="*/ 427605 w 872996"/>
                      <a:gd name="connsiteY28" fmla="*/ 493186 h 1636349"/>
                      <a:gd name="connsiteX29" fmla="*/ 580005 w 872996"/>
                      <a:gd name="connsiteY29" fmla="*/ 476515 h 1636349"/>
                      <a:gd name="connsiteX30" fmla="*/ 580006 w 872996"/>
                      <a:gd name="connsiteY30" fmla="*/ 428889 h 1636349"/>
                      <a:gd name="connsiteX31" fmla="*/ 460944 w 872996"/>
                      <a:gd name="connsiteY31" fmla="*/ 388408 h 1636349"/>
                      <a:gd name="connsiteX32" fmla="*/ 606200 w 872996"/>
                      <a:gd name="connsiteY32" fmla="*/ 409840 h 1636349"/>
                      <a:gd name="connsiteX33" fmla="*/ 596675 w 872996"/>
                      <a:gd name="connsiteY33" fmla="*/ 376503 h 1636349"/>
                      <a:gd name="connsiteX34" fmla="*/ 518092 w 872996"/>
                      <a:gd name="connsiteY34" fmla="*/ 340784 h 1636349"/>
                      <a:gd name="connsiteX35" fmla="*/ 618106 w 872996"/>
                      <a:gd name="connsiteY35" fmla="*/ 309827 h 1636349"/>
                      <a:gd name="connsiteX36" fmla="*/ 549050 w 872996"/>
                      <a:gd name="connsiteY36" fmla="*/ 295541 h 1636349"/>
                      <a:gd name="connsiteX37" fmla="*/ 613343 w 872996"/>
                      <a:gd name="connsiteY37" fmla="*/ 269347 h 1636349"/>
                      <a:gd name="connsiteX38" fmla="*/ 639538 w 872996"/>
                      <a:gd name="connsiteY38" fmla="*/ 240772 h 1636349"/>
                      <a:gd name="connsiteX39" fmla="*/ 596675 w 872996"/>
                      <a:gd name="connsiteY39" fmla="*/ 240772 h 1636349"/>
                      <a:gd name="connsiteX40" fmla="*/ 653825 w 872996"/>
                      <a:gd name="connsiteY40" fmla="*/ 209816 h 1636349"/>
                      <a:gd name="connsiteX41" fmla="*/ 691924 w 872996"/>
                      <a:gd name="connsiteY41" fmla="*/ 159809 h 1636349"/>
                      <a:gd name="connsiteX42" fmla="*/ 677636 w 872996"/>
                      <a:gd name="connsiteY42" fmla="*/ 114566 h 1636349"/>
                      <a:gd name="connsiteX43" fmla="*/ 706212 w 872996"/>
                      <a:gd name="connsiteY43" fmla="*/ 126473 h 1636349"/>
                      <a:gd name="connsiteX44" fmla="*/ 694032 w 872996"/>
                      <a:gd name="connsiteY44" fmla="*/ 25348 h 1636349"/>
                      <a:gd name="connsiteX45" fmla="*/ 313305 w 872996"/>
                      <a:gd name="connsiteY45" fmla="*/ 359835 h 1636349"/>
                      <a:gd name="connsiteX46" fmla="*/ 278538 w 872996"/>
                      <a:gd name="connsiteY46" fmla="*/ 379202 h 1636349"/>
                      <a:gd name="connsiteX47" fmla="*/ 689680 w 872996"/>
                      <a:gd name="connsiteY47" fmla="*/ 5413 h 1636349"/>
                      <a:gd name="connsiteX0" fmla="*/ 688647 w 871963"/>
                      <a:gd name="connsiteY0" fmla="*/ 5413 h 1636058"/>
                      <a:gd name="connsiteX1" fmla="*/ 461609 w 871963"/>
                      <a:gd name="connsiteY1" fmla="*/ 169858 h 1636058"/>
                      <a:gd name="connsiteX2" fmla="*/ 256824 w 871963"/>
                      <a:gd name="connsiteY2" fmla="*/ 343076 h 1636058"/>
                      <a:gd name="connsiteX3" fmla="*/ 255259 w 871963"/>
                      <a:gd name="connsiteY3" fmla="*/ 663659 h 1636058"/>
                      <a:gd name="connsiteX4" fmla="*/ 239406 w 871963"/>
                      <a:gd name="connsiteY4" fmla="*/ 1033433 h 1636058"/>
                      <a:gd name="connsiteX5" fmla="*/ 168784 w 871963"/>
                      <a:gd name="connsiteY5" fmla="*/ 1241212 h 1636058"/>
                      <a:gd name="connsiteX6" fmla="*/ 11692 w 871963"/>
                      <a:gd name="connsiteY6" fmla="*/ 1591734 h 1636058"/>
                      <a:gd name="connsiteX7" fmla="*/ 519304 w 871963"/>
                      <a:gd name="connsiteY7" fmla="*/ 1601805 h 1636058"/>
                      <a:gd name="connsiteX8" fmla="*/ 641362 w 871963"/>
                      <a:gd name="connsiteY8" fmla="*/ 1262102 h 1636058"/>
                      <a:gd name="connsiteX9" fmla="*/ 825532 w 871963"/>
                      <a:gd name="connsiteY9" fmla="*/ 937094 h 1636058"/>
                      <a:gd name="connsiteX10" fmla="*/ 784303 w 871963"/>
                      <a:gd name="connsiteY10" fmla="*/ 690533 h 1636058"/>
                      <a:gd name="connsiteX11" fmla="*/ 793966 w 871963"/>
                      <a:gd name="connsiteY11" fmla="*/ 520308 h 1636058"/>
                      <a:gd name="connsiteX12" fmla="*/ 867104 w 871963"/>
                      <a:gd name="connsiteY12" fmla="*/ 307447 h 1636058"/>
                      <a:gd name="connsiteX13" fmla="*/ 871867 w 871963"/>
                      <a:gd name="connsiteY13" fmla="*/ 183622 h 1636058"/>
                      <a:gd name="connsiteX14" fmla="*/ 828799 w 871963"/>
                      <a:gd name="connsiteY14" fmla="*/ 262520 h 1636058"/>
                      <a:gd name="connsiteX15" fmla="*/ 707560 w 871963"/>
                      <a:gd name="connsiteY15" fmla="*/ 238391 h 1636058"/>
                      <a:gd name="connsiteX16" fmla="*/ 726611 w 871963"/>
                      <a:gd name="connsiteY16" fmla="*/ 131233 h 1636058"/>
                      <a:gd name="connsiteX17" fmla="*/ 650410 w 871963"/>
                      <a:gd name="connsiteY17" fmla="*/ 255060 h 1636058"/>
                      <a:gd name="connsiteX18" fmla="*/ 590877 w 871963"/>
                      <a:gd name="connsiteY18" fmla="*/ 462229 h 1636058"/>
                      <a:gd name="connsiteX19" fmla="*/ 448005 w 871963"/>
                      <a:gd name="connsiteY19" fmla="*/ 757502 h 1636058"/>
                      <a:gd name="connsiteX20" fmla="*/ 490865 w 871963"/>
                      <a:gd name="connsiteY20" fmla="*/ 695589 h 1636058"/>
                      <a:gd name="connsiteX21" fmla="*/ 464672 w 871963"/>
                      <a:gd name="connsiteY21" fmla="*/ 676540 h 1636058"/>
                      <a:gd name="connsiteX22" fmla="*/ 545634 w 871963"/>
                      <a:gd name="connsiteY22" fmla="*/ 614628 h 1636058"/>
                      <a:gd name="connsiteX23" fmla="*/ 486104 w 871963"/>
                      <a:gd name="connsiteY23" fmla="*/ 600341 h 1636058"/>
                      <a:gd name="connsiteX24" fmla="*/ 467053 w 871963"/>
                      <a:gd name="connsiteY24" fmla="*/ 567003 h 1636058"/>
                      <a:gd name="connsiteX25" fmla="*/ 548016 w 871963"/>
                      <a:gd name="connsiteY25" fmla="*/ 543191 h 1636058"/>
                      <a:gd name="connsiteX26" fmla="*/ 476579 w 871963"/>
                      <a:gd name="connsiteY26" fmla="*/ 531285 h 1636058"/>
                      <a:gd name="connsiteX27" fmla="*/ 569446 w 871963"/>
                      <a:gd name="connsiteY27" fmla="*/ 521759 h 1636058"/>
                      <a:gd name="connsiteX28" fmla="*/ 426572 w 871963"/>
                      <a:gd name="connsiteY28" fmla="*/ 493186 h 1636058"/>
                      <a:gd name="connsiteX29" fmla="*/ 578972 w 871963"/>
                      <a:gd name="connsiteY29" fmla="*/ 476515 h 1636058"/>
                      <a:gd name="connsiteX30" fmla="*/ 578973 w 871963"/>
                      <a:gd name="connsiteY30" fmla="*/ 428889 h 1636058"/>
                      <a:gd name="connsiteX31" fmla="*/ 459911 w 871963"/>
                      <a:gd name="connsiteY31" fmla="*/ 388408 h 1636058"/>
                      <a:gd name="connsiteX32" fmla="*/ 605167 w 871963"/>
                      <a:gd name="connsiteY32" fmla="*/ 409840 h 1636058"/>
                      <a:gd name="connsiteX33" fmla="*/ 595642 w 871963"/>
                      <a:gd name="connsiteY33" fmla="*/ 376503 h 1636058"/>
                      <a:gd name="connsiteX34" fmla="*/ 517059 w 871963"/>
                      <a:gd name="connsiteY34" fmla="*/ 340784 h 1636058"/>
                      <a:gd name="connsiteX35" fmla="*/ 617073 w 871963"/>
                      <a:gd name="connsiteY35" fmla="*/ 309827 h 1636058"/>
                      <a:gd name="connsiteX36" fmla="*/ 548017 w 871963"/>
                      <a:gd name="connsiteY36" fmla="*/ 295541 h 1636058"/>
                      <a:gd name="connsiteX37" fmla="*/ 612310 w 871963"/>
                      <a:gd name="connsiteY37" fmla="*/ 269347 h 1636058"/>
                      <a:gd name="connsiteX38" fmla="*/ 638505 w 871963"/>
                      <a:gd name="connsiteY38" fmla="*/ 240772 h 1636058"/>
                      <a:gd name="connsiteX39" fmla="*/ 595642 w 871963"/>
                      <a:gd name="connsiteY39" fmla="*/ 240772 h 1636058"/>
                      <a:gd name="connsiteX40" fmla="*/ 652792 w 871963"/>
                      <a:gd name="connsiteY40" fmla="*/ 209816 h 1636058"/>
                      <a:gd name="connsiteX41" fmla="*/ 690891 w 871963"/>
                      <a:gd name="connsiteY41" fmla="*/ 159809 h 1636058"/>
                      <a:gd name="connsiteX42" fmla="*/ 676603 w 871963"/>
                      <a:gd name="connsiteY42" fmla="*/ 114566 h 1636058"/>
                      <a:gd name="connsiteX43" fmla="*/ 705179 w 871963"/>
                      <a:gd name="connsiteY43" fmla="*/ 126473 h 1636058"/>
                      <a:gd name="connsiteX44" fmla="*/ 692999 w 871963"/>
                      <a:gd name="connsiteY44" fmla="*/ 25348 h 1636058"/>
                      <a:gd name="connsiteX45" fmla="*/ 312272 w 871963"/>
                      <a:gd name="connsiteY45" fmla="*/ 359835 h 1636058"/>
                      <a:gd name="connsiteX46" fmla="*/ 277505 w 871963"/>
                      <a:gd name="connsiteY46" fmla="*/ 379202 h 1636058"/>
                      <a:gd name="connsiteX47" fmla="*/ 688647 w 871963"/>
                      <a:gd name="connsiteY47" fmla="*/ 5413 h 1636058"/>
                      <a:gd name="connsiteX0" fmla="*/ 688767 w 872083"/>
                      <a:gd name="connsiteY0" fmla="*/ 5413 h 1636058"/>
                      <a:gd name="connsiteX1" fmla="*/ 461729 w 872083"/>
                      <a:gd name="connsiteY1" fmla="*/ 169858 h 1636058"/>
                      <a:gd name="connsiteX2" fmla="*/ 256944 w 872083"/>
                      <a:gd name="connsiteY2" fmla="*/ 343076 h 1636058"/>
                      <a:gd name="connsiteX3" fmla="*/ 255379 w 872083"/>
                      <a:gd name="connsiteY3" fmla="*/ 663659 h 1636058"/>
                      <a:gd name="connsiteX4" fmla="*/ 253813 w 872083"/>
                      <a:gd name="connsiteY4" fmla="*/ 1033433 h 1636058"/>
                      <a:gd name="connsiteX5" fmla="*/ 168904 w 872083"/>
                      <a:gd name="connsiteY5" fmla="*/ 1241212 h 1636058"/>
                      <a:gd name="connsiteX6" fmla="*/ 11812 w 872083"/>
                      <a:gd name="connsiteY6" fmla="*/ 1591734 h 1636058"/>
                      <a:gd name="connsiteX7" fmla="*/ 519424 w 872083"/>
                      <a:gd name="connsiteY7" fmla="*/ 1601805 h 1636058"/>
                      <a:gd name="connsiteX8" fmla="*/ 641482 w 872083"/>
                      <a:gd name="connsiteY8" fmla="*/ 1262102 h 1636058"/>
                      <a:gd name="connsiteX9" fmla="*/ 825652 w 872083"/>
                      <a:gd name="connsiteY9" fmla="*/ 937094 h 1636058"/>
                      <a:gd name="connsiteX10" fmla="*/ 784423 w 872083"/>
                      <a:gd name="connsiteY10" fmla="*/ 690533 h 1636058"/>
                      <a:gd name="connsiteX11" fmla="*/ 794086 w 872083"/>
                      <a:gd name="connsiteY11" fmla="*/ 520308 h 1636058"/>
                      <a:gd name="connsiteX12" fmla="*/ 867224 w 872083"/>
                      <a:gd name="connsiteY12" fmla="*/ 307447 h 1636058"/>
                      <a:gd name="connsiteX13" fmla="*/ 871987 w 872083"/>
                      <a:gd name="connsiteY13" fmla="*/ 183622 h 1636058"/>
                      <a:gd name="connsiteX14" fmla="*/ 828919 w 872083"/>
                      <a:gd name="connsiteY14" fmla="*/ 262520 h 1636058"/>
                      <a:gd name="connsiteX15" fmla="*/ 707680 w 872083"/>
                      <a:gd name="connsiteY15" fmla="*/ 238391 h 1636058"/>
                      <a:gd name="connsiteX16" fmla="*/ 726731 w 872083"/>
                      <a:gd name="connsiteY16" fmla="*/ 131233 h 1636058"/>
                      <a:gd name="connsiteX17" fmla="*/ 650530 w 872083"/>
                      <a:gd name="connsiteY17" fmla="*/ 255060 h 1636058"/>
                      <a:gd name="connsiteX18" fmla="*/ 590997 w 872083"/>
                      <a:gd name="connsiteY18" fmla="*/ 462229 h 1636058"/>
                      <a:gd name="connsiteX19" fmla="*/ 448125 w 872083"/>
                      <a:gd name="connsiteY19" fmla="*/ 757502 h 1636058"/>
                      <a:gd name="connsiteX20" fmla="*/ 490985 w 872083"/>
                      <a:gd name="connsiteY20" fmla="*/ 695589 h 1636058"/>
                      <a:gd name="connsiteX21" fmla="*/ 464792 w 872083"/>
                      <a:gd name="connsiteY21" fmla="*/ 676540 h 1636058"/>
                      <a:gd name="connsiteX22" fmla="*/ 545754 w 872083"/>
                      <a:gd name="connsiteY22" fmla="*/ 614628 h 1636058"/>
                      <a:gd name="connsiteX23" fmla="*/ 486224 w 872083"/>
                      <a:gd name="connsiteY23" fmla="*/ 600341 h 1636058"/>
                      <a:gd name="connsiteX24" fmla="*/ 467173 w 872083"/>
                      <a:gd name="connsiteY24" fmla="*/ 567003 h 1636058"/>
                      <a:gd name="connsiteX25" fmla="*/ 548136 w 872083"/>
                      <a:gd name="connsiteY25" fmla="*/ 543191 h 1636058"/>
                      <a:gd name="connsiteX26" fmla="*/ 476699 w 872083"/>
                      <a:gd name="connsiteY26" fmla="*/ 531285 h 1636058"/>
                      <a:gd name="connsiteX27" fmla="*/ 569566 w 872083"/>
                      <a:gd name="connsiteY27" fmla="*/ 521759 h 1636058"/>
                      <a:gd name="connsiteX28" fmla="*/ 426692 w 872083"/>
                      <a:gd name="connsiteY28" fmla="*/ 493186 h 1636058"/>
                      <a:gd name="connsiteX29" fmla="*/ 579092 w 872083"/>
                      <a:gd name="connsiteY29" fmla="*/ 476515 h 1636058"/>
                      <a:gd name="connsiteX30" fmla="*/ 579093 w 872083"/>
                      <a:gd name="connsiteY30" fmla="*/ 428889 h 1636058"/>
                      <a:gd name="connsiteX31" fmla="*/ 460031 w 872083"/>
                      <a:gd name="connsiteY31" fmla="*/ 388408 h 1636058"/>
                      <a:gd name="connsiteX32" fmla="*/ 605287 w 872083"/>
                      <a:gd name="connsiteY32" fmla="*/ 409840 h 1636058"/>
                      <a:gd name="connsiteX33" fmla="*/ 595762 w 872083"/>
                      <a:gd name="connsiteY33" fmla="*/ 376503 h 1636058"/>
                      <a:gd name="connsiteX34" fmla="*/ 517179 w 872083"/>
                      <a:gd name="connsiteY34" fmla="*/ 340784 h 1636058"/>
                      <a:gd name="connsiteX35" fmla="*/ 617193 w 872083"/>
                      <a:gd name="connsiteY35" fmla="*/ 309827 h 1636058"/>
                      <a:gd name="connsiteX36" fmla="*/ 548137 w 872083"/>
                      <a:gd name="connsiteY36" fmla="*/ 295541 h 1636058"/>
                      <a:gd name="connsiteX37" fmla="*/ 612430 w 872083"/>
                      <a:gd name="connsiteY37" fmla="*/ 269347 h 1636058"/>
                      <a:gd name="connsiteX38" fmla="*/ 638625 w 872083"/>
                      <a:gd name="connsiteY38" fmla="*/ 240772 h 1636058"/>
                      <a:gd name="connsiteX39" fmla="*/ 595762 w 872083"/>
                      <a:gd name="connsiteY39" fmla="*/ 240772 h 1636058"/>
                      <a:gd name="connsiteX40" fmla="*/ 652912 w 872083"/>
                      <a:gd name="connsiteY40" fmla="*/ 209816 h 1636058"/>
                      <a:gd name="connsiteX41" fmla="*/ 691011 w 872083"/>
                      <a:gd name="connsiteY41" fmla="*/ 159809 h 1636058"/>
                      <a:gd name="connsiteX42" fmla="*/ 676723 w 872083"/>
                      <a:gd name="connsiteY42" fmla="*/ 114566 h 1636058"/>
                      <a:gd name="connsiteX43" fmla="*/ 705299 w 872083"/>
                      <a:gd name="connsiteY43" fmla="*/ 126473 h 1636058"/>
                      <a:gd name="connsiteX44" fmla="*/ 693119 w 872083"/>
                      <a:gd name="connsiteY44" fmla="*/ 25348 h 1636058"/>
                      <a:gd name="connsiteX45" fmla="*/ 312392 w 872083"/>
                      <a:gd name="connsiteY45" fmla="*/ 359835 h 1636058"/>
                      <a:gd name="connsiteX46" fmla="*/ 277625 w 872083"/>
                      <a:gd name="connsiteY46" fmla="*/ 379202 h 1636058"/>
                      <a:gd name="connsiteX47" fmla="*/ 688767 w 872083"/>
                      <a:gd name="connsiteY47" fmla="*/ 5413 h 1636058"/>
                      <a:gd name="connsiteX0" fmla="*/ 695596 w 878912"/>
                      <a:gd name="connsiteY0" fmla="*/ 5413 h 1655895"/>
                      <a:gd name="connsiteX1" fmla="*/ 468558 w 878912"/>
                      <a:gd name="connsiteY1" fmla="*/ 169858 h 1655895"/>
                      <a:gd name="connsiteX2" fmla="*/ 263773 w 878912"/>
                      <a:gd name="connsiteY2" fmla="*/ 343076 h 1655895"/>
                      <a:gd name="connsiteX3" fmla="*/ 262208 w 878912"/>
                      <a:gd name="connsiteY3" fmla="*/ 663659 h 1655895"/>
                      <a:gd name="connsiteX4" fmla="*/ 260642 w 878912"/>
                      <a:gd name="connsiteY4" fmla="*/ 1033433 h 1655895"/>
                      <a:gd name="connsiteX5" fmla="*/ 175733 w 878912"/>
                      <a:gd name="connsiteY5" fmla="*/ 1241212 h 1655895"/>
                      <a:gd name="connsiteX6" fmla="*/ 11497 w 878912"/>
                      <a:gd name="connsiteY6" fmla="*/ 1625071 h 1655895"/>
                      <a:gd name="connsiteX7" fmla="*/ 526253 w 878912"/>
                      <a:gd name="connsiteY7" fmla="*/ 1601805 h 1655895"/>
                      <a:gd name="connsiteX8" fmla="*/ 648311 w 878912"/>
                      <a:gd name="connsiteY8" fmla="*/ 1262102 h 1655895"/>
                      <a:gd name="connsiteX9" fmla="*/ 832481 w 878912"/>
                      <a:gd name="connsiteY9" fmla="*/ 937094 h 1655895"/>
                      <a:gd name="connsiteX10" fmla="*/ 791252 w 878912"/>
                      <a:gd name="connsiteY10" fmla="*/ 690533 h 1655895"/>
                      <a:gd name="connsiteX11" fmla="*/ 800915 w 878912"/>
                      <a:gd name="connsiteY11" fmla="*/ 520308 h 1655895"/>
                      <a:gd name="connsiteX12" fmla="*/ 874053 w 878912"/>
                      <a:gd name="connsiteY12" fmla="*/ 307447 h 1655895"/>
                      <a:gd name="connsiteX13" fmla="*/ 878816 w 878912"/>
                      <a:gd name="connsiteY13" fmla="*/ 183622 h 1655895"/>
                      <a:gd name="connsiteX14" fmla="*/ 835748 w 878912"/>
                      <a:gd name="connsiteY14" fmla="*/ 262520 h 1655895"/>
                      <a:gd name="connsiteX15" fmla="*/ 714509 w 878912"/>
                      <a:gd name="connsiteY15" fmla="*/ 238391 h 1655895"/>
                      <a:gd name="connsiteX16" fmla="*/ 733560 w 878912"/>
                      <a:gd name="connsiteY16" fmla="*/ 131233 h 1655895"/>
                      <a:gd name="connsiteX17" fmla="*/ 657359 w 878912"/>
                      <a:gd name="connsiteY17" fmla="*/ 255060 h 1655895"/>
                      <a:gd name="connsiteX18" fmla="*/ 597826 w 878912"/>
                      <a:gd name="connsiteY18" fmla="*/ 462229 h 1655895"/>
                      <a:gd name="connsiteX19" fmla="*/ 454954 w 878912"/>
                      <a:gd name="connsiteY19" fmla="*/ 757502 h 1655895"/>
                      <a:gd name="connsiteX20" fmla="*/ 497814 w 878912"/>
                      <a:gd name="connsiteY20" fmla="*/ 695589 h 1655895"/>
                      <a:gd name="connsiteX21" fmla="*/ 471621 w 878912"/>
                      <a:gd name="connsiteY21" fmla="*/ 676540 h 1655895"/>
                      <a:gd name="connsiteX22" fmla="*/ 552583 w 878912"/>
                      <a:gd name="connsiteY22" fmla="*/ 614628 h 1655895"/>
                      <a:gd name="connsiteX23" fmla="*/ 493053 w 878912"/>
                      <a:gd name="connsiteY23" fmla="*/ 600341 h 1655895"/>
                      <a:gd name="connsiteX24" fmla="*/ 474002 w 878912"/>
                      <a:gd name="connsiteY24" fmla="*/ 567003 h 1655895"/>
                      <a:gd name="connsiteX25" fmla="*/ 554965 w 878912"/>
                      <a:gd name="connsiteY25" fmla="*/ 543191 h 1655895"/>
                      <a:gd name="connsiteX26" fmla="*/ 483528 w 878912"/>
                      <a:gd name="connsiteY26" fmla="*/ 531285 h 1655895"/>
                      <a:gd name="connsiteX27" fmla="*/ 576395 w 878912"/>
                      <a:gd name="connsiteY27" fmla="*/ 521759 h 1655895"/>
                      <a:gd name="connsiteX28" fmla="*/ 433521 w 878912"/>
                      <a:gd name="connsiteY28" fmla="*/ 493186 h 1655895"/>
                      <a:gd name="connsiteX29" fmla="*/ 585921 w 878912"/>
                      <a:gd name="connsiteY29" fmla="*/ 476515 h 1655895"/>
                      <a:gd name="connsiteX30" fmla="*/ 585922 w 878912"/>
                      <a:gd name="connsiteY30" fmla="*/ 428889 h 1655895"/>
                      <a:gd name="connsiteX31" fmla="*/ 466860 w 878912"/>
                      <a:gd name="connsiteY31" fmla="*/ 388408 h 1655895"/>
                      <a:gd name="connsiteX32" fmla="*/ 612116 w 878912"/>
                      <a:gd name="connsiteY32" fmla="*/ 409840 h 1655895"/>
                      <a:gd name="connsiteX33" fmla="*/ 602591 w 878912"/>
                      <a:gd name="connsiteY33" fmla="*/ 376503 h 1655895"/>
                      <a:gd name="connsiteX34" fmla="*/ 524008 w 878912"/>
                      <a:gd name="connsiteY34" fmla="*/ 340784 h 1655895"/>
                      <a:gd name="connsiteX35" fmla="*/ 624022 w 878912"/>
                      <a:gd name="connsiteY35" fmla="*/ 309827 h 1655895"/>
                      <a:gd name="connsiteX36" fmla="*/ 554966 w 878912"/>
                      <a:gd name="connsiteY36" fmla="*/ 295541 h 1655895"/>
                      <a:gd name="connsiteX37" fmla="*/ 619259 w 878912"/>
                      <a:gd name="connsiteY37" fmla="*/ 269347 h 1655895"/>
                      <a:gd name="connsiteX38" fmla="*/ 645454 w 878912"/>
                      <a:gd name="connsiteY38" fmla="*/ 240772 h 1655895"/>
                      <a:gd name="connsiteX39" fmla="*/ 602591 w 878912"/>
                      <a:gd name="connsiteY39" fmla="*/ 240772 h 1655895"/>
                      <a:gd name="connsiteX40" fmla="*/ 659741 w 878912"/>
                      <a:gd name="connsiteY40" fmla="*/ 209816 h 1655895"/>
                      <a:gd name="connsiteX41" fmla="*/ 697840 w 878912"/>
                      <a:gd name="connsiteY41" fmla="*/ 159809 h 1655895"/>
                      <a:gd name="connsiteX42" fmla="*/ 683552 w 878912"/>
                      <a:gd name="connsiteY42" fmla="*/ 114566 h 1655895"/>
                      <a:gd name="connsiteX43" fmla="*/ 712128 w 878912"/>
                      <a:gd name="connsiteY43" fmla="*/ 126473 h 1655895"/>
                      <a:gd name="connsiteX44" fmla="*/ 699948 w 878912"/>
                      <a:gd name="connsiteY44" fmla="*/ 25348 h 1655895"/>
                      <a:gd name="connsiteX45" fmla="*/ 319221 w 878912"/>
                      <a:gd name="connsiteY45" fmla="*/ 359835 h 1655895"/>
                      <a:gd name="connsiteX46" fmla="*/ 284454 w 878912"/>
                      <a:gd name="connsiteY46" fmla="*/ 379202 h 1655895"/>
                      <a:gd name="connsiteX47" fmla="*/ 695596 w 878912"/>
                      <a:gd name="connsiteY47" fmla="*/ 5413 h 1655895"/>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5 w 877716"/>
                      <a:gd name="connsiteY29" fmla="*/ 476515 h 1674190"/>
                      <a:gd name="connsiteX30" fmla="*/ 584726 w 877716"/>
                      <a:gd name="connsiteY30" fmla="*/ 428889 h 1674190"/>
                      <a:gd name="connsiteX31" fmla="*/ 465664 w 877716"/>
                      <a:gd name="connsiteY31" fmla="*/ 388408 h 1674190"/>
                      <a:gd name="connsiteX32" fmla="*/ 610920 w 877716"/>
                      <a:gd name="connsiteY32" fmla="*/ 409840 h 1674190"/>
                      <a:gd name="connsiteX33" fmla="*/ 601395 w 877716"/>
                      <a:gd name="connsiteY33" fmla="*/ 376503 h 1674190"/>
                      <a:gd name="connsiteX34" fmla="*/ 522812 w 877716"/>
                      <a:gd name="connsiteY34" fmla="*/ 340784 h 1674190"/>
                      <a:gd name="connsiteX35" fmla="*/ 622826 w 877716"/>
                      <a:gd name="connsiteY35" fmla="*/ 309827 h 1674190"/>
                      <a:gd name="connsiteX36" fmla="*/ 553770 w 877716"/>
                      <a:gd name="connsiteY36" fmla="*/ 295541 h 1674190"/>
                      <a:gd name="connsiteX37" fmla="*/ 618063 w 877716"/>
                      <a:gd name="connsiteY37" fmla="*/ 269347 h 1674190"/>
                      <a:gd name="connsiteX38" fmla="*/ 644258 w 877716"/>
                      <a:gd name="connsiteY38" fmla="*/ 240772 h 1674190"/>
                      <a:gd name="connsiteX39" fmla="*/ 601395 w 877716"/>
                      <a:gd name="connsiteY39" fmla="*/ 240772 h 1674190"/>
                      <a:gd name="connsiteX40" fmla="*/ 658545 w 877716"/>
                      <a:gd name="connsiteY40" fmla="*/ 209816 h 1674190"/>
                      <a:gd name="connsiteX41" fmla="*/ 696644 w 877716"/>
                      <a:gd name="connsiteY41" fmla="*/ 159809 h 1674190"/>
                      <a:gd name="connsiteX42" fmla="*/ 682356 w 877716"/>
                      <a:gd name="connsiteY42" fmla="*/ 114566 h 1674190"/>
                      <a:gd name="connsiteX43" fmla="*/ 710932 w 877716"/>
                      <a:gd name="connsiteY43" fmla="*/ 126473 h 1674190"/>
                      <a:gd name="connsiteX44" fmla="*/ 698752 w 877716"/>
                      <a:gd name="connsiteY44" fmla="*/ 25348 h 1674190"/>
                      <a:gd name="connsiteX45" fmla="*/ 318025 w 877716"/>
                      <a:gd name="connsiteY45" fmla="*/ 359835 h 1674190"/>
                      <a:gd name="connsiteX46" fmla="*/ 283258 w 877716"/>
                      <a:gd name="connsiteY46" fmla="*/ 379202 h 1674190"/>
                      <a:gd name="connsiteX47" fmla="*/ 694400 w 877716"/>
                      <a:gd name="connsiteY47"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5 w 877716"/>
                      <a:gd name="connsiteY29" fmla="*/ 476515 h 1674190"/>
                      <a:gd name="connsiteX30" fmla="*/ 584726 w 877716"/>
                      <a:gd name="connsiteY30" fmla="*/ 428889 h 1674190"/>
                      <a:gd name="connsiteX31" fmla="*/ 465664 w 877716"/>
                      <a:gd name="connsiteY31" fmla="*/ 388408 h 1674190"/>
                      <a:gd name="connsiteX32" fmla="*/ 601395 w 877716"/>
                      <a:gd name="connsiteY32" fmla="*/ 376503 h 1674190"/>
                      <a:gd name="connsiteX33" fmla="*/ 522812 w 877716"/>
                      <a:gd name="connsiteY33" fmla="*/ 340784 h 1674190"/>
                      <a:gd name="connsiteX34" fmla="*/ 622826 w 877716"/>
                      <a:gd name="connsiteY34" fmla="*/ 309827 h 1674190"/>
                      <a:gd name="connsiteX35" fmla="*/ 553770 w 877716"/>
                      <a:gd name="connsiteY35" fmla="*/ 295541 h 1674190"/>
                      <a:gd name="connsiteX36" fmla="*/ 618063 w 877716"/>
                      <a:gd name="connsiteY36" fmla="*/ 269347 h 1674190"/>
                      <a:gd name="connsiteX37" fmla="*/ 644258 w 877716"/>
                      <a:gd name="connsiteY37" fmla="*/ 240772 h 1674190"/>
                      <a:gd name="connsiteX38" fmla="*/ 601395 w 877716"/>
                      <a:gd name="connsiteY38" fmla="*/ 240772 h 1674190"/>
                      <a:gd name="connsiteX39" fmla="*/ 658545 w 877716"/>
                      <a:gd name="connsiteY39" fmla="*/ 209816 h 1674190"/>
                      <a:gd name="connsiteX40" fmla="*/ 696644 w 877716"/>
                      <a:gd name="connsiteY40" fmla="*/ 159809 h 1674190"/>
                      <a:gd name="connsiteX41" fmla="*/ 682356 w 877716"/>
                      <a:gd name="connsiteY41" fmla="*/ 114566 h 1674190"/>
                      <a:gd name="connsiteX42" fmla="*/ 710932 w 877716"/>
                      <a:gd name="connsiteY42" fmla="*/ 126473 h 1674190"/>
                      <a:gd name="connsiteX43" fmla="*/ 698752 w 877716"/>
                      <a:gd name="connsiteY43" fmla="*/ 25348 h 1674190"/>
                      <a:gd name="connsiteX44" fmla="*/ 318025 w 877716"/>
                      <a:gd name="connsiteY44" fmla="*/ 359835 h 1674190"/>
                      <a:gd name="connsiteX45" fmla="*/ 283258 w 877716"/>
                      <a:gd name="connsiteY45" fmla="*/ 379202 h 1674190"/>
                      <a:gd name="connsiteX46" fmla="*/ 694400 w 877716"/>
                      <a:gd name="connsiteY46"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799719 w 877716"/>
                      <a:gd name="connsiteY11" fmla="*/ 520308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790056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831285 w 877716"/>
                      <a:gd name="connsiteY9" fmla="*/ 937094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56163 w 877716"/>
                      <a:gd name="connsiteY17" fmla="*/ 255060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68070 w 877716"/>
                      <a:gd name="connsiteY17" fmla="*/ 257441 h 1674190"/>
                      <a:gd name="connsiteX18" fmla="*/ 596630 w 877716"/>
                      <a:gd name="connsiteY18" fmla="*/ 462229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16"/>
                      <a:gd name="connsiteY0" fmla="*/ 5413 h 1674190"/>
                      <a:gd name="connsiteX1" fmla="*/ 467362 w 877716"/>
                      <a:gd name="connsiteY1" fmla="*/ 169858 h 1674190"/>
                      <a:gd name="connsiteX2" fmla="*/ 262577 w 877716"/>
                      <a:gd name="connsiteY2" fmla="*/ 343076 h 1674190"/>
                      <a:gd name="connsiteX3" fmla="*/ 261012 w 877716"/>
                      <a:gd name="connsiteY3" fmla="*/ 663659 h 1674190"/>
                      <a:gd name="connsiteX4" fmla="*/ 259446 w 877716"/>
                      <a:gd name="connsiteY4" fmla="*/ 1033433 h 1674190"/>
                      <a:gd name="connsiteX5" fmla="*/ 174537 w 877716"/>
                      <a:gd name="connsiteY5" fmla="*/ 1241212 h 1674190"/>
                      <a:gd name="connsiteX6" fmla="*/ 10301 w 877716"/>
                      <a:gd name="connsiteY6" fmla="*/ 1625071 h 1674190"/>
                      <a:gd name="connsiteX7" fmla="*/ 501244 w 877716"/>
                      <a:gd name="connsiteY7" fmla="*/ 1639905 h 1674190"/>
                      <a:gd name="connsiteX8" fmla="*/ 647115 w 877716"/>
                      <a:gd name="connsiteY8" fmla="*/ 1262102 h 1674190"/>
                      <a:gd name="connsiteX9" fmla="*/ 783660 w 877716"/>
                      <a:gd name="connsiteY9" fmla="*/ 963288 h 1674190"/>
                      <a:gd name="connsiteX10" fmla="*/ 801962 w 877716"/>
                      <a:gd name="connsiteY10" fmla="*/ 690533 h 1674190"/>
                      <a:gd name="connsiteX11" fmla="*/ 811625 w 877716"/>
                      <a:gd name="connsiteY11" fmla="*/ 522690 h 1674190"/>
                      <a:gd name="connsiteX12" fmla="*/ 872857 w 877716"/>
                      <a:gd name="connsiteY12" fmla="*/ 307447 h 1674190"/>
                      <a:gd name="connsiteX13" fmla="*/ 877620 w 877716"/>
                      <a:gd name="connsiteY13" fmla="*/ 183622 h 1674190"/>
                      <a:gd name="connsiteX14" fmla="*/ 834552 w 877716"/>
                      <a:gd name="connsiteY14" fmla="*/ 262520 h 1674190"/>
                      <a:gd name="connsiteX15" fmla="*/ 713313 w 877716"/>
                      <a:gd name="connsiteY15" fmla="*/ 238391 h 1674190"/>
                      <a:gd name="connsiteX16" fmla="*/ 732364 w 877716"/>
                      <a:gd name="connsiteY16" fmla="*/ 131233 h 1674190"/>
                      <a:gd name="connsiteX17" fmla="*/ 668070 w 877716"/>
                      <a:gd name="connsiteY17" fmla="*/ 257441 h 1674190"/>
                      <a:gd name="connsiteX18" fmla="*/ 613299 w 877716"/>
                      <a:gd name="connsiteY18" fmla="*/ 466992 h 1674190"/>
                      <a:gd name="connsiteX19" fmla="*/ 453758 w 877716"/>
                      <a:gd name="connsiteY19" fmla="*/ 757502 h 1674190"/>
                      <a:gd name="connsiteX20" fmla="*/ 496618 w 877716"/>
                      <a:gd name="connsiteY20" fmla="*/ 695589 h 1674190"/>
                      <a:gd name="connsiteX21" fmla="*/ 470425 w 877716"/>
                      <a:gd name="connsiteY21" fmla="*/ 676540 h 1674190"/>
                      <a:gd name="connsiteX22" fmla="*/ 551387 w 877716"/>
                      <a:gd name="connsiteY22" fmla="*/ 614628 h 1674190"/>
                      <a:gd name="connsiteX23" fmla="*/ 491857 w 877716"/>
                      <a:gd name="connsiteY23" fmla="*/ 600341 h 1674190"/>
                      <a:gd name="connsiteX24" fmla="*/ 472806 w 877716"/>
                      <a:gd name="connsiteY24" fmla="*/ 567003 h 1674190"/>
                      <a:gd name="connsiteX25" fmla="*/ 553769 w 877716"/>
                      <a:gd name="connsiteY25" fmla="*/ 543191 h 1674190"/>
                      <a:gd name="connsiteX26" fmla="*/ 482332 w 877716"/>
                      <a:gd name="connsiteY26" fmla="*/ 531285 h 1674190"/>
                      <a:gd name="connsiteX27" fmla="*/ 575199 w 877716"/>
                      <a:gd name="connsiteY27" fmla="*/ 521759 h 1674190"/>
                      <a:gd name="connsiteX28" fmla="*/ 432325 w 877716"/>
                      <a:gd name="connsiteY28" fmla="*/ 493186 h 1674190"/>
                      <a:gd name="connsiteX29" fmla="*/ 584726 w 877716"/>
                      <a:gd name="connsiteY29" fmla="*/ 428889 h 1674190"/>
                      <a:gd name="connsiteX30" fmla="*/ 465664 w 877716"/>
                      <a:gd name="connsiteY30" fmla="*/ 388408 h 1674190"/>
                      <a:gd name="connsiteX31" fmla="*/ 601395 w 877716"/>
                      <a:gd name="connsiteY31" fmla="*/ 376503 h 1674190"/>
                      <a:gd name="connsiteX32" fmla="*/ 522812 w 877716"/>
                      <a:gd name="connsiteY32" fmla="*/ 340784 h 1674190"/>
                      <a:gd name="connsiteX33" fmla="*/ 622826 w 877716"/>
                      <a:gd name="connsiteY33" fmla="*/ 309827 h 1674190"/>
                      <a:gd name="connsiteX34" fmla="*/ 553770 w 877716"/>
                      <a:gd name="connsiteY34" fmla="*/ 295541 h 1674190"/>
                      <a:gd name="connsiteX35" fmla="*/ 618063 w 877716"/>
                      <a:gd name="connsiteY35" fmla="*/ 269347 h 1674190"/>
                      <a:gd name="connsiteX36" fmla="*/ 644258 w 877716"/>
                      <a:gd name="connsiteY36" fmla="*/ 240772 h 1674190"/>
                      <a:gd name="connsiteX37" fmla="*/ 601395 w 877716"/>
                      <a:gd name="connsiteY37" fmla="*/ 240772 h 1674190"/>
                      <a:gd name="connsiteX38" fmla="*/ 658545 w 877716"/>
                      <a:gd name="connsiteY38" fmla="*/ 209816 h 1674190"/>
                      <a:gd name="connsiteX39" fmla="*/ 696644 w 877716"/>
                      <a:gd name="connsiteY39" fmla="*/ 159809 h 1674190"/>
                      <a:gd name="connsiteX40" fmla="*/ 682356 w 877716"/>
                      <a:gd name="connsiteY40" fmla="*/ 114566 h 1674190"/>
                      <a:gd name="connsiteX41" fmla="*/ 710932 w 877716"/>
                      <a:gd name="connsiteY41" fmla="*/ 126473 h 1674190"/>
                      <a:gd name="connsiteX42" fmla="*/ 698752 w 877716"/>
                      <a:gd name="connsiteY42" fmla="*/ 25348 h 1674190"/>
                      <a:gd name="connsiteX43" fmla="*/ 318025 w 877716"/>
                      <a:gd name="connsiteY43" fmla="*/ 359835 h 1674190"/>
                      <a:gd name="connsiteX44" fmla="*/ 283258 w 877716"/>
                      <a:gd name="connsiteY44" fmla="*/ 379202 h 1674190"/>
                      <a:gd name="connsiteX45" fmla="*/ 694400 w 877716"/>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68070 w 877704"/>
                      <a:gd name="connsiteY17" fmla="*/ 257441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72857 w 877704"/>
                      <a:gd name="connsiteY12" fmla="*/ 307447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77595 w 877704"/>
                      <a:gd name="connsiteY17" fmla="*/ 259822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704"/>
                      <a:gd name="connsiteY0" fmla="*/ 5413 h 1674190"/>
                      <a:gd name="connsiteX1" fmla="*/ 467362 w 877704"/>
                      <a:gd name="connsiteY1" fmla="*/ 169858 h 1674190"/>
                      <a:gd name="connsiteX2" fmla="*/ 262577 w 877704"/>
                      <a:gd name="connsiteY2" fmla="*/ 343076 h 1674190"/>
                      <a:gd name="connsiteX3" fmla="*/ 261012 w 877704"/>
                      <a:gd name="connsiteY3" fmla="*/ 663659 h 1674190"/>
                      <a:gd name="connsiteX4" fmla="*/ 259446 w 877704"/>
                      <a:gd name="connsiteY4" fmla="*/ 1033433 h 1674190"/>
                      <a:gd name="connsiteX5" fmla="*/ 174537 w 877704"/>
                      <a:gd name="connsiteY5" fmla="*/ 1241212 h 1674190"/>
                      <a:gd name="connsiteX6" fmla="*/ 10301 w 877704"/>
                      <a:gd name="connsiteY6" fmla="*/ 1625071 h 1674190"/>
                      <a:gd name="connsiteX7" fmla="*/ 501244 w 877704"/>
                      <a:gd name="connsiteY7" fmla="*/ 1639905 h 1674190"/>
                      <a:gd name="connsiteX8" fmla="*/ 647115 w 877704"/>
                      <a:gd name="connsiteY8" fmla="*/ 1262102 h 1674190"/>
                      <a:gd name="connsiteX9" fmla="*/ 783660 w 877704"/>
                      <a:gd name="connsiteY9" fmla="*/ 963288 h 1674190"/>
                      <a:gd name="connsiteX10" fmla="*/ 801962 w 877704"/>
                      <a:gd name="connsiteY10" fmla="*/ 690533 h 1674190"/>
                      <a:gd name="connsiteX11" fmla="*/ 811625 w 877704"/>
                      <a:gd name="connsiteY11" fmla="*/ 522690 h 1674190"/>
                      <a:gd name="connsiteX12" fmla="*/ 865713 w 877704"/>
                      <a:gd name="connsiteY12" fmla="*/ 309828 h 1674190"/>
                      <a:gd name="connsiteX13" fmla="*/ 877620 w 877704"/>
                      <a:gd name="connsiteY13" fmla="*/ 183622 h 1674190"/>
                      <a:gd name="connsiteX14" fmla="*/ 834552 w 877704"/>
                      <a:gd name="connsiteY14" fmla="*/ 262520 h 1674190"/>
                      <a:gd name="connsiteX15" fmla="*/ 729982 w 877704"/>
                      <a:gd name="connsiteY15" fmla="*/ 243154 h 1674190"/>
                      <a:gd name="connsiteX16" fmla="*/ 732364 w 877704"/>
                      <a:gd name="connsiteY16" fmla="*/ 131233 h 1674190"/>
                      <a:gd name="connsiteX17" fmla="*/ 677595 w 877704"/>
                      <a:gd name="connsiteY17" fmla="*/ 259822 h 1674190"/>
                      <a:gd name="connsiteX18" fmla="*/ 613299 w 877704"/>
                      <a:gd name="connsiteY18" fmla="*/ 466992 h 1674190"/>
                      <a:gd name="connsiteX19" fmla="*/ 453758 w 877704"/>
                      <a:gd name="connsiteY19" fmla="*/ 757502 h 1674190"/>
                      <a:gd name="connsiteX20" fmla="*/ 496618 w 877704"/>
                      <a:gd name="connsiteY20" fmla="*/ 695589 h 1674190"/>
                      <a:gd name="connsiteX21" fmla="*/ 470425 w 877704"/>
                      <a:gd name="connsiteY21" fmla="*/ 676540 h 1674190"/>
                      <a:gd name="connsiteX22" fmla="*/ 551387 w 877704"/>
                      <a:gd name="connsiteY22" fmla="*/ 614628 h 1674190"/>
                      <a:gd name="connsiteX23" fmla="*/ 491857 w 877704"/>
                      <a:gd name="connsiteY23" fmla="*/ 600341 h 1674190"/>
                      <a:gd name="connsiteX24" fmla="*/ 472806 w 877704"/>
                      <a:gd name="connsiteY24" fmla="*/ 567003 h 1674190"/>
                      <a:gd name="connsiteX25" fmla="*/ 553769 w 877704"/>
                      <a:gd name="connsiteY25" fmla="*/ 543191 h 1674190"/>
                      <a:gd name="connsiteX26" fmla="*/ 482332 w 877704"/>
                      <a:gd name="connsiteY26" fmla="*/ 531285 h 1674190"/>
                      <a:gd name="connsiteX27" fmla="*/ 575199 w 877704"/>
                      <a:gd name="connsiteY27" fmla="*/ 521759 h 1674190"/>
                      <a:gd name="connsiteX28" fmla="*/ 432325 w 877704"/>
                      <a:gd name="connsiteY28" fmla="*/ 493186 h 1674190"/>
                      <a:gd name="connsiteX29" fmla="*/ 584726 w 877704"/>
                      <a:gd name="connsiteY29" fmla="*/ 428889 h 1674190"/>
                      <a:gd name="connsiteX30" fmla="*/ 465664 w 877704"/>
                      <a:gd name="connsiteY30" fmla="*/ 388408 h 1674190"/>
                      <a:gd name="connsiteX31" fmla="*/ 601395 w 877704"/>
                      <a:gd name="connsiteY31" fmla="*/ 376503 h 1674190"/>
                      <a:gd name="connsiteX32" fmla="*/ 522812 w 877704"/>
                      <a:gd name="connsiteY32" fmla="*/ 340784 h 1674190"/>
                      <a:gd name="connsiteX33" fmla="*/ 622826 w 877704"/>
                      <a:gd name="connsiteY33" fmla="*/ 309827 h 1674190"/>
                      <a:gd name="connsiteX34" fmla="*/ 553770 w 877704"/>
                      <a:gd name="connsiteY34" fmla="*/ 295541 h 1674190"/>
                      <a:gd name="connsiteX35" fmla="*/ 618063 w 877704"/>
                      <a:gd name="connsiteY35" fmla="*/ 269347 h 1674190"/>
                      <a:gd name="connsiteX36" fmla="*/ 644258 w 877704"/>
                      <a:gd name="connsiteY36" fmla="*/ 240772 h 1674190"/>
                      <a:gd name="connsiteX37" fmla="*/ 601395 w 877704"/>
                      <a:gd name="connsiteY37" fmla="*/ 240772 h 1674190"/>
                      <a:gd name="connsiteX38" fmla="*/ 658545 w 877704"/>
                      <a:gd name="connsiteY38" fmla="*/ 209816 h 1674190"/>
                      <a:gd name="connsiteX39" fmla="*/ 696644 w 877704"/>
                      <a:gd name="connsiteY39" fmla="*/ 159809 h 1674190"/>
                      <a:gd name="connsiteX40" fmla="*/ 682356 w 877704"/>
                      <a:gd name="connsiteY40" fmla="*/ 114566 h 1674190"/>
                      <a:gd name="connsiteX41" fmla="*/ 710932 w 877704"/>
                      <a:gd name="connsiteY41" fmla="*/ 126473 h 1674190"/>
                      <a:gd name="connsiteX42" fmla="*/ 698752 w 877704"/>
                      <a:gd name="connsiteY42" fmla="*/ 25348 h 1674190"/>
                      <a:gd name="connsiteX43" fmla="*/ 318025 w 877704"/>
                      <a:gd name="connsiteY43" fmla="*/ 359835 h 1674190"/>
                      <a:gd name="connsiteX44" fmla="*/ 283258 w 877704"/>
                      <a:gd name="connsiteY44" fmla="*/ 379202 h 1674190"/>
                      <a:gd name="connsiteX45" fmla="*/ 694400 w 877704"/>
                      <a:gd name="connsiteY45" fmla="*/ 5413 h 1674190"/>
                      <a:gd name="connsiteX0" fmla="*/ 694400 w 877689"/>
                      <a:gd name="connsiteY0" fmla="*/ 5413 h 1674190"/>
                      <a:gd name="connsiteX1" fmla="*/ 467362 w 877689"/>
                      <a:gd name="connsiteY1" fmla="*/ 169858 h 1674190"/>
                      <a:gd name="connsiteX2" fmla="*/ 262577 w 877689"/>
                      <a:gd name="connsiteY2" fmla="*/ 343076 h 1674190"/>
                      <a:gd name="connsiteX3" fmla="*/ 261012 w 877689"/>
                      <a:gd name="connsiteY3" fmla="*/ 663659 h 1674190"/>
                      <a:gd name="connsiteX4" fmla="*/ 259446 w 877689"/>
                      <a:gd name="connsiteY4" fmla="*/ 1033433 h 1674190"/>
                      <a:gd name="connsiteX5" fmla="*/ 174537 w 877689"/>
                      <a:gd name="connsiteY5" fmla="*/ 1241212 h 1674190"/>
                      <a:gd name="connsiteX6" fmla="*/ 10301 w 877689"/>
                      <a:gd name="connsiteY6" fmla="*/ 1625071 h 1674190"/>
                      <a:gd name="connsiteX7" fmla="*/ 501244 w 877689"/>
                      <a:gd name="connsiteY7" fmla="*/ 1639905 h 1674190"/>
                      <a:gd name="connsiteX8" fmla="*/ 647115 w 877689"/>
                      <a:gd name="connsiteY8" fmla="*/ 1262102 h 1674190"/>
                      <a:gd name="connsiteX9" fmla="*/ 783660 w 877689"/>
                      <a:gd name="connsiteY9" fmla="*/ 963288 h 1674190"/>
                      <a:gd name="connsiteX10" fmla="*/ 801962 w 877689"/>
                      <a:gd name="connsiteY10" fmla="*/ 690533 h 1674190"/>
                      <a:gd name="connsiteX11" fmla="*/ 811625 w 877689"/>
                      <a:gd name="connsiteY11" fmla="*/ 522690 h 1674190"/>
                      <a:gd name="connsiteX12" fmla="*/ 865713 w 877689"/>
                      <a:gd name="connsiteY12" fmla="*/ 309828 h 1674190"/>
                      <a:gd name="connsiteX13" fmla="*/ 877620 w 877689"/>
                      <a:gd name="connsiteY13" fmla="*/ 183622 h 1674190"/>
                      <a:gd name="connsiteX14" fmla="*/ 829789 w 877689"/>
                      <a:gd name="connsiteY14" fmla="*/ 262520 h 1674190"/>
                      <a:gd name="connsiteX15" fmla="*/ 729982 w 877689"/>
                      <a:gd name="connsiteY15" fmla="*/ 243154 h 1674190"/>
                      <a:gd name="connsiteX16" fmla="*/ 732364 w 877689"/>
                      <a:gd name="connsiteY16" fmla="*/ 131233 h 1674190"/>
                      <a:gd name="connsiteX17" fmla="*/ 677595 w 877689"/>
                      <a:gd name="connsiteY17" fmla="*/ 259822 h 1674190"/>
                      <a:gd name="connsiteX18" fmla="*/ 613299 w 877689"/>
                      <a:gd name="connsiteY18" fmla="*/ 466992 h 1674190"/>
                      <a:gd name="connsiteX19" fmla="*/ 453758 w 877689"/>
                      <a:gd name="connsiteY19" fmla="*/ 757502 h 1674190"/>
                      <a:gd name="connsiteX20" fmla="*/ 496618 w 877689"/>
                      <a:gd name="connsiteY20" fmla="*/ 695589 h 1674190"/>
                      <a:gd name="connsiteX21" fmla="*/ 470425 w 877689"/>
                      <a:gd name="connsiteY21" fmla="*/ 676540 h 1674190"/>
                      <a:gd name="connsiteX22" fmla="*/ 551387 w 877689"/>
                      <a:gd name="connsiteY22" fmla="*/ 614628 h 1674190"/>
                      <a:gd name="connsiteX23" fmla="*/ 491857 w 877689"/>
                      <a:gd name="connsiteY23" fmla="*/ 600341 h 1674190"/>
                      <a:gd name="connsiteX24" fmla="*/ 472806 w 877689"/>
                      <a:gd name="connsiteY24" fmla="*/ 567003 h 1674190"/>
                      <a:gd name="connsiteX25" fmla="*/ 553769 w 877689"/>
                      <a:gd name="connsiteY25" fmla="*/ 543191 h 1674190"/>
                      <a:gd name="connsiteX26" fmla="*/ 482332 w 877689"/>
                      <a:gd name="connsiteY26" fmla="*/ 531285 h 1674190"/>
                      <a:gd name="connsiteX27" fmla="*/ 575199 w 877689"/>
                      <a:gd name="connsiteY27" fmla="*/ 521759 h 1674190"/>
                      <a:gd name="connsiteX28" fmla="*/ 432325 w 877689"/>
                      <a:gd name="connsiteY28" fmla="*/ 493186 h 1674190"/>
                      <a:gd name="connsiteX29" fmla="*/ 584726 w 877689"/>
                      <a:gd name="connsiteY29" fmla="*/ 428889 h 1674190"/>
                      <a:gd name="connsiteX30" fmla="*/ 465664 w 877689"/>
                      <a:gd name="connsiteY30" fmla="*/ 388408 h 1674190"/>
                      <a:gd name="connsiteX31" fmla="*/ 601395 w 877689"/>
                      <a:gd name="connsiteY31" fmla="*/ 376503 h 1674190"/>
                      <a:gd name="connsiteX32" fmla="*/ 522812 w 877689"/>
                      <a:gd name="connsiteY32" fmla="*/ 340784 h 1674190"/>
                      <a:gd name="connsiteX33" fmla="*/ 622826 w 877689"/>
                      <a:gd name="connsiteY33" fmla="*/ 309827 h 1674190"/>
                      <a:gd name="connsiteX34" fmla="*/ 553770 w 877689"/>
                      <a:gd name="connsiteY34" fmla="*/ 295541 h 1674190"/>
                      <a:gd name="connsiteX35" fmla="*/ 618063 w 877689"/>
                      <a:gd name="connsiteY35" fmla="*/ 269347 h 1674190"/>
                      <a:gd name="connsiteX36" fmla="*/ 644258 w 877689"/>
                      <a:gd name="connsiteY36" fmla="*/ 240772 h 1674190"/>
                      <a:gd name="connsiteX37" fmla="*/ 601395 w 877689"/>
                      <a:gd name="connsiteY37" fmla="*/ 240772 h 1674190"/>
                      <a:gd name="connsiteX38" fmla="*/ 658545 w 877689"/>
                      <a:gd name="connsiteY38" fmla="*/ 209816 h 1674190"/>
                      <a:gd name="connsiteX39" fmla="*/ 696644 w 877689"/>
                      <a:gd name="connsiteY39" fmla="*/ 159809 h 1674190"/>
                      <a:gd name="connsiteX40" fmla="*/ 682356 w 877689"/>
                      <a:gd name="connsiteY40" fmla="*/ 114566 h 1674190"/>
                      <a:gd name="connsiteX41" fmla="*/ 710932 w 877689"/>
                      <a:gd name="connsiteY41" fmla="*/ 126473 h 1674190"/>
                      <a:gd name="connsiteX42" fmla="*/ 698752 w 877689"/>
                      <a:gd name="connsiteY42" fmla="*/ 25348 h 1674190"/>
                      <a:gd name="connsiteX43" fmla="*/ 318025 w 877689"/>
                      <a:gd name="connsiteY43" fmla="*/ 359835 h 1674190"/>
                      <a:gd name="connsiteX44" fmla="*/ 283258 w 877689"/>
                      <a:gd name="connsiteY44" fmla="*/ 379202 h 1674190"/>
                      <a:gd name="connsiteX45" fmla="*/ 694400 w 877689"/>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432325 w 877683"/>
                      <a:gd name="connsiteY28" fmla="*/ 493186 h 1674190"/>
                      <a:gd name="connsiteX29" fmla="*/ 584726 w 877683"/>
                      <a:gd name="connsiteY29" fmla="*/ 428889 h 1674190"/>
                      <a:gd name="connsiteX30" fmla="*/ 465664 w 877683"/>
                      <a:gd name="connsiteY30" fmla="*/ 388408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465664 w 877683"/>
                      <a:gd name="connsiteY30" fmla="*/ 388408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22812 w 877683"/>
                      <a:gd name="connsiteY32" fmla="*/ 340784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482332 w 877683"/>
                      <a:gd name="connsiteY26" fmla="*/ 531285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72806 w 877683"/>
                      <a:gd name="connsiteY24" fmla="*/ 567003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70425 w 877683"/>
                      <a:gd name="connsiteY21" fmla="*/ 67654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377556 w 877683"/>
                      <a:gd name="connsiteY28" fmla="*/ 426511 h 1674190"/>
                      <a:gd name="connsiteX29" fmla="*/ 584726 w 877683"/>
                      <a:gd name="connsiteY29" fmla="*/ 428889 h 1674190"/>
                      <a:gd name="connsiteX30" fmla="*/ 525195 w 877683"/>
                      <a:gd name="connsiteY30" fmla="*/ 400315 h 1674190"/>
                      <a:gd name="connsiteX31" fmla="*/ 601395 w 877683"/>
                      <a:gd name="connsiteY31" fmla="*/ 376503 h 1674190"/>
                      <a:gd name="connsiteX32" fmla="*/ 551387 w 877683"/>
                      <a:gd name="connsiteY32" fmla="*/ 347928 h 1674190"/>
                      <a:gd name="connsiteX33" fmla="*/ 622826 w 877683"/>
                      <a:gd name="connsiteY33" fmla="*/ 309827 h 1674190"/>
                      <a:gd name="connsiteX34" fmla="*/ 553770 w 877683"/>
                      <a:gd name="connsiteY34" fmla="*/ 295541 h 1674190"/>
                      <a:gd name="connsiteX35" fmla="*/ 618063 w 877683"/>
                      <a:gd name="connsiteY35" fmla="*/ 269347 h 1674190"/>
                      <a:gd name="connsiteX36" fmla="*/ 644258 w 877683"/>
                      <a:gd name="connsiteY36" fmla="*/ 240772 h 1674190"/>
                      <a:gd name="connsiteX37" fmla="*/ 601395 w 877683"/>
                      <a:gd name="connsiteY37" fmla="*/ 240772 h 1674190"/>
                      <a:gd name="connsiteX38" fmla="*/ 658545 w 877683"/>
                      <a:gd name="connsiteY38" fmla="*/ 209816 h 1674190"/>
                      <a:gd name="connsiteX39" fmla="*/ 696644 w 877683"/>
                      <a:gd name="connsiteY39" fmla="*/ 159809 h 1674190"/>
                      <a:gd name="connsiteX40" fmla="*/ 682356 w 877683"/>
                      <a:gd name="connsiteY40" fmla="*/ 114566 h 1674190"/>
                      <a:gd name="connsiteX41" fmla="*/ 710932 w 877683"/>
                      <a:gd name="connsiteY41" fmla="*/ 126473 h 1674190"/>
                      <a:gd name="connsiteX42" fmla="*/ 698752 w 877683"/>
                      <a:gd name="connsiteY42" fmla="*/ 25348 h 1674190"/>
                      <a:gd name="connsiteX43" fmla="*/ 318025 w 877683"/>
                      <a:gd name="connsiteY43" fmla="*/ 359835 h 1674190"/>
                      <a:gd name="connsiteX44" fmla="*/ 283258 w 877683"/>
                      <a:gd name="connsiteY44" fmla="*/ 379202 h 1674190"/>
                      <a:gd name="connsiteX45" fmla="*/ 694400 w 877683"/>
                      <a:gd name="connsiteY45"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77570 w 877683"/>
                      <a:gd name="connsiteY28" fmla="*/ 440796 h 1674190"/>
                      <a:gd name="connsiteX29" fmla="*/ 377556 w 877683"/>
                      <a:gd name="connsiteY29" fmla="*/ 426511 h 1674190"/>
                      <a:gd name="connsiteX30" fmla="*/ 584726 w 877683"/>
                      <a:gd name="connsiteY30" fmla="*/ 428889 h 1674190"/>
                      <a:gd name="connsiteX31" fmla="*/ 525195 w 877683"/>
                      <a:gd name="connsiteY31" fmla="*/ 400315 h 1674190"/>
                      <a:gd name="connsiteX32" fmla="*/ 601395 w 877683"/>
                      <a:gd name="connsiteY32" fmla="*/ 376503 h 1674190"/>
                      <a:gd name="connsiteX33" fmla="*/ 551387 w 877683"/>
                      <a:gd name="connsiteY33" fmla="*/ 347928 h 1674190"/>
                      <a:gd name="connsiteX34" fmla="*/ 622826 w 877683"/>
                      <a:gd name="connsiteY34" fmla="*/ 309827 h 1674190"/>
                      <a:gd name="connsiteX35" fmla="*/ 553770 w 877683"/>
                      <a:gd name="connsiteY35" fmla="*/ 295541 h 1674190"/>
                      <a:gd name="connsiteX36" fmla="*/ 618063 w 877683"/>
                      <a:gd name="connsiteY36" fmla="*/ 269347 h 1674190"/>
                      <a:gd name="connsiteX37" fmla="*/ 644258 w 877683"/>
                      <a:gd name="connsiteY37" fmla="*/ 240772 h 1674190"/>
                      <a:gd name="connsiteX38" fmla="*/ 601395 w 877683"/>
                      <a:gd name="connsiteY38" fmla="*/ 240772 h 1674190"/>
                      <a:gd name="connsiteX39" fmla="*/ 658545 w 877683"/>
                      <a:gd name="connsiteY39" fmla="*/ 209816 h 1674190"/>
                      <a:gd name="connsiteX40" fmla="*/ 696644 w 877683"/>
                      <a:gd name="connsiteY40" fmla="*/ 159809 h 1674190"/>
                      <a:gd name="connsiteX41" fmla="*/ 682356 w 877683"/>
                      <a:gd name="connsiteY41" fmla="*/ 114566 h 1674190"/>
                      <a:gd name="connsiteX42" fmla="*/ 710932 w 877683"/>
                      <a:gd name="connsiteY42" fmla="*/ 126473 h 1674190"/>
                      <a:gd name="connsiteX43" fmla="*/ 698752 w 877683"/>
                      <a:gd name="connsiteY43" fmla="*/ 25348 h 1674190"/>
                      <a:gd name="connsiteX44" fmla="*/ 318025 w 877683"/>
                      <a:gd name="connsiteY44" fmla="*/ 359835 h 1674190"/>
                      <a:gd name="connsiteX45" fmla="*/ 283258 w 877683"/>
                      <a:gd name="connsiteY45" fmla="*/ 379202 h 1674190"/>
                      <a:gd name="connsiteX46" fmla="*/ 694400 w 877683"/>
                      <a:gd name="connsiteY46"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77570 w 877683"/>
                      <a:gd name="connsiteY28" fmla="*/ 440796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377556 w 877683"/>
                      <a:gd name="connsiteY29" fmla="*/ 426511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83660 w 877683"/>
                      <a:gd name="connsiteY9" fmla="*/ 963288 h 1674190"/>
                      <a:gd name="connsiteX10" fmla="*/ 801962 w 877683"/>
                      <a:gd name="connsiteY10" fmla="*/ 690533 h 1674190"/>
                      <a:gd name="connsiteX11" fmla="*/ 811625 w 877683"/>
                      <a:gd name="connsiteY11" fmla="*/ 522690 h 1674190"/>
                      <a:gd name="connsiteX12" fmla="*/ 865713 w 877683"/>
                      <a:gd name="connsiteY12" fmla="*/ 309828 h 1674190"/>
                      <a:gd name="connsiteX13" fmla="*/ 877620 w 877683"/>
                      <a:gd name="connsiteY13" fmla="*/ 183622 h 1674190"/>
                      <a:gd name="connsiteX14" fmla="*/ 829789 w 877683"/>
                      <a:gd name="connsiteY14" fmla="*/ 262520 h 1674190"/>
                      <a:gd name="connsiteX15" fmla="*/ 729982 w 877683"/>
                      <a:gd name="connsiteY15" fmla="*/ 243154 h 1674190"/>
                      <a:gd name="connsiteX16" fmla="*/ 732364 w 877683"/>
                      <a:gd name="connsiteY16" fmla="*/ 131233 h 1674190"/>
                      <a:gd name="connsiteX17" fmla="*/ 677595 w 877683"/>
                      <a:gd name="connsiteY17" fmla="*/ 259822 h 1674190"/>
                      <a:gd name="connsiteX18" fmla="*/ 613299 w 877683"/>
                      <a:gd name="connsiteY18" fmla="*/ 466992 h 1674190"/>
                      <a:gd name="connsiteX19" fmla="*/ 453758 w 877683"/>
                      <a:gd name="connsiteY19" fmla="*/ 757502 h 1674190"/>
                      <a:gd name="connsiteX20" fmla="*/ 496618 w 877683"/>
                      <a:gd name="connsiteY20" fmla="*/ 695589 h 1674190"/>
                      <a:gd name="connsiteX21" fmla="*/ 484712 w 877683"/>
                      <a:gd name="connsiteY21" fmla="*/ 657490 h 1674190"/>
                      <a:gd name="connsiteX22" fmla="*/ 551387 w 877683"/>
                      <a:gd name="connsiteY22" fmla="*/ 614628 h 1674190"/>
                      <a:gd name="connsiteX23" fmla="*/ 491857 w 877683"/>
                      <a:gd name="connsiteY23" fmla="*/ 600341 h 1674190"/>
                      <a:gd name="connsiteX24" fmla="*/ 494238 w 877683"/>
                      <a:gd name="connsiteY24" fmla="*/ 569384 h 1674190"/>
                      <a:gd name="connsiteX25" fmla="*/ 553769 w 877683"/>
                      <a:gd name="connsiteY25" fmla="*/ 543191 h 1674190"/>
                      <a:gd name="connsiteX26" fmla="*/ 506144 w 877683"/>
                      <a:gd name="connsiteY26" fmla="*/ 533666 h 1674190"/>
                      <a:gd name="connsiteX27" fmla="*/ 575199 w 877683"/>
                      <a:gd name="connsiteY27" fmla="*/ 521759 h 1674190"/>
                      <a:gd name="connsiteX28" fmla="*/ 489476 w 877683"/>
                      <a:gd name="connsiteY28" fmla="*/ 433652 h 1674190"/>
                      <a:gd name="connsiteX29" fmla="*/ 418037 w 877683"/>
                      <a:gd name="connsiteY29" fmla="*/ 438417 h 1674190"/>
                      <a:gd name="connsiteX30" fmla="*/ 487095 w 877683"/>
                      <a:gd name="connsiteY30" fmla="*/ 416983 h 1674190"/>
                      <a:gd name="connsiteX31" fmla="*/ 584726 w 877683"/>
                      <a:gd name="connsiteY31" fmla="*/ 428889 h 1674190"/>
                      <a:gd name="connsiteX32" fmla="*/ 525195 w 877683"/>
                      <a:gd name="connsiteY32" fmla="*/ 400315 h 1674190"/>
                      <a:gd name="connsiteX33" fmla="*/ 601395 w 877683"/>
                      <a:gd name="connsiteY33" fmla="*/ 376503 h 1674190"/>
                      <a:gd name="connsiteX34" fmla="*/ 551387 w 877683"/>
                      <a:gd name="connsiteY34" fmla="*/ 347928 h 1674190"/>
                      <a:gd name="connsiteX35" fmla="*/ 622826 w 877683"/>
                      <a:gd name="connsiteY35" fmla="*/ 309827 h 1674190"/>
                      <a:gd name="connsiteX36" fmla="*/ 553770 w 877683"/>
                      <a:gd name="connsiteY36" fmla="*/ 295541 h 1674190"/>
                      <a:gd name="connsiteX37" fmla="*/ 618063 w 877683"/>
                      <a:gd name="connsiteY37" fmla="*/ 269347 h 1674190"/>
                      <a:gd name="connsiteX38" fmla="*/ 644258 w 877683"/>
                      <a:gd name="connsiteY38" fmla="*/ 240772 h 1674190"/>
                      <a:gd name="connsiteX39" fmla="*/ 601395 w 877683"/>
                      <a:gd name="connsiteY39" fmla="*/ 240772 h 1674190"/>
                      <a:gd name="connsiteX40" fmla="*/ 658545 w 877683"/>
                      <a:gd name="connsiteY40" fmla="*/ 209816 h 1674190"/>
                      <a:gd name="connsiteX41" fmla="*/ 696644 w 877683"/>
                      <a:gd name="connsiteY41" fmla="*/ 159809 h 1674190"/>
                      <a:gd name="connsiteX42" fmla="*/ 682356 w 877683"/>
                      <a:gd name="connsiteY42" fmla="*/ 114566 h 1674190"/>
                      <a:gd name="connsiteX43" fmla="*/ 710932 w 877683"/>
                      <a:gd name="connsiteY43" fmla="*/ 126473 h 1674190"/>
                      <a:gd name="connsiteX44" fmla="*/ 698752 w 877683"/>
                      <a:gd name="connsiteY44" fmla="*/ 25348 h 1674190"/>
                      <a:gd name="connsiteX45" fmla="*/ 318025 w 877683"/>
                      <a:gd name="connsiteY45" fmla="*/ 359835 h 1674190"/>
                      <a:gd name="connsiteX46" fmla="*/ 283258 w 877683"/>
                      <a:gd name="connsiteY46" fmla="*/ 379202 h 1674190"/>
                      <a:gd name="connsiteX47" fmla="*/ 694400 w 877683"/>
                      <a:gd name="connsiteY47"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83660 w 877683"/>
                      <a:gd name="connsiteY10" fmla="*/ 963288 h 1674190"/>
                      <a:gd name="connsiteX11" fmla="*/ 801962 w 877683"/>
                      <a:gd name="connsiteY11" fmla="*/ 690533 h 1674190"/>
                      <a:gd name="connsiteX12" fmla="*/ 811625 w 877683"/>
                      <a:gd name="connsiteY12" fmla="*/ 522690 h 1674190"/>
                      <a:gd name="connsiteX13" fmla="*/ 865713 w 877683"/>
                      <a:gd name="connsiteY13" fmla="*/ 309828 h 1674190"/>
                      <a:gd name="connsiteX14" fmla="*/ 877620 w 877683"/>
                      <a:gd name="connsiteY14" fmla="*/ 183622 h 1674190"/>
                      <a:gd name="connsiteX15" fmla="*/ 829789 w 877683"/>
                      <a:gd name="connsiteY15" fmla="*/ 262520 h 1674190"/>
                      <a:gd name="connsiteX16" fmla="*/ 729982 w 877683"/>
                      <a:gd name="connsiteY16" fmla="*/ 243154 h 1674190"/>
                      <a:gd name="connsiteX17" fmla="*/ 732364 w 877683"/>
                      <a:gd name="connsiteY17" fmla="*/ 131233 h 1674190"/>
                      <a:gd name="connsiteX18" fmla="*/ 677595 w 877683"/>
                      <a:gd name="connsiteY18" fmla="*/ 259822 h 1674190"/>
                      <a:gd name="connsiteX19" fmla="*/ 613299 w 877683"/>
                      <a:gd name="connsiteY19" fmla="*/ 466992 h 1674190"/>
                      <a:gd name="connsiteX20" fmla="*/ 453758 w 877683"/>
                      <a:gd name="connsiteY20" fmla="*/ 757502 h 1674190"/>
                      <a:gd name="connsiteX21" fmla="*/ 496618 w 877683"/>
                      <a:gd name="connsiteY21" fmla="*/ 695589 h 1674190"/>
                      <a:gd name="connsiteX22" fmla="*/ 484712 w 877683"/>
                      <a:gd name="connsiteY22" fmla="*/ 657490 h 1674190"/>
                      <a:gd name="connsiteX23" fmla="*/ 551387 w 877683"/>
                      <a:gd name="connsiteY23" fmla="*/ 614628 h 1674190"/>
                      <a:gd name="connsiteX24" fmla="*/ 491857 w 877683"/>
                      <a:gd name="connsiteY24" fmla="*/ 600341 h 1674190"/>
                      <a:gd name="connsiteX25" fmla="*/ 494238 w 877683"/>
                      <a:gd name="connsiteY25" fmla="*/ 569384 h 1674190"/>
                      <a:gd name="connsiteX26" fmla="*/ 553769 w 877683"/>
                      <a:gd name="connsiteY26" fmla="*/ 543191 h 1674190"/>
                      <a:gd name="connsiteX27" fmla="*/ 506144 w 877683"/>
                      <a:gd name="connsiteY27" fmla="*/ 533666 h 1674190"/>
                      <a:gd name="connsiteX28" fmla="*/ 575199 w 877683"/>
                      <a:gd name="connsiteY28" fmla="*/ 521759 h 1674190"/>
                      <a:gd name="connsiteX29" fmla="*/ 489476 w 877683"/>
                      <a:gd name="connsiteY29" fmla="*/ 433652 h 1674190"/>
                      <a:gd name="connsiteX30" fmla="*/ 418037 w 877683"/>
                      <a:gd name="connsiteY30" fmla="*/ 438417 h 1674190"/>
                      <a:gd name="connsiteX31" fmla="*/ 487095 w 877683"/>
                      <a:gd name="connsiteY31" fmla="*/ 416983 h 1674190"/>
                      <a:gd name="connsiteX32" fmla="*/ 584726 w 877683"/>
                      <a:gd name="connsiteY32" fmla="*/ 428889 h 1674190"/>
                      <a:gd name="connsiteX33" fmla="*/ 525195 w 877683"/>
                      <a:gd name="connsiteY33" fmla="*/ 400315 h 1674190"/>
                      <a:gd name="connsiteX34" fmla="*/ 601395 w 877683"/>
                      <a:gd name="connsiteY34" fmla="*/ 376503 h 1674190"/>
                      <a:gd name="connsiteX35" fmla="*/ 551387 w 877683"/>
                      <a:gd name="connsiteY35" fmla="*/ 347928 h 1674190"/>
                      <a:gd name="connsiteX36" fmla="*/ 622826 w 877683"/>
                      <a:gd name="connsiteY36" fmla="*/ 309827 h 1674190"/>
                      <a:gd name="connsiteX37" fmla="*/ 553770 w 877683"/>
                      <a:gd name="connsiteY37" fmla="*/ 295541 h 1674190"/>
                      <a:gd name="connsiteX38" fmla="*/ 618063 w 877683"/>
                      <a:gd name="connsiteY38" fmla="*/ 269347 h 1674190"/>
                      <a:gd name="connsiteX39" fmla="*/ 644258 w 877683"/>
                      <a:gd name="connsiteY39" fmla="*/ 240772 h 1674190"/>
                      <a:gd name="connsiteX40" fmla="*/ 601395 w 877683"/>
                      <a:gd name="connsiteY40" fmla="*/ 240772 h 1674190"/>
                      <a:gd name="connsiteX41" fmla="*/ 658545 w 877683"/>
                      <a:gd name="connsiteY41" fmla="*/ 209816 h 1674190"/>
                      <a:gd name="connsiteX42" fmla="*/ 696644 w 877683"/>
                      <a:gd name="connsiteY42" fmla="*/ 159809 h 1674190"/>
                      <a:gd name="connsiteX43" fmla="*/ 682356 w 877683"/>
                      <a:gd name="connsiteY43" fmla="*/ 114566 h 1674190"/>
                      <a:gd name="connsiteX44" fmla="*/ 710932 w 877683"/>
                      <a:gd name="connsiteY44" fmla="*/ 126473 h 1674190"/>
                      <a:gd name="connsiteX45" fmla="*/ 698752 w 877683"/>
                      <a:gd name="connsiteY45" fmla="*/ 25348 h 1674190"/>
                      <a:gd name="connsiteX46" fmla="*/ 318025 w 877683"/>
                      <a:gd name="connsiteY46" fmla="*/ 359835 h 1674190"/>
                      <a:gd name="connsiteX47" fmla="*/ 283258 w 877683"/>
                      <a:gd name="connsiteY47" fmla="*/ 379202 h 1674190"/>
                      <a:gd name="connsiteX48" fmla="*/ 694400 w 877683"/>
                      <a:gd name="connsiteY48"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737127 w 877683"/>
                      <a:gd name="connsiteY12" fmla="*/ 1062302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83660 w 877683"/>
                      <a:gd name="connsiteY11" fmla="*/ 963288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59847 w 877683"/>
                      <a:gd name="connsiteY11" fmla="*/ 996625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759847 w 877683"/>
                      <a:gd name="connsiteY11" fmla="*/ 996625 h 1674190"/>
                      <a:gd name="connsiteX12" fmla="*/ 641877 w 877683"/>
                      <a:gd name="connsiteY12" fmla="*/ 1000390 h 1674190"/>
                      <a:gd name="connsiteX13" fmla="*/ 801962 w 877683"/>
                      <a:gd name="connsiteY13" fmla="*/ 690533 h 1674190"/>
                      <a:gd name="connsiteX14" fmla="*/ 811625 w 877683"/>
                      <a:gd name="connsiteY14" fmla="*/ 522690 h 1674190"/>
                      <a:gd name="connsiteX15" fmla="*/ 865713 w 877683"/>
                      <a:gd name="connsiteY15" fmla="*/ 309828 h 1674190"/>
                      <a:gd name="connsiteX16" fmla="*/ 877620 w 877683"/>
                      <a:gd name="connsiteY16" fmla="*/ 183622 h 1674190"/>
                      <a:gd name="connsiteX17" fmla="*/ 829789 w 877683"/>
                      <a:gd name="connsiteY17" fmla="*/ 262520 h 1674190"/>
                      <a:gd name="connsiteX18" fmla="*/ 729982 w 877683"/>
                      <a:gd name="connsiteY18" fmla="*/ 243154 h 1674190"/>
                      <a:gd name="connsiteX19" fmla="*/ 732364 w 877683"/>
                      <a:gd name="connsiteY19" fmla="*/ 131233 h 1674190"/>
                      <a:gd name="connsiteX20" fmla="*/ 677595 w 877683"/>
                      <a:gd name="connsiteY20" fmla="*/ 259822 h 1674190"/>
                      <a:gd name="connsiteX21" fmla="*/ 613299 w 877683"/>
                      <a:gd name="connsiteY21" fmla="*/ 466992 h 1674190"/>
                      <a:gd name="connsiteX22" fmla="*/ 453758 w 877683"/>
                      <a:gd name="connsiteY22" fmla="*/ 757502 h 1674190"/>
                      <a:gd name="connsiteX23" fmla="*/ 496618 w 877683"/>
                      <a:gd name="connsiteY23" fmla="*/ 695589 h 1674190"/>
                      <a:gd name="connsiteX24" fmla="*/ 484712 w 877683"/>
                      <a:gd name="connsiteY24" fmla="*/ 657490 h 1674190"/>
                      <a:gd name="connsiteX25" fmla="*/ 551387 w 877683"/>
                      <a:gd name="connsiteY25" fmla="*/ 614628 h 1674190"/>
                      <a:gd name="connsiteX26" fmla="*/ 491857 w 877683"/>
                      <a:gd name="connsiteY26" fmla="*/ 600341 h 1674190"/>
                      <a:gd name="connsiteX27" fmla="*/ 494238 w 877683"/>
                      <a:gd name="connsiteY27" fmla="*/ 569384 h 1674190"/>
                      <a:gd name="connsiteX28" fmla="*/ 553769 w 877683"/>
                      <a:gd name="connsiteY28" fmla="*/ 543191 h 1674190"/>
                      <a:gd name="connsiteX29" fmla="*/ 506144 w 877683"/>
                      <a:gd name="connsiteY29" fmla="*/ 533666 h 1674190"/>
                      <a:gd name="connsiteX30" fmla="*/ 575199 w 877683"/>
                      <a:gd name="connsiteY30" fmla="*/ 521759 h 1674190"/>
                      <a:gd name="connsiteX31" fmla="*/ 489476 w 877683"/>
                      <a:gd name="connsiteY31" fmla="*/ 433652 h 1674190"/>
                      <a:gd name="connsiteX32" fmla="*/ 418037 w 877683"/>
                      <a:gd name="connsiteY32" fmla="*/ 438417 h 1674190"/>
                      <a:gd name="connsiteX33" fmla="*/ 487095 w 877683"/>
                      <a:gd name="connsiteY33" fmla="*/ 416983 h 1674190"/>
                      <a:gd name="connsiteX34" fmla="*/ 584726 w 877683"/>
                      <a:gd name="connsiteY34" fmla="*/ 428889 h 1674190"/>
                      <a:gd name="connsiteX35" fmla="*/ 525195 w 877683"/>
                      <a:gd name="connsiteY35" fmla="*/ 400315 h 1674190"/>
                      <a:gd name="connsiteX36" fmla="*/ 601395 w 877683"/>
                      <a:gd name="connsiteY36" fmla="*/ 376503 h 1674190"/>
                      <a:gd name="connsiteX37" fmla="*/ 551387 w 877683"/>
                      <a:gd name="connsiteY37" fmla="*/ 347928 h 1674190"/>
                      <a:gd name="connsiteX38" fmla="*/ 622826 w 877683"/>
                      <a:gd name="connsiteY38" fmla="*/ 309827 h 1674190"/>
                      <a:gd name="connsiteX39" fmla="*/ 553770 w 877683"/>
                      <a:gd name="connsiteY39" fmla="*/ 295541 h 1674190"/>
                      <a:gd name="connsiteX40" fmla="*/ 618063 w 877683"/>
                      <a:gd name="connsiteY40" fmla="*/ 269347 h 1674190"/>
                      <a:gd name="connsiteX41" fmla="*/ 644258 w 877683"/>
                      <a:gd name="connsiteY41" fmla="*/ 240772 h 1674190"/>
                      <a:gd name="connsiteX42" fmla="*/ 601395 w 877683"/>
                      <a:gd name="connsiteY42" fmla="*/ 240772 h 1674190"/>
                      <a:gd name="connsiteX43" fmla="*/ 658545 w 877683"/>
                      <a:gd name="connsiteY43" fmla="*/ 209816 h 1674190"/>
                      <a:gd name="connsiteX44" fmla="*/ 696644 w 877683"/>
                      <a:gd name="connsiteY44" fmla="*/ 159809 h 1674190"/>
                      <a:gd name="connsiteX45" fmla="*/ 682356 w 877683"/>
                      <a:gd name="connsiteY45" fmla="*/ 114566 h 1674190"/>
                      <a:gd name="connsiteX46" fmla="*/ 710932 w 877683"/>
                      <a:gd name="connsiteY46" fmla="*/ 126473 h 1674190"/>
                      <a:gd name="connsiteX47" fmla="*/ 698752 w 877683"/>
                      <a:gd name="connsiteY47" fmla="*/ 25348 h 1674190"/>
                      <a:gd name="connsiteX48" fmla="*/ 318025 w 877683"/>
                      <a:gd name="connsiteY48" fmla="*/ 359835 h 1674190"/>
                      <a:gd name="connsiteX49" fmla="*/ 283258 w 877683"/>
                      <a:gd name="connsiteY49" fmla="*/ 379202 h 1674190"/>
                      <a:gd name="connsiteX50" fmla="*/ 694400 w 877683"/>
                      <a:gd name="connsiteY50"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27602 w 877683"/>
                      <a:gd name="connsiteY10" fmla="*/ 1083733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51414 w 877683"/>
                      <a:gd name="connsiteY9" fmla="*/ 1038490 h 1674190"/>
                      <a:gd name="connsiteX10" fmla="*/ 753796 w 877683"/>
                      <a:gd name="connsiteY10" fmla="*/ 1002770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3796 w 877683"/>
                      <a:gd name="connsiteY10" fmla="*/ 1002770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28964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28964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57539 h 1674190"/>
                      <a:gd name="connsiteX11" fmla="*/ 641877 w 877683"/>
                      <a:gd name="connsiteY11" fmla="*/ 1000390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400 w 877683"/>
                      <a:gd name="connsiteY0" fmla="*/ 5413 h 1674190"/>
                      <a:gd name="connsiteX1" fmla="*/ 467362 w 877683"/>
                      <a:gd name="connsiteY1" fmla="*/ 169858 h 1674190"/>
                      <a:gd name="connsiteX2" fmla="*/ 262577 w 877683"/>
                      <a:gd name="connsiteY2" fmla="*/ 343076 h 1674190"/>
                      <a:gd name="connsiteX3" fmla="*/ 261012 w 877683"/>
                      <a:gd name="connsiteY3" fmla="*/ 663659 h 1674190"/>
                      <a:gd name="connsiteX4" fmla="*/ 259446 w 877683"/>
                      <a:gd name="connsiteY4" fmla="*/ 1033433 h 1674190"/>
                      <a:gd name="connsiteX5" fmla="*/ 174537 w 877683"/>
                      <a:gd name="connsiteY5" fmla="*/ 1241212 h 1674190"/>
                      <a:gd name="connsiteX6" fmla="*/ 10301 w 877683"/>
                      <a:gd name="connsiteY6" fmla="*/ 1625071 h 1674190"/>
                      <a:gd name="connsiteX7" fmla="*/ 501244 w 877683"/>
                      <a:gd name="connsiteY7" fmla="*/ 1639905 h 1674190"/>
                      <a:gd name="connsiteX8" fmla="*/ 647115 w 877683"/>
                      <a:gd name="connsiteY8" fmla="*/ 1262102 h 1674190"/>
                      <a:gd name="connsiteX9" fmla="*/ 720458 w 877683"/>
                      <a:gd name="connsiteY9" fmla="*/ 1117071 h 1674190"/>
                      <a:gd name="connsiteX10" fmla="*/ 751415 w 877683"/>
                      <a:gd name="connsiteY10" fmla="*/ 1057539 h 1674190"/>
                      <a:gd name="connsiteX11" fmla="*/ 634733 w 877683"/>
                      <a:gd name="connsiteY11" fmla="*/ 1036109 h 1674190"/>
                      <a:gd name="connsiteX12" fmla="*/ 801962 w 877683"/>
                      <a:gd name="connsiteY12" fmla="*/ 690533 h 1674190"/>
                      <a:gd name="connsiteX13" fmla="*/ 811625 w 877683"/>
                      <a:gd name="connsiteY13" fmla="*/ 522690 h 1674190"/>
                      <a:gd name="connsiteX14" fmla="*/ 865713 w 877683"/>
                      <a:gd name="connsiteY14" fmla="*/ 309828 h 1674190"/>
                      <a:gd name="connsiteX15" fmla="*/ 877620 w 877683"/>
                      <a:gd name="connsiteY15" fmla="*/ 183622 h 1674190"/>
                      <a:gd name="connsiteX16" fmla="*/ 829789 w 877683"/>
                      <a:gd name="connsiteY16" fmla="*/ 262520 h 1674190"/>
                      <a:gd name="connsiteX17" fmla="*/ 729982 w 877683"/>
                      <a:gd name="connsiteY17" fmla="*/ 243154 h 1674190"/>
                      <a:gd name="connsiteX18" fmla="*/ 732364 w 877683"/>
                      <a:gd name="connsiteY18" fmla="*/ 131233 h 1674190"/>
                      <a:gd name="connsiteX19" fmla="*/ 677595 w 877683"/>
                      <a:gd name="connsiteY19" fmla="*/ 259822 h 1674190"/>
                      <a:gd name="connsiteX20" fmla="*/ 613299 w 877683"/>
                      <a:gd name="connsiteY20" fmla="*/ 466992 h 1674190"/>
                      <a:gd name="connsiteX21" fmla="*/ 453758 w 877683"/>
                      <a:gd name="connsiteY21" fmla="*/ 757502 h 1674190"/>
                      <a:gd name="connsiteX22" fmla="*/ 496618 w 877683"/>
                      <a:gd name="connsiteY22" fmla="*/ 695589 h 1674190"/>
                      <a:gd name="connsiteX23" fmla="*/ 484712 w 877683"/>
                      <a:gd name="connsiteY23" fmla="*/ 657490 h 1674190"/>
                      <a:gd name="connsiteX24" fmla="*/ 551387 w 877683"/>
                      <a:gd name="connsiteY24" fmla="*/ 614628 h 1674190"/>
                      <a:gd name="connsiteX25" fmla="*/ 491857 w 877683"/>
                      <a:gd name="connsiteY25" fmla="*/ 600341 h 1674190"/>
                      <a:gd name="connsiteX26" fmla="*/ 494238 w 877683"/>
                      <a:gd name="connsiteY26" fmla="*/ 569384 h 1674190"/>
                      <a:gd name="connsiteX27" fmla="*/ 553769 w 877683"/>
                      <a:gd name="connsiteY27" fmla="*/ 543191 h 1674190"/>
                      <a:gd name="connsiteX28" fmla="*/ 506144 w 877683"/>
                      <a:gd name="connsiteY28" fmla="*/ 533666 h 1674190"/>
                      <a:gd name="connsiteX29" fmla="*/ 575199 w 877683"/>
                      <a:gd name="connsiteY29" fmla="*/ 521759 h 1674190"/>
                      <a:gd name="connsiteX30" fmla="*/ 489476 w 877683"/>
                      <a:gd name="connsiteY30" fmla="*/ 433652 h 1674190"/>
                      <a:gd name="connsiteX31" fmla="*/ 418037 w 877683"/>
                      <a:gd name="connsiteY31" fmla="*/ 438417 h 1674190"/>
                      <a:gd name="connsiteX32" fmla="*/ 487095 w 877683"/>
                      <a:gd name="connsiteY32" fmla="*/ 416983 h 1674190"/>
                      <a:gd name="connsiteX33" fmla="*/ 584726 w 877683"/>
                      <a:gd name="connsiteY33" fmla="*/ 428889 h 1674190"/>
                      <a:gd name="connsiteX34" fmla="*/ 525195 w 877683"/>
                      <a:gd name="connsiteY34" fmla="*/ 400315 h 1674190"/>
                      <a:gd name="connsiteX35" fmla="*/ 601395 w 877683"/>
                      <a:gd name="connsiteY35" fmla="*/ 376503 h 1674190"/>
                      <a:gd name="connsiteX36" fmla="*/ 551387 w 877683"/>
                      <a:gd name="connsiteY36" fmla="*/ 347928 h 1674190"/>
                      <a:gd name="connsiteX37" fmla="*/ 622826 w 877683"/>
                      <a:gd name="connsiteY37" fmla="*/ 309827 h 1674190"/>
                      <a:gd name="connsiteX38" fmla="*/ 553770 w 877683"/>
                      <a:gd name="connsiteY38" fmla="*/ 295541 h 1674190"/>
                      <a:gd name="connsiteX39" fmla="*/ 618063 w 877683"/>
                      <a:gd name="connsiteY39" fmla="*/ 269347 h 1674190"/>
                      <a:gd name="connsiteX40" fmla="*/ 644258 w 877683"/>
                      <a:gd name="connsiteY40" fmla="*/ 240772 h 1674190"/>
                      <a:gd name="connsiteX41" fmla="*/ 601395 w 877683"/>
                      <a:gd name="connsiteY41" fmla="*/ 240772 h 1674190"/>
                      <a:gd name="connsiteX42" fmla="*/ 658545 w 877683"/>
                      <a:gd name="connsiteY42" fmla="*/ 209816 h 1674190"/>
                      <a:gd name="connsiteX43" fmla="*/ 696644 w 877683"/>
                      <a:gd name="connsiteY43" fmla="*/ 159809 h 1674190"/>
                      <a:gd name="connsiteX44" fmla="*/ 682356 w 877683"/>
                      <a:gd name="connsiteY44" fmla="*/ 114566 h 1674190"/>
                      <a:gd name="connsiteX45" fmla="*/ 710932 w 877683"/>
                      <a:gd name="connsiteY45" fmla="*/ 126473 h 1674190"/>
                      <a:gd name="connsiteX46" fmla="*/ 698752 w 877683"/>
                      <a:gd name="connsiteY46" fmla="*/ 25348 h 1674190"/>
                      <a:gd name="connsiteX47" fmla="*/ 318025 w 877683"/>
                      <a:gd name="connsiteY47" fmla="*/ 359835 h 1674190"/>
                      <a:gd name="connsiteX48" fmla="*/ 283258 w 877683"/>
                      <a:gd name="connsiteY48" fmla="*/ 379202 h 1674190"/>
                      <a:gd name="connsiteX49" fmla="*/ 694400 w 877683"/>
                      <a:gd name="connsiteY49" fmla="*/ 5413 h 1674190"/>
                      <a:gd name="connsiteX0" fmla="*/ 694524 w 877807"/>
                      <a:gd name="connsiteY0" fmla="*/ 5413 h 1674190"/>
                      <a:gd name="connsiteX1" fmla="*/ 467486 w 877807"/>
                      <a:gd name="connsiteY1" fmla="*/ 169858 h 1674190"/>
                      <a:gd name="connsiteX2" fmla="*/ 262701 w 877807"/>
                      <a:gd name="connsiteY2" fmla="*/ 343076 h 1674190"/>
                      <a:gd name="connsiteX3" fmla="*/ 261136 w 877807"/>
                      <a:gd name="connsiteY3" fmla="*/ 663659 h 1674190"/>
                      <a:gd name="connsiteX4" fmla="*/ 276016 w 877807"/>
                      <a:gd name="connsiteY4" fmla="*/ 1033433 h 1674190"/>
                      <a:gd name="connsiteX5" fmla="*/ 174661 w 877807"/>
                      <a:gd name="connsiteY5" fmla="*/ 1241212 h 1674190"/>
                      <a:gd name="connsiteX6" fmla="*/ 10425 w 877807"/>
                      <a:gd name="connsiteY6" fmla="*/ 1625071 h 1674190"/>
                      <a:gd name="connsiteX7" fmla="*/ 501368 w 877807"/>
                      <a:gd name="connsiteY7" fmla="*/ 1639905 h 1674190"/>
                      <a:gd name="connsiteX8" fmla="*/ 647239 w 877807"/>
                      <a:gd name="connsiteY8" fmla="*/ 1262102 h 1674190"/>
                      <a:gd name="connsiteX9" fmla="*/ 720582 w 877807"/>
                      <a:gd name="connsiteY9" fmla="*/ 1117071 h 1674190"/>
                      <a:gd name="connsiteX10" fmla="*/ 751539 w 877807"/>
                      <a:gd name="connsiteY10" fmla="*/ 1057539 h 1674190"/>
                      <a:gd name="connsiteX11" fmla="*/ 634857 w 877807"/>
                      <a:gd name="connsiteY11" fmla="*/ 1036109 h 1674190"/>
                      <a:gd name="connsiteX12" fmla="*/ 802086 w 877807"/>
                      <a:gd name="connsiteY12" fmla="*/ 690533 h 1674190"/>
                      <a:gd name="connsiteX13" fmla="*/ 811749 w 877807"/>
                      <a:gd name="connsiteY13" fmla="*/ 522690 h 1674190"/>
                      <a:gd name="connsiteX14" fmla="*/ 865837 w 877807"/>
                      <a:gd name="connsiteY14" fmla="*/ 309828 h 1674190"/>
                      <a:gd name="connsiteX15" fmla="*/ 877744 w 877807"/>
                      <a:gd name="connsiteY15" fmla="*/ 183622 h 1674190"/>
                      <a:gd name="connsiteX16" fmla="*/ 829913 w 877807"/>
                      <a:gd name="connsiteY16" fmla="*/ 262520 h 1674190"/>
                      <a:gd name="connsiteX17" fmla="*/ 730106 w 877807"/>
                      <a:gd name="connsiteY17" fmla="*/ 243154 h 1674190"/>
                      <a:gd name="connsiteX18" fmla="*/ 732488 w 877807"/>
                      <a:gd name="connsiteY18" fmla="*/ 131233 h 1674190"/>
                      <a:gd name="connsiteX19" fmla="*/ 677719 w 877807"/>
                      <a:gd name="connsiteY19" fmla="*/ 259822 h 1674190"/>
                      <a:gd name="connsiteX20" fmla="*/ 613423 w 877807"/>
                      <a:gd name="connsiteY20" fmla="*/ 466992 h 1674190"/>
                      <a:gd name="connsiteX21" fmla="*/ 453882 w 877807"/>
                      <a:gd name="connsiteY21" fmla="*/ 757502 h 1674190"/>
                      <a:gd name="connsiteX22" fmla="*/ 496742 w 877807"/>
                      <a:gd name="connsiteY22" fmla="*/ 695589 h 1674190"/>
                      <a:gd name="connsiteX23" fmla="*/ 484836 w 877807"/>
                      <a:gd name="connsiteY23" fmla="*/ 657490 h 1674190"/>
                      <a:gd name="connsiteX24" fmla="*/ 551511 w 877807"/>
                      <a:gd name="connsiteY24" fmla="*/ 614628 h 1674190"/>
                      <a:gd name="connsiteX25" fmla="*/ 491981 w 877807"/>
                      <a:gd name="connsiteY25" fmla="*/ 600341 h 1674190"/>
                      <a:gd name="connsiteX26" fmla="*/ 494362 w 877807"/>
                      <a:gd name="connsiteY26" fmla="*/ 569384 h 1674190"/>
                      <a:gd name="connsiteX27" fmla="*/ 553893 w 877807"/>
                      <a:gd name="connsiteY27" fmla="*/ 543191 h 1674190"/>
                      <a:gd name="connsiteX28" fmla="*/ 506268 w 877807"/>
                      <a:gd name="connsiteY28" fmla="*/ 533666 h 1674190"/>
                      <a:gd name="connsiteX29" fmla="*/ 575323 w 877807"/>
                      <a:gd name="connsiteY29" fmla="*/ 521759 h 1674190"/>
                      <a:gd name="connsiteX30" fmla="*/ 489600 w 877807"/>
                      <a:gd name="connsiteY30" fmla="*/ 433652 h 1674190"/>
                      <a:gd name="connsiteX31" fmla="*/ 418161 w 877807"/>
                      <a:gd name="connsiteY31" fmla="*/ 438417 h 1674190"/>
                      <a:gd name="connsiteX32" fmla="*/ 487219 w 877807"/>
                      <a:gd name="connsiteY32" fmla="*/ 416983 h 1674190"/>
                      <a:gd name="connsiteX33" fmla="*/ 584850 w 877807"/>
                      <a:gd name="connsiteY33" fmla="*/ 428889 h 1674190"/>
                      <a:gd name="connsiteX34" fmla="*/ 525319 w 877807"/>
                      <a:gd name="connsiteY34" fmla="*/ 400315 h 1674190"/>
                      <a:gd name="connsiteX35" fmla="*/ 601519 w 877807"/>
                      <a:gd name="connsiteY35" fmla="*/ 376503 h 1674190"/>
                      <a:gd name="connsiteX36" fmla="*/ 551511 w 877807"/>
                      <a:gd name="connsiteY36" fmla="*/ 347928 h 1674190"/>
                      <a:gd name="connsiteX37" fmla="*/ 622950 w 877807"/>
                      <a:gd name="connsiteY37" fmla="*/ 309827 h 1674190"/>
                      <a:gd name="connsiteX38" fmla="*/ 553894 w 877807"/>
                      <a:gd name="connsiteY38" fmla="*/ 295541 h 1674190"/>
                      <a:gd name="connsiteX39" fmla="*/ 618187 w 877807"/>
                      <a:gd name="connsiteY39" fmla="*/ 269347 h 1674190"/>
                      <a:gd name="connsiteX40" fmla="*/ 644382 w 877807"/>
                      <a:gd name="connsiteY40" fmla="*/ 240772 h 1674190"/>
                      <a:gd name="connsiteX41" fmla="*/ 601519 w 877807"/>
                      <a:gd name="connsiteY41" fmla="*/ 240772 h 1674190"/>
                      <a:gd name="connsiteX42" fmla="*/ 658669 w 877807"/>
                      <a:gd name="connsiteY42" fmla="*/ 209816 h 1674190"/>
                      <a:gd name="connsiteX43" fmla="*/ 696768 w 877807"/>
                      <a:gd name="connsiteY43" fmla="*/ 159809 h 1674190"/>
                      <a:gd name="connsiteX44" fmla="*/ 682480 w 877807"/>
                      <a:gd name="connsiteY44" fmla="*/ 114566 h 1674190"/>
                      <a:gd name="connsiteX45" fmla="*/ 711056 w 877807"/>
                      <a:gd name="connsiteY45" fmla="*/ 126473 h 1674190"/>
                      <a:gd name="connsiteX46" fmla="*/ 698876 w 877807"/>
                      <a:gd name="connsiteY46" fmla="*/ 25348 h 1674190"/>
                      <a:gd name="connsiteX47" fmla="*/ 318149 w 877807"/>
                      <a:gd name="connsiteY47" fmla="*/ 359835 h 1674190"/>
                      <a:gd name="connsiteX48" fmla="*/ 283382 w 877807"/>
                      <a:gd name="connsiteY48" fmla="*/ 379202 h 1674190"/>
                      <a:gd name="connsiteX49" fmla="*/ 694524 w 877807"/>
                      <a:gd name="connsiteY49" fmla="*/ 5413 h 1674190"/>
                      <a:gd name="connsiteX0" fmla="*/ 692471 w 875754"/>
                      <a:gd name="connsiteY0" fmla="*/ 5413 h 1673795"/>
                      <a:gd name="connsiteX1" fmla="*/ 465433 w 875754"/>
                      <a:gd name="connsiteY1" fmla="*/ 169858 h 1673795"/>
                      <a:gd name="connsiteX2" fmla="*/ 260648 w 875754"/>
                      <a:gd name="connsiteY2" fmla="*/ 343076 h 1673795"/>
                      <a:gd name="connsiteX3" fmla="*/ 259083 w 875754"/>
                      <a:gd name="connsiteY3" fmla="*/ 663659 h 1673795"/>
                      <a:gd name="connsiteX4" fmla="*/ 273963 w 875754"/>
                      <a:gd name="connsiteY4" fmla="*/ 1033433 h 1673795"/>
                      <a:gd name="connsiteX5" fmla="*/ 195633 w 875754"/>
                      <a:gd name="connsiteY5" fmla="*/ 1247791 h 1673795"/>
                      <a:gd name="connsiteX6" fmla="*/ 8372 w 875754"/>
                      <a:gd name="connsiteY6" fmla="*/ 1625071 h 1673795"/>
                      <a:gd name="connsiteX7" fmla="*/ 499315 w 875754"/>
                      <a:gd name="connsiteY7" fmla="*/ 1639905 h 1673795"/>
                      <a:gd name="connsiteX8" fmla="*/ 645186 w 875754"/>
                      <a:gd name="connsiteY8" fmla="*/ 1262102 h 1673795"/>
                      <a:gd name="connsiteX9" fmla="*/ 718529 w 875754"/>
                      <a:gd name="connsiteY9" fmla="*/ 1117071 h 1673795"/>
                      <a:gd name="connsiteX10" fmla="*/ 749486 w 875754"/>
                      <a:gd name="connsiteY10" fmla="*/ 1057539 h 1673795"/>
                      <a:gd name="connsiteX11" fmla="*/ 632804 w 875754"/>
                      <a:gd name="connsiteY11" fmla="*/ 1036109 h 1673795"/>
                      <a:gd name="connsiteX12" fmla="*/ 800033 w 875754"/>
                      <a:gd name="connsiteY12" fmla="*/ 690533 h 1673795"/>
                      <a:gd name="connsiteX13" fmla="*/ 809696 w 875754"/>
                      <a:gd name="connsiteY13" fmla="*/ 522690 h 1673795"/>
                      <a:gd name="connsiteX14" fmla="*/ 863784 w 875754"/>
                      <a:gd name="connsiteY14" fmla="*/ 309828 h 1673795"/>
                      <a:gd name="connsiteX15" fmla="*/ 875691 w 875754"/>
                      <a:gd name="connsiteY15" fmla="*/ 183622 h 1673795"/>
                      <a:gd name="connsiteX16" fmla="*/ 827860 w 875754"/>
                      <a:gd name="connsiteY16" fmla="*/ 262520 h 1673795"/>
                      <a:gd name="connsiteX17" fmla="*/ 728053 w 875754"/>
                      <a:gd name="connsiteY17" fmla="*/ 243154 h 1673795"/>
                      <a:gd name="connsiteX18" fmla="*/ 730435 w 875754"/>
                      <a:gd name="connsiteY18" fmla="*/ 131233 h 1673795"/>
                      <a:gd name="connsiteX19" fmla="*/ 675666 w 875754"/>
                      <a:gd name="connsiteY19" fmla="*/ 259822 h 1673795"/>
                      <a:gd name="connsiteX20" fmla="*/ 611370 w 875754"/>
                      <a:gd name="connsiteY20" fmla="*/ 466992 h 1673795"/>
                      <a:gd name="connsiteX21" fmla="*/ 451829 w 875754"/>
                      <a:gd name="connsiteY21" fmla="*/ 757502 h 1673795"/>
                      <a:gd name="connsiteX22" fmla="*/ 494689 w 875754"/>
                      <a:gd name="connsiteY22" fmla="*/ 695589 h 1673795"/>
                      <a:gd name="connsiteX23" fmla="*/ 482783 w 875754"/>
                      <a:gd name="connsiteY23" fmla="*/ 657490 h 1673795"/>
                      <a:gd name="connsiteX24" fmla="*/ 549458 w 875754"/>
                      <a:gd name="connsiteY24" fmla="*/ 614628 h 1673795"/>
                      <a:gd name="connsiteX25" fmla="*/ 489928 w 875754"/>
                      <a:gd name="connsiteY25" fmla="*/ 600341 h 1673795"/>
                      <a:gd name="connsiteX26" fmla="*/ 492309 w 875754"/>
                      <a:gd name="connsiteY26" fmla="*/ 569384 h 1673795"/>
                      <a:gd name="connsiteX27" fmla="*/ 551840 w 875754"/>
                      <a:gd name="connsiteY27" fmla="*/ 543191 h 1673795"/>
                      <a:gd name="connsiteX28" fmla="*/ 504215 w 875754"/>
                      <a:gd name="connsiteY28" fmla="*/ 533666 h 1673795"/>
                      <a:gd name="connsiteX29" fmla="*/ 573270 w 875754"/>
                      <a:gd name="connsiteY29" fmla="*/ 521759 h 1673795"/>
                      <a:gd name="connsiteX30" fmla="*/ 487547 w 875754"/>
                      <a:gd name="connsiteY30" fmla="*/ 433652 h 1673795"/>
                      <a:gd name="connsiteX31" fmla="*/ 416108 w 875754"/>
                      <a:gd name="connsiteY31" fmla="*/ 438417 h 1673795"/>
                      <a:gd name="connsiteX32" fmla="*/ 485166 w 875754"/>
                      <a:gd name="connsiteY32" fmla="*/ 416983 h 1673795"/>
                      <a:gd name="connsiteX33" fmla="*/ 582797 w 875754"/>
                      <a:gd name="connsiteY33" fmla="*/ 428889 h 1673795"/>
                      <a:gd name="connsiteX34" fmla="*/ 523266 w 875754"/>
                      <a:gd name="connsiteY34" fmla="*/ 400315 h 1673795"/>
                      <a:gd name="connsiteX35" fmla="*/ 599466 w 875754"/>
                      <a:gd name="connsiteY35" fmla="*/ 376503 h 1673795"/>
                      <a:gd name="connsiteX36" fmla="*/ 549458 w 875754"/>
                      <a:gd name="connsiteY36" fmla="*/ 347928 h 1673795"/>
                      <a:gd name="connsiteX37" fmla="*/ 620897 w 875754"/>
                      <a:gd name="connsiteY37" fmla="*/ 309827 h 1673795"/>
                      <a:gd name="connsiteX38" fmla="*/ 551841 w 875754"/>
                      <a:gd name="connsiteY38" fmla="*/ 295541 h 1673795"/>
                      <a:gd name="connsiteX39" fmla="*/ 616134 w 875754"/>
                      <a:gd name="connsiteY39" fmla="*/ 269347 h 1673795"/>
                      <a:gd name="connsiteX40" fmla="*/ 642329 w 875754"/>
                      <a:gd name="connsiteY40" fmla="*/ 240772 h 1673795"/>
                      <a:gd name="connsiteX41" fmla="*/ 599466 w 875754"/>
                      <a:gd name="connsiteY41" fmla="*/ 240772 h 1673795"/>
                      <a:gd name="connsiteX42" fmla="*/ 656616 w 875754"/>
                      <a:gd name="connsiteY42" fmla="*/ 209816 h 1673795"/>
                      <a:gd name="connsiteX43" fmla="*/ 694715 w 875754"/>
                      <a:gd name="connsiteY43" fmla="*/ 159809 h 1673795"/>
                      <a:gd name="connsiteX44" fmla="*/ 680427 w 875754"/>
                      <a:gd name="connsiteY44" fmla="*/ 114566 h 1673795"/>
                      <a:gd name="connsiteX45" fmla="*/ 709003 w 875754"/>
                      <a:gd name="connsiteY45" fmla="*/ 126473 h 1673795"/>
                      <a:gd name="connsiteX46" fmla="*/ 696823 w 875754"/>
                      <a:gd name="connsiteY46" fmla="*/ 25348 h 1673795"/>
                      <a:gd name="connsiteX47" fmla="*/ 316096 w 875754"/>
                      <a:gd name="connsiteY47" fmla="*/ 359835 h 1673795"/>
                      <a:gd name="connsiteX48" fmla="*/ 281329 w 875754"/>
                      <a:gd name="connsiteY48" fmla="*/ 379202 h 1673795"/>
                      <a:gd name="connsiteX49" fmla="*/ 692471 w 875754"/>
                      <a:gd name="connsiteY49" fmla="*/ 5413 h 1673795"/>
                      <a:gd name="connsiteX0" fmla="*/ 692471 w 875754"/>
                      <a:gd name="connsiteY0" fmla="*/ 5413 h 1673795"/>
                      <a:gd name="connsiteX1" fmla="*/ 465433 w 875754"/>
                      <a:gd name="connsiteY1" fmla="*/ 169858 h 1673795"/>
                      <a:gd name="connsiteX2" fmla="*/ 260648 w 875754"/>
                      <a:gd name="connsiteY2" fmla="*/ 343076 h 1673795"/>
                      <a:gd name="connsiteX3" fmla="*/ 275529 w 875754"/>
                      <a:gd name="connsiteY3" fmla="*/ 670238 h 1673795"/>
                      <a:gd name="connsiteX4" fmla="*/ 273963 w 875754"/>
                      <a:gd name="connsiteY4" fmla="*/ 1033433 h 1673795"/>
                      <a:gd name="connsiteX5" fmla="*/ 195633 w 875754"/>
                      <a:gd name="connsiteY5" fmla="*/ 1247791 h 1673795"/>
                      <a:gd name="connsiteX6" fmla="*/ 8372 w 875754"/>
                      <a:gd name="connsiteY6" fmla="*/ 1625071 h 1673795"/>
                      <a:gd name="connsiteX7" fmla="*/ 499315 w 875754"/>
                      <a:gd name="connsiteY7" fmla="*/ 1639905 h 1673795"/>
                      <a:gd name="connsiteX8" fmla="*/ 645186 w 875754"/>
                      <a:gd name="connsiteY8" fmla="*/ 1262102 h 1673795"/>
                      <a:gd name="connsiteX9" fmla="*/ 718529 w 875754"/>
                      <a:gd name="connsiteY9" fmla="*/ 1117071 h 1673795"/>
                      <a:gd name="connsiteX10" fmla="*/ 749486 w 875754"/>
                      <a:gd name="connsiteY10" fmla="*/ 1057539 h 1673795"/>
                      <a:gd name="connsiteX11" fmla="*/ 632804 w 875754"/>
                      <a:gd name="connsiteY11" fmla="*/ 1036109 h 1673795"/>
                      <a:gd name="connsiteX12" fmla="*/ 800033 w 875754"/>
                      <a:gd name="connsiteY12" fmla="*/ 690533 h 1673795"/>
                      <a:gd name="connsiteX13" fmla="*/ 809696 w 875754"/>
                      <a:gd name="connsiteY13" fmla="*/ 522690 h 1673795"/>
                      <a:gd name="connsiteX14" fmla="*/ 863784 w 875754"/>
                      <a:gd name="connsiteY14" fmla="*/ 309828 h 1673795"/>
                      <a:gd name="connsiteX15" fmla="*/ 875691 w 875754"/>
                      <a:gd name="connsiteY15" fmla="*/ 183622 h 1673795"/>
                      <a:gd name="connsiteX16" fmla="*/ 827860 w 875754"/>
                      <a:gd name="connsiteY16" fmla="*/ 262520 h 1673795"/>
                      <a:gd name="connsiteX17" fmla="*/ 728053 w 875754"/>
                      <a:gd name="connsiteY17" fmla="*/ 243154 h 1673795"/>
                      <a:gd name="connsiteX18" fmla="*/ 730435 w 875754"/>
                      <a:gd name="connsiteY18" fmla="*/ 131233 h 1673795"/>
                      <a:gd name="connsiteX19" fmla="*/ 675666 w 875754"/>
                      <a:gd name="connsiteY19" fmla="*/ 259822 h 1673795"/>
                      <a:gd name="connsiteX20" fmla="*/ 611370 w 875754"/>
                      <a:gd name="connsiteY20" fmla="*/ 466992 h 1673795"/>
                      <a:gd name="connsiteX21" fmla="*/ 451829 w 875754"/>
                      <a:gd name="connsiteY21" fmla="*/ 757502 h 1673795"/>
                      <a:gd name="connsiteX22" fmla="*/ 494689 w 875754"/>
                      <a:gd name="connsiteY22" fmla="*/ 695589 h 1673795"/>
                      <a:gd name="connsiteX23" fmla="*/ 482783 w 875754"/>
                      <a:gd name="connsiteY23" fmla="*/ 657490 h 1673795"/>
                      <a:gd name="connsiteX24" fmla="*/ 549458 w 875754"/>
                      <a:gd name="connsiteY24" fmla="*/ 614628 h 1673795"/>
                      <a:gd name="connsiteX25" fmla="*/ 489928 w 875754"/>
                      <a:gd name="connsiteY25" fmla="*/ 600341 h 1673795"/>
                      <a:gd name="connsiteX26" fmla="*/ 492309 w 875754"/>
                      <a:gd name="connsiteY26" fmla="*/ 569384 h 1673795"/>
                      <a:gd name="connsiteX27" fmla="*/ 551840 w 875754"/>
                      <a:gd name="connsiteY27" fmla="*/ 543191 h 1673795"/>
                      <a:gd name="connsiteX28" fmla="*/ 504215 w 875754"/>
                      <a:gd name="connsiteY28" fmla="*/ 533666 h 1673795"/>
                      <a:gd name="connsiteX29" fmla="*/ 573270 w 875754"/>
                      <a:gd name="connsiteY29" fmla="*/ 521759 h 1673795"/>
                      <a:gd name="connsiteX30" fmla="*/ 487547 w 875754"/>
                      <a:gd name="connsiteY30" fmla="*/ 433652 h 1673795"/>
                      <a:gd name="connsiteX31" fmla="*/ 416108 w 875754"/>
                      <a:gd name="connsiteY31" fmla="*/ 438417 h 1673795"/>
                      <a:gd name="connsiteX32" fmla="*/ 485166 w 875754"/>
                      <a:gd name="connsiteY32" fmla="*/ 416983 h 1673795"/>
                      <a:gd name="connsiteX33" fmla="*/ 582797 w 875754"/>
                      <a:gd name="connsiteY33" fmla="*/ 428889 h 1673795"/>
                      <a:gd name="connsiteX34" fmla="*/ 523266 w 875754"/>
                      <a:gd name="connsiteY34" fmla="*/ 400315 h 1673795"/>
                      <a:gd name="connsiteX35" fmla="*/ 599466 w 875754"/>
                      <a:gd name="connsiteY35" fmla="*/ 376503 h 1673795"/>
                      <a:gd name="connsiteX36" fmla="*/ 549458 w 875754"/>
                      <a:gd name="connsiteY36" fmla="*/ 347928 h 1673795"/>
                      <a:gd name="connsiteX37" fmla="*/ 620897 w 875754"/>
                      <a:gd name="connsiteY37" fmla="*/ 309827 h 1673795"/>
                      <a:gd name="connsiteX38" fmla="*/ 551841 w 875754"/>
                      <a:gd name="connsiteY38" fmla="*/ 295541 h 1673795"/>
                      <a:gd name="connsiteX39" fmla="*/ 616134 w 875754"/>
                      <a:gd name="connsiteY39" fmla="*/ 269347 h 1673795"/>
                      <a:gd name="connsiteX40" fmla="*/ 642329 w 875754"/>
                      <a:gd name="connsiteY40" fmla="*/ 240772 h 1673795"/>
                      <a:gd name="connsiteX41" fmla="*/ 599466 w 875754"/>
                      <a:gd name="connsiteY41" fmla="*/ 240772 h 1673795"/>
                      <a:gd name="connsiteX42" fmla="*/ 656616 w 875754"/>
                      <a:gd name="connsiteY42" fmla="*/ 209816 h 1673795"/>
                      <a:gd name="connsiteX43" fmla="*/ 694715 w 875754"/>
                      <a:gd name="connsiteY43" fmla="*/ 159809 h 1673795"/>
                      <a:gd name="connsiteX44" fmla="*/ 680427 w 875754"/>
                      <a:gd name="connsiteY44" fmla="*/ 114566 h 1673795"/>
                      <a:gd name="connsiteX45" fmla="*/ 709003 w 875754"/>
                      <a:gd name="connsiteY45" fmla="*/ 126473 h 1673795"/>
                      <a:gd name="connsiteX46" fmla="*/ 696823 w 875754"/>
                      <a:gd name="connsiteY46" fmla="*/ 25348 h 1673795"/>
                      <a:gd name="connsiteX47" fmla="*/ 316096 w 875754"/>
                      <a:gd name="connsiteY47" fmla="*/ 359835 h 1673795"/>
                      <a:gd name="connsiteX48" fmla="*/ 281329 w 875754"/>
                      <a:gd name="connsiteY48" fmla="*/ 379202 h 1673795"/>
                      <a:gd name="connsiteX49" fmla="*/ 692471 w 875754"/>
                      <a:gd name="connsiteY49" fmla="*/ 5413 h 1673795"/>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45186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28740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5429 h 1673811"/>
                      <a:gd name="connsiteX1" fmla="*/ 465433 w 875754"/>
                      <a:gd name="connsiteY1" fmla="*/ 169874 h 1673811"/>
                      <a:gd name="connsiteX2" fmla="*/ 270516 w 875754"/>
                      <a:gd name="connsiteY2" fmla="*/ 346381 h 1673811"/>
                      <a:gd name="connsiteX3" fmla="*/ 275529 w 875754"/>
                      <a:gd name="connsiteY3" fmla="*/ 670254 h 1673811"/>
                      <a:gd name="connsiteX4" fmla="*/ 273963 w 875754"/>
                      <a:gd name="connsiteY4" fmla="*/ 1033449 h 1673811"/>
                      <a:gd name="connsiteX5" fmla="*/ 195633 w 875754"/>
                      <a:gd name="connsiteY5" fmla="*/ 1247807 h 1673811"/>
                      <a:gd name="connsiteX6" fmla="*/ 8372 w 875754"/>
                      <a:gd name="connsiteY6" fmla="*/ 1625087 h 1673811"/>
                      <a:gd name="connsiteX7" fmla="*/ 499315 w 875754"/>
                      <a:gd name="connsiteY7" fmla="*/ 1639921 h 1673811"/>
                      <a:gd name="connsiteX8" fmla="*/ 628740 w 875754"/>
                      <a:gd name="connsiteY8" fmla="*/ 1262118 h 1673811"/>
                      <a:gd name="connsiteX9" fmla="*/ 718529 w 875754"/>
                      <a:gd name="connsiteY9" fmla="*/ 1117087 h 1673811"/>
                      <a:gd name="connsiteX10" fmla="*/ 749486 w 875754"/>
                      <a:gd name="connsiteY10" fmla="*/ 1057555 h 1673811"/>
                      <a:gd name="connsiteX11" fmla="*/ 632804 w 875754"/>
                      <a:gd name="connsiteY11" fmla="*/ 1036125 h 1673811"/>
                      <a:gd name="connsiteX12" fmla="*/ 800033 w 875754"/>
                      <a:gd name="connsiteY12" fmla="*/ 690549 h 1673811"/>
                      <a:gd name="connsiteX13" fmla="*/ 809696 w 875754"/>
                      <a:gd name="connsiteY13" fmla="*/ 522706 h 1673811"/>
                      <a:gd name="connsiteX14" fmla="*/ 863784 w 875754"/>
                      <a:gd name="connsiteY14" fmla="*/ 309844 h 1673811"/>
                      <a:gd name="connsiteX15" fmla="*/ 875691 w 875754"/>
                      <a:gd name="connsiteY15" fmla="*/ 183638 h 1673811"/>
                      <a:gd name="connsiteX16" fmla="*/ 827860 w 875754"/>
                      <a:gd name="connsiteY16" fmla="*/ 262536 h 1673811"/>
                      <a:gd name="connsiteX17" fmla="*/ 728053 w 875754"/>
                      <a:gd name="connsiteY17" fmla="*/ 243170 h 1673811"/>
                      <a:gd name="connsiteX18" fmla="*/ 730435 w 875754"/>
                      <a:gd name="connsiteY18" fmla="*/ 131249 h 1673811"/>
                      <a:gd name="connsiteX19" fmla="*/ 675666 w 875754"/>
                      <a:gd name="connsiteY19" fmla="*/ 259838 h 1673811"/>
                      <a:gd name="connsiteX20" fmla="*/ 611370 w 875754"/>
                      <a:gd name="connsiteY20" fmla="*/ 467008 h 1673811"/>
                      <a:gd name="connsiteX21" fmla="*/ 451829 w 875754"/>
                      <a:gd name="connsiteY21" fmla="*/ 757518 h 1673811"/>
                      <a:gd name="connsiteX22" fmla="*/ 494689 w 875754"/>
                      <a:gd name="connsiteY22" fmla="*/ 695605 h 1673811"/>
                      <a:gd name="connsiteX23" fmla="*/ 482783 w 875754"/>
                      <a:gd name="connsiteY23" fmla="*/ 657506 h 1673811"/>
                      <a:gd name="connsiteX24" fmla="*/ 549458 w 875754"/>
                      <a:gd name="connsiteY24" fmla="*/ 614644 h 1673811"/>
                      <a:gd name="connsiteX25" fmla="*/ 489928 w 875754"/>
                      <a:gd name="connsiteY25" fmla="*/ 600357 h 1673811"/>
                      <a:gd name="connsiteX26" fmla="*/ 492309 w 875754"/>
                      <a:gd name="connsiteY26" fmla="*/ 569400 h 1673811"/>
                      <a:gd name="connsiteX27" fmla="*/ 551840 w 875754"/>
                      <a:gd name="connsiteY27" fmla="*/ 543207 h 1673811"/>
                      <a:gd name="connsiteX28" fmla="*/ 504215 w 875754"/>
                      <a:gd name="connsiteY28" fmla="*/ 533682 h 1673811"/>
                      <a:gd name="connsiteX29" fmla="*/ 573270 w 875754"/>
                      <a:gd name="connsiteY29" fmla="*/ 521775 h 1673811"/>
                      <a:gd name="connsiteX30" fmla="*/ 487547 w 875754"/>
                      <a:gd name="connsiteY30" fmla="*/ 433668 h 1673811"/>
                      <a:gd name="connsiteX31" fmla="*/ 416108 w 875754"/>
                      <a:gd name="connsiteY31" fmla="*/ 438433 h 1673811"/>
                      <a:gd name="connsiteX32" fmla="*/ 485166 w 875754"/>
                      <a:gd name="connsiteY32" fmla="*/ 416999 h 1673811"/>
                      <a:gd name="connsiteX33" fmla="*/ 582797 w 875754"/>
                      <a:gd name="connsiteY33" fmla="*/ 428905 h 1673811"/>
                      <a:gd name="connsiteX34" fmla="*/ 523266 w 875754"/>
                      <a:gd name="connsiteY34" fmla="*/ 400331 h 1673811"/>
                      <a:gd name="connsiteX35" fmla="*/ 599466 w 875754"/>
                      <a:gd name="connsiteY35" fmla="*/ 376519 h 1673811"/>
                      <a:gd name="connsiteX36" fmla="*/ 549458 w 875754"/>
                      <a:gd name="connsiteY36" fmla="*/ 347944 h 1673811"/>
                      <a:gd name="connsiteX37" fmla="*/ 620897 w 875754"/>
                      <a:gd name="connsiteY37" fmla="*/ 309843 h 1673811"/>
                      <a:gd name="connsiteX38" fmla="*/ 551841 w 875754"/>
                      <a:gd name="connsiteY38" fmla="*/ 295557 h 1673811"/>
                      <a:gd name="connsiteX39" fmla="*/ 616134 w 875754"/>
                      <a:gd name="connsiteY39" fmla="*/ 269363 h 1673811"/>
                      <a:gd name="connsiteX40" fmla="*/ 642329 w 875754"/>
                      <a:gd name="connsiteY40" fmla="*/ 240788 h 1673811"/>
                      <a:gd name="connsiteX41" fmla="*/ 599466 w 875754"/>
                      <a:gd name="connsiteY41" fmla="*/ 240788 h 1673811"/>
                      <a:gd name="connsiteX42" fmla="*/ 656616 w 875754"/>
                      <a:gd name="connsiteY42" fmla="*/ 209832 h 1673811"/>
                      <a:gd name="connsiteX43" fmla="*/ 694715 w 875754"/>
                      <a:gd name="connsiteY43" fmla="*/ 159825 h 1673811"/>
                      <a:gd name="connsiteX44" fmla="*/ 680427 w 875754"/>
                      <a:gd name="connsiteY44" fmla="*/ 114582 h 1673811"/>
                      <a:gd name="connsiteX45" fmla="*/ 709003 w 875754"/>
                      <a:gd name="connsiteY45" fmla="*/ 126489 h 1673811"/>
                      <a:gd name="connsiteX46" fmla="*/ 696823 w 875754"/>
                      <a:gd name="connsiteY46" fmla="*/ 25364 h 1673811"/>
                      <a:gd name="connsiteX47" fmla="*/ 316096 w 875754"/>
                      <a:gd name="connsiteY47" fmla="*/ 359851 h 1673811"/>
                      <a:gd name="connsiteX48" fmla="*/ 281329 w 875754"/>
                      <a:gd name="connsiteY48" fmla="*/ 379218 h 1673811"/>
                      <a:gd name="connsiteX49" fmla="*/ 692471 w 875754"/>
                      <a:gd name="connsiteY49" fmla="*/ 5429 h 1673811"/>
                      <a:gd name="connsiteX0" fmla="*/ 692471 w 875754"/>
                      <a:gd name="connsiteY0" fmla="*/ 4370 h 1672752"/>
                      <a:gd name="connsiteX1" fmla="*/ 465433 w 875754"/>
                      <a:gd name="connsiteY1" fmla="*/ 168815 h 1672752"/>
                      <a:gd name="connsiteX2" fmla="*/ 270516 w 875754"/>
                      <a:gd name="connsiteY2" fmla="*/ 345322 h 1672752"/>
                      <a:gd name="connsiteX3" fmla="*/ 275529 w 875754"/>
                      <a:gd name="connsiteY3" fmla="*/ 669195 h 1672752"/>
                      <a:gd name="connsiteX4" fmla="*/ 273963 w 875754"/>
                      <a:gd name="connsiteY4" fmla="*/ 1032390 h 1672752"/>
                      <a:gd name="connsiteX5" fmla="*/ 195633 w 875754"/>
                      <a:gd name="connsiteY5" fmla="*/ 1246748 h 1672752"/>
                      <a:gd name="connsiteX6" fmla="*/ 8372 w 875754"/>
                      <a:gd name="connsiteY6" fmla="*/ 1624028 h 1672752"/>
                      <a:gd name="connsiteX7" fmla="*/ 499315 w 875754"/>
                      <a:gd name="connsiteY7" fmla="*/ 1638862 h 1672752"/>
                      <a:gd name="connsiteX8" fmla="*/ 628740 w 875754"/>
                      <a:gd name="connsiteY8" fmla="*/ 1261059 h 1672752"/>
                      <a:gd name="connsiteX9" fmla="*/ 718529 w 875754"/>
                      <a:gd name="connsiteY9" fmla="*/ 1116028 h 1672752"/>
                      <a:gd name="connsiteX10" fmla="*/ 749486 w 875754"/>
                      <a:gd name="connsiteY10" fmla="*/ 1056496 h 1672752"/>
                      <a:gd name="connsiteX11" fmla="*/ 632804 w 875754"/>
                      <a:gd name="connsiteY11" fmla="*/ 1035066 h 1672752"/>
                      <a:gd name="connsiteX12" fmla="*/ 800033 w 875754"/>
                      <a:gd name="connsiteY12" fmla="*/ 689490 h 1672752"/>
                      <a:gd name="connsiteX13" fmla="*/ 809696 w 875754"/>
                      <a:gd name="connsiteY13" fmla="*/ 521647 h 1672752"/>
                      <a:gd name="connsiteX14" fmla="*/ 863784 w 875754"/>
                      <a:gd name="connsiteY14" fmla="*/ 308785 h 1672752"/>
                      <a:gd name="connsiteX15" fmla="*/ 875691 w 875754"/>
                      <a:gd name="connsiteY15" fmla="*/ 182579 h 1672752"/>
                      <a:gd name="connsiteX16" fmla="*/ 827860 w 875754"/>
                      <a:gd name="connsiteY16" fmla="*/ 261477 h 1672752"/>
                      <a:gd name="connsiteX17" fmla="*/ 728053 w 875754"/>
                      <a:gd name="connsiteY17" fmla="*/ 242111 h 1672752"/>
                      <a:gd name="connsiteX18" fmla="*/ 730435 w 875754"/>
                      <a:gd name="connsiteY18" fmla="*/ 130190 h 1672752"/>
                      <a:gd name="connsiteX19" fmla="*/ 675666 w 875754"/>
                      <a:gd name="connsiteY19" fmla="*/ 258779 h 1672752"/>
                      <a:gd name="connsiteX20" fmla="*/ 611370 w 875754"/>
                      <a:gd name="connsiteY20" fmla="*/ 465949 h 1672752"/>
                      <a:gd name="connsiteX21" fmla="*/ 451829 w 875754"/>
                      <a:gd name="connsiteY21" fmla="*/ 756459 h 1672752"/>
                      <a:gd name="connsiteX22" fmla="*/ 494689 w 875754"/>
                      <a:gd name="connsiteY22" fmla="*/ 694546 h 1672752"/>
                      <a:gd name="connsiteX23" fmla="*/ 482783 w 875754"/>
                      <a:gd name="connsiteY23" fmla="*/ 656447 h 1672752"/>
                      <a:gd name="connsiteX24" fmla="*/ 549458 w 875754"/>
                      <a:gd name="connsiteY24" fmla="*/ 613585 h 1672752"/>
                      <a:gd name="connsiteX25" fmla="*/ 489928 w 875754"/>
                      <a:gd name="connsiteY25" fmla="*/ 599298 h 1672752"/>
                      <a:gd name="connsiteX26" fmla="*/ 492309 w 875754"/>
                      <a:gd name="connsiteY26" fmla="*/ 568341 h 1672752"/>
                      <a:gd name="connsiteX27" fmla="*/ 551840 w 875754"/>
                      <a:gd name="connsiteY27" fmla="*/ 542148 h 1672752"/>
                      <a:gd name="connsiteX28" fmla="*/ 504215 w 875754"/>
                      <a:gd name="connsiteY28" fmla="*/ 532623 h 1672752"/>
                      <a:gd name="connsiteX29" fmla="*/ 573270 w 875754"/>
                      <a:gd name="connsiteY29" fmla="*/ 520716 h 1672752"/>
                      <a:gd name="connsiteX30" fmla="*/ 487547 w 875754"/>
                      <a:gd name="connsiteY30" fmla="*/ 432609 h 1672752"/>
                      <a:gd name="connsiteX31" fmla="*/ 416108 w 875754"/>
                      <a:gd name="connsiteY31" fmla="*/ 437374 h 1672752"/>
                      <a:gd name="connsiteX32" fmla="*/ 485166 w 875754"/>
                      <a:gd name="connsiteY32" fmla="*/ 415940 h 1672752"/>
                      <a:gd name="connsiteX33" fmla="*/ 582797 w 875754"/>
                      <a:gd name="connsiteY33" fmla="*/ 427846 h 1672752"/>
                      <a:gd name="connsiteX34" fmla="*/ 523266 w 875754"/>
                      <a:gd name="connsiteY34" fmla="*/ 399272 h 1672752"/>
                      <a:gd name="connsiteX35" fmla="*/ 599466 w 875754"/>
                      <a:gd name="connsiteY35" fmla="*/ 375460 h 1672752"/>
                      <a:gd name="connsiteX36" fmla="*/ 549458 w 875754"/>
                      <a:gd name="connsiteY36" fmla="*/ 346885 h 1672752"/>
                      <a:gd name="connsiteX37" fmla="*/ 620897 w 875754"/>
                      <a:gd name="connsiteY37" fmla="*/ 308784 h 1672752"/>
                      <a:gd name="connsiteX38" fmla="*/ 551841 w 875754"/>
                      <a:gd name="connsiteY38" fmla="*/ 294498 h 1672752"/>
                      <a:gd name="connsiteX39" fmla="*/ 616134 w 875754"/>
                      <a:gd name="connsiteY39" fmla="*/ 268304 h 1672752"/>
                      <a:gd name="connsiteX40" fmla="*/ 642329 w 875754"/>
                      <a:gd name="connsiteY40" fmla="*/ 239729 h 1672752"/>
                      <a:gd name="connsiteX41" fmla="*/ 599466 w 875754"/>
                      <a:gd name="connsiteY41" fmla="*/ 239729 h 1672752"/>
                      <a:gd name="connsiteX42" fmla="*/ 656616 w 875754"/>
                      <a:gd name="connsiteY42" fmla="*/ 208773 h 1672752"/>
                      <a:gd name="connsiteX43" fmla="*/ 694715 w 875754"/>
                      <a:gd name="connsiteY43" fmla="*/ 158766 h 1672752"/>
                      <a:gd name="connsiteX44" fmla="*/ 680427 w 875754"/>
                      <a:gd name="connsiteY44" fmla="*/ 113523 h 1672752"/>
                      <a:gd name="connsiteX45" fmla="*/ 709003 w 875754"/>
                      <a:gd name="connsiteY45" fmla="*/ 125430 h 1672752"/>
                      <a:gd name="connsiteX46" fmla="*/ 696823 w 875754"/>
                      <a:gd name="connsiteY46" fmla="*/ 24305 h 1672752"/>
                      <a:gd name="connsiteX47" fmla="*/ 316096 w 875754"/>
                      <a:gd name="connsiteY47" fmla="*/ 358792 h 1672752"/>
                      <a:gd name="connsiteX48" fmla="*/ 299691 w 875754"/>
                      <a:gd name="connsiteY48" fmla="*/ 352453 h 1672752"/>
                      <a:gd name="connsiteX49" fmla="*/ 692471 w 875754"/>
                      <a:gd name="connsiteY49" fmla="*/ 4370 h 1672752"/>
                      <a:gd name="connsiteX0" fmla="*/ 692471 w 875754"/>
                      <a:gd name="connsiteY0" fmla="*/ 5602 h 1673984"/>
                      <a:gd name="connsiteX1" fmla="*/ 463052 w 875754"/>
                      <a:gd name="connsiteY1" fmla="*/ 153379 h 1673984"/>
                      <a:gd name="connsiteX2" fmla="*/ 270516 w 875754"/>
                      <a:gd name="connsiteY2" fmla="*/ 346554 h 1673984"/>
                      <a:gd name="connsiteX3" fmla="*/ 275529 w 875754"/>
                      <a:gd name="connsiteY3" fmla="*/ 670427 h 1673984"/>
                      <a:gd name="connsiteX4" fmla="*/ 273963 w 875754"/>
                      <a:gd name="connsiteY4" fmla="*/ 1033622 h 1673984"/>
                      <a:gd name="connsiteX5" fmla="*/ 195633 w 875754"/>
                      <a:gd name="connsiteY5" fmla="*/ 1247980 h 1673984"/>
                      <a:gd name="connsiteX6" fmla="*/ 8372 w 875754"/>
                      <a:gd name="connsiteY6" fmla="*/ 1625260 h 1673984"/>
                      <a:gd name="connsiteX7" fmla="*/ 499315 w 875754"/>
                      <a:gd name="connsiteY7" fmla="*/ 1640094 h 1673984"/>
                      <a:gd name="connsiteX8" fmla="*/ 628740 w 875754"/>
                      <a:gd name="connsiteY8" fmla="*/ 1262291 h 1673984"/>
                      <a:gd name="connsiteX9" fmla="*/ 718529 w 875754"/>
                      <a:gd name="connsiteY9" fmla="*/ 1117260 h 1673984"/>
                      <a:gd name="connsiteX10" fmla="*/ 749486 w 875754"/>
                      <a:gd name="connsiteY10" fmla="*/ 1057728 h 1673984"/>
                      <a:gd name="connsiteX11" fmla="*/ 632804 w 875754"/>
                      <a:gd name="connsiteY11" fmla="*/ 1036298 h 1673984"/>
                      <a:gd name="connsiteX12" fmla="*/ 800033 w 875754"/>
                      <a:gd name="connsiteY12" fmla="*/ 690722 h 1673984"/>
                      <a:gd name="connsiteX13" fmla="*/ 809696 w 875754"/>
                      <a:gd name="connsiteY13" fmla="*/ 522879 h 1673984"/>
                      <a:gd name="connsiteX14" fmla="*/ 863784 w 875754"/>
                      <a:gd name="connsiteY14" fmla="*/ 310017 h 1673984"/>
                      <a:gd name="connsiteX15" fmla="*/ 875691 w 875754"/>
                      <a:gd name="connsiteY15" fmla="*/ 183811 h 1673984"/>
                      <a:gd name="connsiteX16" fmla="*/ 827860 w 875754"/>
                      <a:gd name="connsiteY16" fmla="*/ 262709 h 1673984"/>
                      <a:gd name="connsiteX17" fmla="*/ 728053 w 875754"/>
                      <a:gd name="connsiteY17" fmla="*/ 243343 h 1673984"/>
                      <a:gd name="connsiteX18" fmla="*/ 730435 w 875754"/>
                      <a:gd name="connsiteY18" fmla="*/ 131422 h 1673984"/>
                      <a:gd name="connsiteX19" fmla="*/ 675666 w 875754"/>
                      <a:gd name="connsiteY19" fmla="*/ 260011 h 1673984"/>
                      <a:gd name="connsiteX20" fmla="*/ 611370 w 875754"/>
                      <a:gd name="connsiteY20" fmla="*/ 467181 h 1673984"/>
                      <a:gd name="connsiteX21" fmla="*/ 451829 w 875754"/>
                      <a:gd name="connsiteY21" fmla="*/ 757691 h 1673984"/>
                      <a:gd name="connsiteX22" fmla="*/ 494689 w 875754"/>
                      <a:gd name="connsiteY22" fmla="*/ 695778 h 1673984"/>
                      <a:gd name="connsiteX23" fmla="*/ 482783 w 875754"/>
                      <a:gd name="connsiteY23" fmla="*/ 657679 h 1673984"/>
                      <a:gd name="connsiteX24" fmla="*/ 549458 w 875754"/>
                      <a:gd name="connsiteY24" fmla="*/ 614817 h 1673984"/>
                      <a:gd name="connsiteX25" fmla="*/ 489928 w 875754"/>
                      <a:gd name="connsiteY25" fmla="*/ 600530 h 1673984"/>
                      <a:gd name="connsiteX26" fmla="*/ 492309 w 875754"/>
                      <a:gd name="connsiteY26" fmla="*/ 569573 h 1673984"/>
                      <a:gd name="connsiteX27" fmla="*/ 551840 w 875754"/>
                      <a:gd name="connsiteY27" fmla="*/ 543380 h 1673984"/>
                      <a:gd name="connsiteX28" fmla="*/ 504215 w 875754"/>
                      <a:gd name="connsiteY28" fmla="*/ 533855 h 1673984"/>
                      <a:gd name="connsiteX29" fmla="*/ 573270 w 875754"/>
                      <a:gd name="connsiteY29" fmla="*/ 521948 h 1673984"/>
                      <a:gd name="connsiteX30" fmla="*/ 487547 w 875754"/>
                      <a:gd name="connsiteY30" fmla="*/ 433841 h 1673984"/>
                      <a:gd name="connsiteX31" fmla="*/ 416108 w 875754"/>
                      <a:gd name="connsiteY31" fmla="*/ 438606 h 1673984"/>
                      <a:gd name="connsiteX32" fmla="*/ 485166 w 875754"/>
                      <a:gd name="connsiteY32" fmla="*/ 417172 h 1673984"/>
                      <a:gd name="connsiteX33" fmla="*/ 582797 w 875754"/>
                      <a:gd name="connsiteY33" fmla="*/ 429078 h 1673984"/>
                      <a:gd name="connsiteX34" fmla="*/ 523266 w 875754"/>
                      <a:gd name="connsiteY34" fmla="*/ 400504 h 1673984"/>
                      <a:gd name="connsiteX35" fmla="*/ 599466 w 875754"/>
                      <a:gd name="connsiteY35" fmla="*/ 376692 h 1673984"/>
                      <a:gd name="connsiteX36" fmla="*/ 549458 w 875754"/>
                      <a:gd name="connsiteY36" fmla="*/ 348117 h 1673984"/>
                      <a:gd name="connsiteX37" fmla="*/ 620897 w 875754"/>
                      <a:gd name="connsiteY37" fmla="*/ 310016 h 1673984"/>
                      <a:gd name="connsiteX38" fmla="*/ 551841 w 875754"/>
                      <a:gd name="connsiteY38" fmla="*/ 295730 h 1673984"/>
                      <a:gd name="connsiteX39" fmla="*/ 616134 w 875754"/>
                      <a:gd name="connsiteY39" fmla="*/ 269536 h 1673984"/>
                      <a:gd name="connsiteX40" fmla="*/ 642329 w 875754"/>
                      <a:gd name="connsiteY40" fmla="*/ 240961 h 1673984"/>
                      <a:gd name="connsiteX41" fmla="*/ 599466 w 875754"/>
                      <a:gd name="connsiteY41" fmla="*/ 240961 h 1673984"/>
                      <a:gd name="connsiteX42" fmla="*/ 656616 w 875754"/>
                      <a:gd name="connsiteY42" fmla="*/ 210005 h 1673984"/>
                      <a:gd name="connsiteX43" fmla="*/ 694715 w 875754"/>
                      <a:gd name="connsiteY43" fmla="*/ 159998 h 1673984"/>
                      <a:gd name="connsiteX44" fmla="*/ 680427 w 875754"/>
                      <a:gd name="connsiteY44" fmla="*/ 114755 h 1673984"/>
                      <a:gd name="connsiteX45" fmla="*/ 709003 w 875754"/>
                      <a:gd name="connsiteY45" fmla="*/ 126662 h 1673984"/>
                      <a:gd name="connsiteX46" fmla="*/ 696823 w 875754"/>
                      <a:gd name="connsiteY46" fmla="*/ 25537 h 1673984"/>
                      <a:gd name="connsiteX47" fmla="*/ 316096 w 875754"/>
                      <a:gd name="connsiteY47" fmla="*/ 360024 h 1673984"/>
                      <a:gd name="connsiteX48" fmla="*/ 299691 w 875754"/>
                      <a:gd name="connsiteY48" fmla="*/ 353685 h 1673984"/>
                      <a:gd name="connsiteX49" fmla="*/ 692471 w 875754"/>
                      <a:gd name="connsiteY49" fmla="*/ 5602 h 1673984"/>
                      <a:gd name="connsiteX0" fmla="*/ 692471 w 875754"/>
                      <a:gd name="connsiteY0" fmla="*/ 5602 h 1673984"/>
                      <a:gd name="connsiteX1" fmla="*/ 463052 w 875754"/>
                      <a:gd name="connsiteY1" fmla="*/ 153379 h 1673984"/>
                      <a:gd name="connsiteX2" fmla="*/ 270516 w 875754"/>
                      <a:gd name="connsiteY2" fmla="*/ 346554 h 1673984"/>
                      <a:gd name="connsiteX3" fmla="*/ 275529 w 875754"/>
                      <a:gd name="connsiteY3" fmla="*/ 670427 h 1673984"/>
                      <a:gd name="connsiteX4" fmla="*/ 273963 w 875754"/>
                      <a:gd name="connsiteY4" fmla="*/ 1033622 h 1673984"/>
                      <a:gd name="connsiteX5" fmla="*/ 195633 w 875754"/>
                      <a:gd name="connsiteY5" fmla="*/ 1247980 h 1673984"/>
                      <a:gd name="connsiteX6" fmla="*/ 8372 w 875754"/>
                      <a:gd name="connsiteY6" fmla="*/ 1625260 h 1673984"/>
                      <a:gd name="connsiteX7" fmla="*/ 499315 w 875754"/>
                      <a:gd name="connsiteY7" fmla="*/ 1640094 h 1673984"/>
                      <a:gd name="connsiteX8" fmla="*/ 628740 w 875754"/>
                      <a:gd name="connsiteY8" fmla="*/ 1262291 h 1673984"/>
                      <a:gd name="connsiteX9" fmla="*/ 718529 w 875754"/>
                      <a:gd name="connsiteY9" fmla="*/ 1117260 h 1673984"/>
                      <a:gd name="connsiteX10" fmla="*/ 749486 w 875754"/>
                      <a:gd name="connsiteY10" fmla="*/ 1057728 h 1673984"/>
                      <a:gd name="connsiteX11" fmla="*/ 632804 w 875754"/>
                      <a:gd name="connsiteY11" fmla="*/ 1036298 h 1673984"/>
                      <a:gd name="connsiteX12" fmla="*/ 800033 w 875754"/>
                      <a:gd name="connsiteY12" fmla="*/ 690722 h 1673984"/>
                      <a:gd name="connsiteX13" fmla="*/ 809696 w 875754"/>
                      <a:gd name="connsiteY13" fmla="*/ 522879 h 1673984"/>
                      <a:gd name="connsiteX14" fmla="*/ 863784 w 875754"/>
                      <a:gd name="connsiteY14" fmla="*/ 310017 h 1673984"/>
                      <a:gd name="connsiteX15" fmla="*/ 875691 w 875754"/>
                      <a:gd name="connsiteY15" fmla="*/ 183811 h 1673984"/>
                      <a:gd name="connsiteX16" fmla="*/ 827860 w 875754"/>
                      <a:gd name="connsiteY16" fmla="*/ 262709 h 1673984"/>
                      <a:gd name="connsiteX17" fmla="*/ 728053 w 875754"/>
                      <a:gd name="connsiteY17" fmla="*/ 243343 h 1673984"/>
                      <a:gd name="connsiteX18" fmla="*/ 730435 w 875754"/>
                      <a:gd name="connsiteY18" fmla="*/ 131422 h 1673984"/>
                      <a:gd name="connsiteX19" fmla="*/ 675666 w 875754"/>
                      <a:gd name="connsiteY19" fmla="*/ 260011 h 1673984"/>
                      <a:gd name="connsiteX20" fmla="*/ 611370 w 875754"/>
                      <a:gd name="connsiteY20" fmla="*/ 467181 h 1673984"/>
                      <a:gd name="connsiteX21" fmla="*/ 451829 w 875754"/>
                      <a:gd name="connsiteY21" fmla="*/ 757691 h 1673984"/>
                      <a:gd name="connsiteX22" fmla="*/ 494689 w 875754"/>
                      <a:gd name="connsiteY22" fmla="*/ 695778 h 1673984"/>
                      <a:gd name="connsiteX23" fmla="*/ 482783 w 875754"/>
                      <a:gd name="connsiteY23" fmla="*/ 657679 h 1673984"/>
                      <a:gd name="connsiteX24" fmla="*/ 549458 w 875754"/>
                      <a:gd name="connsiteY24" fmla="*/ 614817 h 1673984"/>
                      <a:gd name="connsiteX25" fmla="*/ 489928 w 875754"/>
                      <a:gd name="connsiteY25" fmla="*/ 600530 h 1673984"/>
                      <a:gd name="connsiteX26" fmla="*/ 492309 w 875754"/>
                      <a:gd name="connsiteY26" fmla="*/ 569573 h 1673984"/>
                      <a:gd name="connsiteX27" fmla="*/ 551840 w 875754"/>
                      <a:gd name="connsiteY27" fmla="*/ 543380 h 1673984"/>
                      <a:gd name="connsiteX28" fmla="*/ 504215 w 875754"/>
                      <a:gd name="connsiteY28" fmla="*/ 533855 h 1673984"/>
                      <a:gd name="connsiteX29" fmla="*/ 573270 w 875754"/>
                      <a:gd name="connsiteY29" fmla="*/ 521948 h 1673984"/>
                      <a:gd name="connsiteX30" fmla="*/ 487547 w 875754"/>
                      <a:gd name="connsiteY30" fmla="*/ 433841 h 1673984"/>
                      <a:gd name="connsiteX31" fmla="*/ 416108 w 875754"/>
                      <a:gd name="connsiteY31" fmla="*/ 438606 h 1673984"/>
                      <a:gd name="connsiteX32" fmla="*/ 485166 w 875754"/>
                      <a:gd name="connsiteY32" fmla="*/ 417172 h 1673984"/>
                      <a:gd name="connsiteX33" fmla="*/ 582797 w 875754"/>
                      <a:gd name="connsiteY33" fmla="*/ 429078 h 1673984"/>
                      <a:gd name="connsiteX34" fmla="*/ 523266 w 875754"/>
                      <a:gd name="connsiteY34" fmla="*/ 400504 h 1673984"/>
                      <a:gd name="connsiteX35" fmla="*/ 599466 w 875754"/>
                      <a:gd name="connsiteY35" fmla="*/ 376692 h 1673984"/>
                      <a:gd name="connsiteX36" fmla="*/ 549458 w 875754"/>
                      <a:gd name="connsiteY36" fmla="*/ 348117 h 1673984"/>
                      <a:gd name="connsiteX37" fmla="*/ 620897 w 875754"/>
                      <a:gd name="connsiteY37" fmla="*/ 310016 h 1673984"/>
                      <a:gd name="connsiteX38" fmla="*/ 551841 w 875754"/>
                      <a:gd name="connsiteY38" fmla="*/ 295730 h 1673984"/>
                      <a:gd name="connsiteX39" fmla="*/ 616134 w 875754"/>
                      <a:gd name="connsiteY39" fmla="*/ 269536 h 1673984"/>
                      <a:gd name="connsiteX40" fmla="*/ 642329 w 875754"/>
                      <a:gd name="connsiteY40" fmla="*/ 240961 h 1673984"/>
                      <a:gd name="connsiteX41" fmla="*/ 599466 w 875754"/>
                      <a:gd name="connsiteY41" fmla="*/ 240961 h 1673984"/>
                      <a:gd name="connsiteX42" fmla="*/ 656616 w 875754"/>
                      <a:gd name="connsiteY42" fmla="*/ 210005 h 1673984"/>
                      <a:gd name="connsiteX43" fmla="*/ 694715 w 875754"/>
                      <a:gd name="connsiteY43" fmla="*/ 159998 h 1673984"/>
                      <a:gd name="connsiteX44" fmla="*/ 680427 w 875754"/>
                      <a:gd name="connsiteY44" fmla="*/ 114755 h 1673984"/>
                      <a:gd name="connsiteX45" fmla="*/ 709003 w 875754"/>
                      <a:gd name="connsiteY45" fmla="*/ 126662 h 1673984"/>
                      <a:gd name="connsiteX46" fmla="*/ 696823 w 875754"/>
                      <a:gd name="connsiteY46" fmla="*/ 25537 h 1673984"/>
                      <a:gd name="connsiteX47" fmla="*/ 316096 w 875754"/>
                      <a:gd name="connsiteY47" fmla="*/ 360024 h 1673984"/>
                      <a:gd name="connsiteX48" fmla="*/ 299691 w 875754"/>
                      <a:gd name="connsiteY48" fmla="*/ 353685 h 1673984"/>
                      <a:gd name="connsiteX49" fmla="*/ 692471 w 875754"/>
                      <a:gd name="connsiteY49" fmla="*/ 5602 h 1673984"/>
                      <a:gd name="connsiteX0" fmla="*/ 692471 w 875754"/>
                      <a:gd name="connsiteY0" fmla="*/ 4696 h 1673078"/>
                      <a:gd name="connsiteX1" fmla="*/ 465433 w 875754"/>
                      <a:gd name="connsiteY1" fmla="*/ 164379 h 1673078"/>
                      <a:gd name="connsiteX2" fmla="*/ 270516 w 875754"/>
                      <a:gd name="connsiteY2" fmla="*/ 345648 h 1673078"/>
                      <a:gd name="connsiteX3" fmla="*/ 275529 w 875754"/>
                      <a:gd name="connsiteY3" fmla="*/ 669521 h 1673078"/>
                      <a:gd name="connsiteX4" fmla="*/ 273963 w 875754"/>
                      <a:gd name="connsiteY4" fmla="*/ 1032716 h 1673078"/>
                      <a:gd name="connsiteX5" fmla="*/ 195633 w 875754"/>
                      <a:gd name="connsiteY5" fmla="*/ 1247074 h 1673078"/>
                      <a:gd name="connsiteX6" fmla="*/ 8372 w 875754"/>
                      <a:gd name="connsiteY6" fmla="*/ 1624354 h 1673078"/>
                      <a:gd name="connsiteX7" fmla="*/ 499315 w 875754"/>
                      <a:gd name="connsiteY7" fmla="*/ 1639188 h 1673078"/>
                      <a:gd name="connsiteX8" fmla="*/ 628740 w 875754"/>
                      <a:gd name="connsiteY8" fmla="*/ 1261385 h 1673078"/>
                      <a:gd name="connsiteX9" fmla="*/ 718529 w 875754"/>
                      <a:gd name="connsiteY9" fmla="*/ 1116354 h 1673078"/>
                      <a:gd name="connsiteX10" fmla="*/ 749486 w 875754"/>
                      <a:gd name="connsiteY10" fmla="*/ 1056822 h 1673078"/>
                      <a:gd name="connsiteX11" fmla="*/ 632804 w 875754"/>
                      <a:gd name="connsiteY11" fmla="*/ 1035392 h 1673078"/>
                      <a:gd name="connsiteX12" fmla="*/ 800033 w 875754"/>
                      <a:gd name="connsiteY12" fmla="*/ 689816 h 1673078"/>
                      <a:gd name="connsiteX13" fmla="*/ 809696 w 875754"/>
                      <a:gd name="connsiteY13" fmla="*/ 521973 h 1673078"/>
                      <a:gd name="connsiteX14" fmla="*/ 863784 w 875754"/>
                      <a:gd name="connsiteY14" fmla="*/ 309111 h 1673078"/>
                      <a:gd name="connsiteX15" fmla="*/ 875691 w 875754"/>
                      <a:gd name="connsiteY15" fmla="*/ 182905 h 1673078"/>
                      <a:gd name="connsiteX16" fmla="*/ 827860 w 875754"/>
                      <a:gd name="connsiteY16" fmla="*/ 261803 h 1673078"/>
                      <a:gd name="connsiteX17" fmla="*/ 728053 w 875754"/>
                      <a:gd name="connsiteY17" fmla="*/ 242437 h 1673078"/>
                      <a:gd name="connsiteX18" fmla="*/ 730435 w 875754"/>
                      <a:gd name="connsiteY18" fmla="*/ 130516 h 1673078"/>
                      <a:gd name="connsiteX19" fmla="*/ 675666 w 875754"/>
                      <a:gd name="connsiteY19" fmla="*/ 259105 h 1673078"/>
                      <a:gd name="connsiteX20" fmla="*/ 611370 w 875754"/>
                      <a:gd name="connsiteY20" fmla="*/ 466275 h 1673078"/>
                      <a:gd name="connsiteX21" fmla="*/ 451829 w 875754"/>
                      <a:gd name="connsiteY21" fmla="*/ 756785 h 1673078"/>
                      <a:gd name="connsiteX22" fmla="*/ 494689 w 875754"/>
                      <a:gd name="connsiteY22" fmla="*/ 694872 h 1673078"/>
                      <a:gd name="connsiteX23" fmla="*/ 482783 w 875754"/>
                      <a:gd name="connsiteY23" fmla="*/ 656773 h 1673078"/>
                      <a:gd name="connsiteX24" fmla="*/ 549458 w 875754"/>
                      <a:gd name="connsiteY24" fmla="*/ 613911 h 1673078"/>
                      <a:gd name="connsiteX25" fmla="*/ 489928 w 875754"/>
                      <a:gd name="connsiteY25" fmla="*/ 599624 h 1673078"/>
                      <a:gd name="connsiteX26" fmla="*/ 492309 w 875754"/>
                      <a:gd name="connsiteY26" fmla="*/ 568667 h 1673078"/>
                      <a:gd name="connsiteX27" fmla="*/ 551840 w 875754"/>
                      <a:gd name="connsiteY27" fmla="*/ 542474 h 1673078"/>
                      <a:gd name="connsiteX28" fmla="*/ 504215 w 875754"/>
                      <a:gd name="connsiteY28" fmla="*/ 532949 h 1673078"/>
                      <a:gd name="connsiteX29" fmla="*/ 573270 w 875754"/>
                      <a:gd name="connsiteY29" fmla="*/ 521042 h 1673078"/>
                      <a:gd name="connsiteX30" fmla="*/ 487547 w 875754"/>
                      <a:gd name="connsiteY30" fmla="*/ 432935 h 1673078"/>
                      <a:gd name="connsiteX31" fmla="*/ 416108 w 875754"/>
                      <a:gd name="connsiteY31" fmla="*/ 437700 h 1673078"/>
                      <a:gd name="connsiteX32" fmla="*/ 485166 w 875754"/>
                      <a:gd name="connsiteY32" fmla="*/ 416266 h 1673078"/>
                      <a:gd name="connsiteX33" fmla="*/ 582797 w 875754"/>
                      <a:gd name="connsiteY33" fmla="*/ 428172 h 1673078"/>
                      <a:gd name="connsiteX34" fmla="*/ 523266 w 875754"/>
                      <a:gd name="connsiteY34" fmla="*/ 399598 h 1673078"/>
                      <a:gd name="connsiteX35" fmla="*/ 599466 w 875754"/>
                      <a:gd name="connsiteY35" fmla="*/ 375786 h 1673078"/>
                      <a:gd name="connsiteX36" fmla="*/ 549458 w 875754"/>
                      <a:gd name="connsiteY36" fmla="*/ 347211 h 1673078"/>
                      <a:gd name="connsiteX37" fmla="*/ 620897 w 875754"/>
                      <a:gd name="connsiteY37" fmla="*/ 309110 h 1673078"/>
                      <a:gd name="connsiteX38" fmla="*/ 551841 w 875754"/>
                      <a:gd name="connsiteY38" fmla="*/ 294824 h 1673078"/>
                      <a:gd name="connsiteX39" fmla="*/ 616134 w 875754"/>
                      <a:gd name="connsiteY39" fmla="*/ 268630 h 1673078"/>
                      <a:gd name="connsiteX40" fmla="*/ 642329 w 875754"/>
                      <a:gd name="connsiteY40" fmla="*/ 240055 h 1673078"/>
                      <a:gd name="connsiteX41" fmla="*/ 599466 w 875754"/>
                      <a:gd name="connsiteY41" fmla="*/ 240055 h 1673078"/>
                      <a:gd name="connsiteX42" fmla="*/ 656616 w 875754"/>
                      <a:gd name="connsiteY42" fmla="*/ 209099 h 1673078"/>
                      <a:gd name="connsiteX43" fmla="*/ 694715 w 875754"/>
                      <a:gd name="connsiteY43" fmla="*/ 159092 h 1673078"/>
                      <a:gd name="connsiteX44" fmla="*/ 680427 w 875754"/>
                      <a:gd name="connsiteY44" fmla="*/ 113849 h 1673078"/>
                      <a:gd name="connsiteX45" fmla="*/ 709003 w 875754"/>
                      <a:gd name="connsiteY45" fmla="*/ 125756 h 1673078"/>
                      <a:gd name="connsiteX46" fmla="*/ 696823 w 875754"/>
                      <a:gd name="connsiteY46" fmla="*/ 24631 h 1673078"/>
                      <a:gd name="connsiteX47" fmla="*/ 316096 w 875754"/>
                      <a:gd name="connsiteY47" fmla="*/ 359118 h 1673078"/>
                      <a:gd name="connsiteX48" fmla="*/ 299691 w 875754"/>
                      <a:gd name="connsiteY48" fmla="*/ 352779 h 1673078"/>
                      <a:gd name="connsiteX49" fmla="*/ 692471 w 875754"/>
                      <a:gd name="connsiteY49" fmla="*/ 4696 h 1673078"/>
                      <a:gd name="connsiteX0" fmla="*/ 599603 w 875754"/>
                      <a:gd name="connsiteY0" fmla="*/ 55448 h 1650011"/>
                      <a:gd name="connsiteX1" fmla="*/ 465433 w 875754"/>
                      <a:gd name="connsiteY1" fmla="*/ 141312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65433 w 875754"/>
                      <a:gd name="connsiteY1" fmla="*/ 141312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599603 w 875754"/>
                      <a:gd name="connsiteY0" fmla="*/ 55448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49" fmla="*/ 599603 w 875754"/>
                      <a:gd name="connsiteY49" fmla="*/ 55448 h 1650011"/>
                      <a:gd name="connsiteX0" fmla="*/ 299691 w 875754"/>
                      <a:gd name="connsiteY0" fmla="*/ 329712 h 1650011"/>
                      <a:gd name="connsiteX1" fmla="*/ 405902 w 875754"/>
                      <a:gd name="connsiteY1" fmla="*/ 191318 h 1650011"/>
                      <a:gd name="connsiteX2" fmla="*/ 270516 w 875754"/>
                      <a:gd name="connsiteY2" fmla="*/ 322581 h 1650011"/>
                      <a:gd name="connsiteX3" fmla="*/ 275529 w 875754"/>
                      <a:gd name="connsiteY3" fmla="*/ 646454 h 1650011"/>
                      <a:gd name="connsiteX4" fmla="*/ 273963 w 875754"/>
                      <a:gd name="connsiteY4" fmla="*/ 1009649 h 1650011"/>
                      <a:gd name="connsiteX5" fmla="*/ 195633 w 875754"/>
                      <a:gd name="connsiteY5" fmla="*/ 1224007 h 1650011"/>
                      <a:gd name="connsiteX6" fmla="*/ 8372 w 875754"/>
                      <a:gd name="connsiteY6" fmla="*/ 1601287 h 1650011"/>
                      <a:gd name="connsiteX7" fmla="*/ 499315 w 875754"/>
                      <a:gd name="connsiteY7" fmla="*/ 1616121 h 1650011"/>
                      <a:gd name="connsiteX8" fmla="*/ 628740 w 875754"/>
                      <a:gd name="connsiteY8" fmla="*/ 1238318 h 1650011"/>
                      <a:gd name="connsiteX9" fmla="*/ 718529 w 875754"/>
                      <a:gd name="connsiteY9" fmla="*/ 1093287 h 1650011"/>
                      <a:gd name="connsiteX10" fmla="*/ 749486 w 875754"/>
                      <a:gd name="connsiteY10" fmla="*/ 1033755 h 1650011"/>
                      <a:gd name="connsiteX11" fmla="*/ 632804 w 875754"/>
                      <a:gd name="connsiteY11" fmla="*/ 1012325 h 1650011"/>
                      <a:gd name="connsiteX12" fmla="*/ 800033 w 875754"/>
                      <a:gd name="connsiteY12" fmla="*/ 666749 h 1650011"/>
                      <a:gd name="connsiteX13" fmla="*/ 809696 w 875754"/>
                      <a:gd name="connsiteY13" fmla="*/ 498906 h 1650011"/>
                      <a:gd name="connsiteX14" fmla="*/ 863784 w 875754"/>
                      <a:gd name="connsiteY14" fmla="*/ 286044 h 1650011"/>
                      <a:gd name="connsiteX15" fmla="*/ 875691 w 875754"/>
                      <a:gd name="connsiteY15" fmla="*/ 159838 h 1650011"/>
                      <a:gd name="connsiteX16" fmla="*/ 827860 w 875754"/>
                      <a:gd name="connsiteY16" fmla="*/ 238736 h 1650011"/>
                      <a:gd name="connsiteX17" fmla="*/ 728053 w 875754"/>
                      <a:gd name="connsiteY17" fmla="*/ 219370 h 1650011"/>
                      <a:gd name="connsiteX18" fmla="*/ 730435 w 875754"/>
                      <a:gd name="connsiteY18" fmla="*/ 107449 h 1650011"/>
                      <a:gd name="connsiteX19" fmla="*/ 675666 w 875754"/>
                      <a:gd name="connsiteY19" fmla="*/ 236038 h 1650011"/>
                      <a:gd name="connsiteX20" fmla="*/ 611370 w 875754"/>
                      <a:gd name="connsiteY20" fmla="*/ 443208 h 1650011"/>
                      <a:gd name="connsiteX21" fmla="*/ 451829 w 875754"/>
                      <a:gd name="connsiteY21" fmla="*/ 733718 h 1650011"/>
                      <a:gd name="connsiteX22" fmla="*/ 494689 w 875754"/>
                      <a:gd name="connsiteY22" fmla="*/ 671805 h 1650011"/>
                      <a:gd name="connsiteX23" fmla="*/ 482783 w 875754"/>
                      <a:gd name="connsiteY23" fmla="*/ 633706 h 1650011"/>
                      <a:gd name="connsiteX24" fmla="*/ 549458 w 875754"/>
                      <a:gd name="connsiteY24" fmla="*/ 590844 h 1650011"/>
                      <a:gd name="connsiteX25" fmla="*/ 489928 w 875754"/>
                      <a:gd name="connsiteY25" fmla="*/ 576557 h 1650011"/>
                      <a:gd name="connsiteX26" fmla="*/ 492309 w 875754"/>
                      <a:gd name="connsiteY26" fmla="*/ 545600 h 1650011"/>
                      <a:gd name="connsiteX27" fmla="*/ 551840 w 875754"/>
                      <a:gd name="connsiteY27" fmla="*/ 519407 h 1650011"/>
                      <a:gd name="connsiteX28" fmla="*/ 504215 w 875754"/>
                      <a:gd name="connsiteY28" fmla="*/ 509882 h 1650011"/>
                      <a:gd name="connsiteX29" fmla="*/ 573270 w 875754"/>
                      <a:gd name="connsiteY29" fmla="*/ 497975 h 1650011"/>
                      <a:gd name="connsiteX30" fmla="*/ 487547 w 875754"/>
                      <a:gd name="connsiteY30" fmla="*/ 409868 h 1650011"/>
                      <a:gd name="connsiteX31" fmla="*/ 416108 w 875754"/>
                      <a:gd name="connsiteY31" fmla="*/ 414633 h 1650011"/>
                      <a:gd name="connsiteX32" fmla="*/ 485166 w 875754"/>
                      <a:gd name="connsiteY32" fmla="*/ 393199 h 1650011"/>
                      <a:gd name="connsiteX33" fmla="*/ 582797 w 875754"/>
                      <a:gd name="connsiteY33" fmla="*/ 405105 h 1650011"/>
                      <a:gd name="connsiteX34" fmla="*/ 523266 w 875754"/>
                      <a:gd name="connsiteY34" fmla="*/ 376531 h 1650011"/>
                      <a:gd name="connsiteX35" fmla="*/ 599466 w 875754"/>
                      <a:gd name="connsiteY35" fmla="*/ 352719 h 1650011"/>
                      <a:gd name="connsiteX36" fmla="*/ 549458 w 875754"/>
                      <a:gd name="connsiteY36" fmla="*/ 324144 h 1650011"/>
                      <a:gd name="connsiteX37" fmla="*/ 620897 w 875754"/>
                      <a:gd name="connsiteY37" fmla="*/ 286043 h 1650011"/>
                      <a:gd name="connsiteX38" fmla="*/ 551841 w 875754"/>
                      <a:gd name="connsiteY38" fmla="*/ 271757 h 1650011"/>
                      <a:gd name="connsiteX39" fmla="*/ 616134 w 875754"/>
                      <a:gd name="connsiteY39" fmla="*/ 245563 h 1650011"/>
                      <a:gd name="connsiteX40" fmla="*/ 642329 w 875754"/>
                      <a:gd name="connsiteY40" fmla="*/ 216988 h 1650011"/>
                      <a:gd name="connsiteX41" fmla="*/ 599466 w 875754"/>
                      <a:gd name="connsiteY41" fmla="*/ 216988 h 1650011"/>
                      <a:gd name="connsiteX42" fmla="*/ 656616 w 875754"/>
                      <a:gd name="connsiteY42" fmla="*/ 186032 h 1650011"/>
                      <a:gd name="connsiteX43" fmla="*/ 694715 w 875754"/>
                      <a:gd name="connsiteY43" fmla="*/ 136025 h 1650011"/>
                      <a:gd name="connsiteX44" fmla="*/ 680427 w 875754"/>
                      <a:gd name="connsiteY44" fmla="*/ 90782 h 1650011"/>
                      <a:gd name="connsiteX45" fmla="*/ 709003 w 875754"/>
                      <a:gd name="connsiteY45" fmla="*/ 102689 h 1650011"/>
                      <a:gd name="connsiteX46" fmla="*/ 696823 w 875754"/>
                      <a:gd name="connsiteY46" fmla="*/ 1564 h 1650011"/>
                      <a:gd name="connsiteX47" fmla="*/ 316096 w 875754"/>
                      <a:gd name="connsiteY47" fmla="*/ 336051 h 1650011"/>
                      <a:gd name="connsiteX48" fmla="*/ 299691 w 875754"/>
                      <a:gd name="connsiteY48" fmla="*/ 329712 h 1650011"/>
                      <a:gd name="connsiteX0" fmla="*/ 299691 w 875754"/>
                      <a:gd name="connsiteY0" fmla="*/ 329712 h 1650011"/>
                      <a:gd name="connsiteX1" fmla="*/ 270516 w 875754"/>
                      <a:gd name="connsiteY1" fmla="*/ 32258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47" fmla="*/ 299691 w 875754"/>
                      <a:gd name="connsiteY47" fmla="*/ 329712 h 1650011"/>
                      <a:gd name="connsiteX0" fmla="*/ 316096 w 875754"/>
                      <a:gd name="connsiteY0" fmla="*/ 336051 h 1650011"/>
                      <a:gd name="connsiteX1" fmla="*/ 270516 w 875754"/>
                      <a:gd name="connsiteY1" fmla="*/ 32258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58610 w 875754"/>
                      <a:gd name="connsiteY1" fmla="*/ 39401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2898 w 875754"/>
                      <a:gd name="connsiteY1" fmla="*/ 453549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5529 w 875754"/>
                      <a:gd name="connsiteY1" fmla="*/ 646454 h 1650011"/>
                      <a:gd name="connsiteX2" fmla="*/ 273963 w 875754"/>
                      <a:gd name="connsiteY2" fmla="*/ 1009649 h 1650011"/>
                      <a:gd name="connsiteX3" fmla="*/ 195633 w 875754"/>
                      <a:gd name="connsiteY3" fmla="*/ 1224007 h 1650011"/>
                      <a:gd name="connsiteX4" fmla="*/ 8372 w 875754"/>
                      <a:gd name="connsiteY4" fmla="*/ 1601287 h 1650011"/>
                      <a:gd name="connsiteX5" fmla="*/ 499315 w 875754"/>
                      <a:gd name="connsiteY5" fmla="*/ 1616121 h 1650011"/>
                      <a:gd name="connsiteX6" fmla="*/ 628740 w 875754"/>
                      <a:gd name="connsiteY6" fmla="*/ 1238318 h 1650011"/>
                      <a:gd name="connsiteX7" fmla="*/ 718529 w 875754"/>
                      <a:gd name="connsiteY7" fmla="*/ 1093287 h 1650011"/>
                      <a:gd name="connsiteX8" fmla="*/ 749486 w 875754"/>
                      <a:gd name="connsiteY8" fmla="*/ 1033755 h 1650011"/>
                      <a:gd name="connsiteX9" fmla="*/ 632804 w 875754"/>
                      <a:gd name="connsiteY9" fmla="*/ 1012325 h 1650011"/>
                      <a:gd name="connsiteX10" fmla="*/ 800033 w 875754"/>
                      <a:gd name="connsiteY10" fmla="*/ 666749 h 1650011"/>
                      <a:gd name="connsiteX11" fmla="*/ 809696 w 875754"/>
                      <a:gd name="connsiteY11" fmla="*/ 498906 h 1650011"/>
                      <a:gd name="connsiteX12" fmla="*/ 863784 w 875754"/>
                      <a:gd name="connsiteY12" fmla="*/ 286044 h 1650011"/>
                      <a:gd name="connsiteX13" fmla="*/ 875691 w 875754"/>
                      <a:gd name="connsiteY13" fmla="*/ 159838 h 1650011"/>
                      <a:gd name="connsiteX14" fmla="*/ 827860 w 875754"/>
                      <a:gd name="connsiteY14" fmla="*/ 238736 h 1650011"/>
                      <a:gd name="connsiteX15" fmla="*/ 728053 w 875754"/>
                      <a:gd name="connsiteY15" fmla="*/ 219370 h 1650011"/>
                      <a:gd name="connsiteX16" fmla="*/ 730435 w 875754"/>
                      <a:gd name="connsiteY16" fmla="*/ 107449 h 1650011"/>
                      <a:gd name="connsiteX17" fmla="*/ 675666 w 875754"/>
                      <a:gd name="connsiteY17" fmla="*/ 236038 h 1650011"/>
                      <a:gd name="connsiteX18" fmla="*/ 611370 w 875754"/>
                      <a:gd name="connsiteY18" fmla="*/ 443208 h 1650011"/>
                      <a:gd name="connsiteX19" fmla="*/ 451829 w 875754"/>
                      <a:gd name="connsiteY19" fmla="*/ 733718 h 1650011"/>
                      <a:gd name="connsiteX20" fmla="*/ 494689 w 875754"/>
                      <a:gd name="connsiteY20" fmla="*/ 671805 h 1650011"/>
                      <a:gd name="connsiteX21" fmla="*/ 482783 w 875754"/>
                      <a:gd name="connsiteY21" fmla="*/ 633706 h 1650011"/>
                      <a:gd name="connsiteX22" fmla="*/ 549458 w 875754"/>
                      <a:gd name="connsiteY22" fmla="*/ 590844 h 1650011"/>
                      <a:gd name="connsiteX23" fmla="*/ 489928 w 875754"/>
                      <a:gd name="connsiteY23" fmla="*/ 576557 h 1650011"/>
                      <a:gd name="connsiteX24" fmla="*/ 492309 w 875754"/>
                      <a:gd name="connsiteY24" fmla="*/ 545600 h 1650011"/>
                      <a:gd name="connsiteX25" fmla="*/ 551840 w 875754"/>
                      <a:gd name="connsiteY25" fmla="*/ 519407 h 1650011"/>
                      <a:gd name="connsiteX26" fmla="*/ 504215 w 875754"/>
                      <a:gd name="connsiteY26" fmla="*/ 509882 h 1650011"/>
                      <a:gd name="connsiteX27" fmla="*/ 573270 w 875754"/>
                      <a:gd name="connsiteY27" fmla="*/ 497975 h 1650011"/>
                      <a:gd name="connsiteX28" fmla="*/ 487547 w 875754"/>
                      <a:gd name="connsiteY28" fmla="*/ 409868 h 1650011"/>
                      <a:gd name="connsiteX29" fmla="*/ 416108 w 875754"/>
                      <a:gd name="connsiteY29" fmla="*/ 414633 h 1650011"/>
                      <a:gd name="connsiteX30" fmla="*/ 485166 w 875754"/>
                      <a:gd name="connsiteY30" fmla="*/ 393199 h 1650011"/>
                      <a:gd name="connsiteX31" fmla="*/ 582797 w 875754"/>
                      <a:gd name="connsiteY31" fmla="*/ 405105 h 1650011"/>
                      <a:gd name="connsiteX32" fmla="*/ 523266 w 875754"/>
                      <a:gd name="connsiteY32" fmla="*/ 376531 h 1650011"/>
                      <a:gd name="connsiteX33" fmla="*/ 599466 w 875754"/>
                      <a:gd name="connsiteY33" fmla="*/ 352719 h 1650011"/>
                      <a:gd name="connsiteX34" fmla="*/ 549458 w 875754"/>
                      <a:gd name="connsiteY34" fmla="*/ 324144 h 1650011"/>
                      <a:gd name="connsiteX35" fmla="*/ 620897 w 875754"/>
                      <a:gd name="connsiteY35" fmla="*/ 286043 h 1650011"/>
                      <a:gd name="connsiteX36" fmla="*/ 551841 w 875754"/>
                      <a:gd name="connsiteY36" fmla="*/ 271757 h 1650011"/>
                      <a:gd name="connsiteX37" fmla="*/ 616134 w 875754"/>
                      <a:gd name="connsiteY37" fmla="*/ 245563 h 1650011"/>
                      <a:gd name="connsiteX38" fmla="*/ 642329 w 875754"/>
                      <a:gd name="connsiteY38" fmla="*/ 216988 h 1650011"/>
                      <a:gd name="connsiteX39" fmla="*/ 599466 w 875754"/>
                      <a:gd name="connsiteY39" fmla="*/ 216988 h 1650011"/>
                      <a:gd name="connsiteX40" fmla="*/ 656616 w 875754"/>
                      <a:gd name="connsiteY40" fmla="*/ 186032 h 1650011"/>
                      <a:gd name="connsiteX41" fmla="*/ 694715 w 875754"/>
                      <a:gd name="connsiteY41" fmla="*/ 136025 h 1650011"/>
                      <a:gd name="connsiteX42" fmla="*/ 680427 w 875754"/>
                      <a:gd name="connsiteY42" fmla="*/ 90782 h 1650011"/>
                      <a:gd name="connsiteX43" fmla="*/ 709003 w 875754"/>
                      <a:gd name="connsiteY43" fmla="*/ 102689 h 1650011"/>
                      <a:gd name="connsiteX44" fmla="*/ 696823 w 875754"/>
                      <a:gd name="connsiteY44" fmla="*/ 1564 h 1650011"/>
                      <a:gd name="connsiteX45" fmla="*/ 316096 w 875754"/>
                      <a:gd name="connsiteY45" fmla="*/ 336051 h 1650011"/>
                      <a:gd name="connsiteX0" fmla="*/ 316096 w 875754"/>
                      <a:gd name="connsiteY0" fmla="*/ 336051 h 1650011"/>
                      <a:gd name="connsiteX1" fmla="*/ 275529 w 875754"/>
                      <a:gd name="connsiteY1" fmla="*/ 646454 h 1650011"/>
                      <a:gd name="connsiteX2" fmla="*/ 273963 w 875754"/>
                      <a:gd name="connsiteY2" fmla="*/ 1009649 h 1650011"/>
                      <a:gd name="connsiteX3" fmla="*/ 195633 w 875754"/>
                      <a:gd name="connsiteY3" fmla="*/ 1224007 h 1650011"/>
                      <a:gd name="connsiteX4" fmla="*/ 8372 w 875754"/>
                      <a:gd name="connsiteY4" fmla="*/ 1601287 h 1650011"/>
                      <a:gd name="connsiteX5" fmla="*/ 499315 w 875754"/>
                      <a:gd name="connsiteY5" fmla="*/ 1616121 h 1650011"/>
                      <a:gd name="connsiteX6" fmla="*/ 628740 w 875754"/>
                      <a:gd name="connsiteY6" fmla="*/ 1238318 h 1650011"/>
                      <a:gd name="connsiteX7" fmla="*/ 718529 w 875754"/>
                      <a:gd name="connsiteY7" fmla="*/ 1093287 h 1650011"/>
                      <a:gd name="connsiteX8" fmla="*/ 749486 w 875754"/>
                      <a:gd name="connsiteY8" fmla="*/ 1033755 h 1650011"/>
                      <a:gd name="connsiteX9" fmla="*/ 632804 w 875754"/>
                      <a:gd name="connsiteY9" fmla="*/ 1012325 h 1650011"/>
                      <a:gd name="connsiteX10" fmla="*/ 800033 w 875754"/>
                      <a:gd name="connsiteY10" fmla="*/ 666749 h 1650011"/>
                      <a:gd name="connsiteX11" fmla="*/ 809696 w 875754"/>
                      <a:gd name="connsiteY11" fmla="*/ 498906 h 1650011"/>
                      <a:gd name="connsiteX12" fmla="*/ 863784 w 875754"/>
                      <a:gd name="connsiteY12" fmla="*/ 286044 h 1650011"/>
                      <a:gd name="connsiteX13" fmla="*/ 875691 w 875754"/>
                      <a:gd name="connsiteY13" fmla="*/ 159838 h 1650011"/>
                      <a:gd name="connsiteX14" fmla="*/ 827860 w 875754"/>
                      <a:gd name="connsiteY14" fmla="*/ 238736 h 1650011"/>
                      <a:gd name="connsiteX15" fmla="*/ 728053 w 875754"/>
                      <a:gd name="connsiteY15" fmla="*/ 219370 h 1650011"/>
                      <a:gd name="connsiteX16" fmla="*/ 730435 w 875754"/>
                      <a:gd name="connsiteY16" fmla="*/ 107449 h 1650011"/>
                      <a:gd name="connsiteX17" fmla="*/ 675666 w 875754"/>
                      <a:gd name="connsiteY17" fmla="*/ 236038 h 1650011"/>
                      <a:gd name="connsiteX18" fmla="*/ 611370 w 875754"/>
                      <a:gd name="connsiteY18" fmla="*/ 443208 h 1650011"/>
                      <a:gd name="connsiteX19" fmla="*/ 451829 w 875754"/>
                      <a:gd name="connsiteY19" fmla="*/ 733718 h 1650011"/>
                      <a:gd name="connsiteX20" fmla="*/ 494689 w 875754"/>
                      <a:gd name="connsiteY20" fmla="*/ 671805 h 1650011"/>
                      <a:gd name="connsiteX21" fmla="*/ 482783 w 875754"/>
                      <a:gd name="connsiteY21" fmla="*/ 633706 h 1650011"/>
                      <a:gd name="connsiteX22" fmla="*/ 549458 w 875754"/>
                      <a:gd name="connsiteY22" fmla="*/ 590844 h 1650011"/>
                      <a:gd name="connsiteX23" fmla="*/ 489928 w 875754"/>
                      <a:gd name="connsiteY23" fmla="*/ 576557 h 1650011"/>
                      <a:gd name="connsiteX24" fmla="*/ 492309 w 875754"/>
                      <a:gd name="connsiteY24" fmla="*/ 545600 h 1650011"/>
                      <a:gd name="connsiteX25" fmla="*/ 551840 w 875754"/>
                      <a:gd name="connsiteY25" fmla="*/ 519407 h 1650011"/>
                      <a:gd name="connsiteX26" fmla="*/ 504215 w 875754"/>
                      <a:gd name="connsiteY26" fmla="*/ 509882 h 1650011"/>
                      <a:gd name="connsiteX27" fmla="*/ 573270 w 875754"/>
                      <a:gd name="connsiteY27" fmla="*/ 497975 h 1650011"/>
                      <a:gd name="connsiteX28" fmla="*/ 487547 w 875754"/>
                      <a:gd name="connsiteY28" fmla="*/ 409868 h 1650011"/>
                      <a:gd name="connsiteX29" fmla="*/ 416108 w 875754"/>
                      <a:gd name="connsiteY29" fmla="*/ 414633 h 1650011"/>
                      <a:gd name="connsiteX30" fmla="*/ 485166 w 875754"/>
                      <a:gd name="connsiteY30" fmla="*/ 393199 h 1650011"/>
                      <a:gd name="connsiteX31" fmla="*/ 582797 w 875754"/>
                      <a:gd name="connsiteY31" fmla="*/ 405105 h 1650011"/>
                      <a:gd name="connsiteX32" fmla="*/ 523266 w 875754"/>
                      <a:gd name="connsiteY32" fmla="*/ 376531 h 1650011"/>
                      <a:gd name="connsiteX33" fmla="*/ 599466 w 875754"/>
                      <a:gd name="connsiteY33" fmla="*/ 352719 h 1650011"/>
                      <a:gd name="connsiteX34" fmla="*/ 549458 w 875754"/>
                      <a:gd name="connsiteY34" fmla="*/ 324144 h 1650011"/>
                      <a:gd name="connsiteX35" fmla="*/ 620897 w 875754"/>
                      <a:gd name="connsiteY35" fmla="*/ 286043 h 1650011"/>
                      <a:gd name="connsiteX36" fmla="*/ 551841 w 875754"/>
                      <a:gd name="connsiteY36" fmla="*/ 271757 h 1650011"/>
                      <a:gd name="connsiteX37" fmla="*/ 616134 w 875754"/>
                      <a:gd name="connsiteY37" fmla="*/ 245563 h 1650011"/>
                      <a:gd name="connsiteX38" fmla="*/ 642329 w 875754"/>
                      <a:gd name="connsiteY38" fmla="*/ 216988 h 1650011"/>
                      <a:gd name="connsiteX39" fmla="*/ 599466 w 875754"/>
                      <a:gd name="connsiteY39" fmla="*/ 216988 h 1650011"/>
                      <a:gd name="connsiteX40" fmla="*/ 656616 w 875754"/>
                      <a:gd name="connsiteY40" fmla="*/ 186032 h 1650011"/>
                      <a:gd name="connsiteX41" fmla="*/ 694715 w 875754"/>
                      <a:gd name="connsiteY41" fmla="*/ 136025 h 1650011"/>
                      <a:gd name="connsiteX42" fmla="*/ 680427 w 875754"/>
                      <a:gd name="connsiteY42" fmla="*/ 90782 h 1650011"/>
                      <a:gd name="connsiteX43" fmla="*/ 709003 w 875754"/>
                      <a:gd name="connsiteY43" fmla="*/ 102689 h 1650011"/>
                      <a:gd name="connsiteX44" fmla="*/ 696823 w 875754"/>
                      <a:gd name="connsiteY44" fmla="*/ 1564 h 1650011"/>
                      <a:gd name="connsiteX45" fmla="*/ 316096 w 875754"/>
                      <a:gd name="connsiteY45" fmla="*/ 336051 h 1650011"/>
                      <a:gd name="connsiteX0" fmla="*/ 316096 w 875754"/>
                      <a:gd name="connsiteY0" fmla="*/ 336051 h 1650011"/>
                      <a:gd name="connsiteX1" fmla="*/ 285140 w 875754"/>
                      <a:gd name="connsiteY1" fmla="*/ 419393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189890 w 875754"/>
                      <a:gd name="connsiteY1" fmla="*/ 41701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189890 w 875754"/>
                      <a:gd name="connsiteY1" fmla="*/ 417011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393198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800033 w 875754"/>
                      <a:gd name="connsiteY11" fmla="*/ 666749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739479 w 875754"/>
                      <a:gd name="connsiteY11" fmla="*/ 662105 h 1650011"/>
                      <a:gd name="connsiteX12" fmla="*/ 809696 w 875754"/>
                      <a:gd name="connsiteY12" fmla="*/ 498906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5754"/>
                      <a:gd name="connsiteY0" fmla="*/ 336051 h 1650011"/>
                      <a:gd name="connsiteX1" fmla="*/ 273234 w 875754"/>
                      <a:gd name="connsiteY1" fmla="*/ 426535 h 1650011"/>
                      <a:gd name="connsiteX2" fmla="*/ 275529 w 875754"/>
                      <a:gd name="connsiteY2" fmla="*/ 646454 h 1650011"/>
                      <a:gd name="connsiteX3" fmla="*/ 273963 w 875754"/>
                      <a:gd name="connsiteY3" fmla="*/ 1009649 h 1650011"/>
                      <a:gd name="connsiteX4" fmla="*/ 195633 w 875754"/>
                      <a:gd name="connsiteY4" fmla="*/ 1224007 h 1650011"/>
                      <a:gd name="connsiteX5" fmla="*/ 8372 w 875754"/>
                      <a:gd name="connsiteY5" fmla="*/ 1601287 h 1650011"/>
                      <a:gd name="connsiteX6" fmla="*/ 499315 w 875754"/>
                      <a:gd name="connsiteY6" fmla="*/ 1616121 h 1650011"/>
                      <a:gd name="connsiteX7" fmla="*/ 628740 w 875754"/>
                      <a:gd name="connsiteY7" fmla="*/ 1238318 h 1650011"/>
                      <a:gd name="connsiteX8" fmla="*/ 718529 w 875754"/>
                      <a:gd name="connsiteY8" fmla="*/ 1093287 h 1650011"/>
                      <a:gd name="connsiteX9" fmla="*/ 749486 w 875754"/>
                      <a:gd name="connsiteY9" fmla="*/ 1033755 h 1650011"/>
                      <a:gd name="connsiteX10" fmla="*/ 632804 w 875754"/>
                      <a:gd name="connsiteY10" fmla="*/ 1012325 h 1650011"/>
                      <a:gd name="connsiteX11" fmla="*/ 739479 w 875754"/>
                      <a:gd name="connsiteY11" fmla="*/ 662105 h 1650011"/>
                      <a:gd name="connsiteX12" fmla="*/ 722078 w 875754"/>
                      <a:gd name="connsiteY12" fmla="*/ 490199 h 1650011"/>
                      <a:gd name="connsiteX13" fmla="*/ 863784 w 875754"/>
                      <a:gd name="connsiteY13" fmla="*/ 286044 h 1650011"/>
                      <a:gd name="connsiteX14" fmla="*/ 875691 w 875754"/>
                      <a:gd name="connsiteY14" fmla="*/ 159838 h 1650011"/>
                      <a:gd name="connsiteX15" fmla="*/ 827860 w 875754"/>
                      <a:gd name="connsiteY15" fmla="*/ 238736 h 1650011"/>
                      <a:gd name="connsiteX16" fmla="*/ 728053 w 875754"/>
                      <a:gd name="connsiteY16" fmla="*/ 219370 h 1650011"/>
                      <a:gd name="connsiteX17" fmla="*/ 730435 w 875754"/>
                      <a:gd name="connsiteY17" fmla="*/ 107449 h 1650011"/>
                      <a:gd name="connsiteX18" fmla="*/ 675666 w 875754"/>
                      <a:gd name="connsiteY18" fmla="*/ 236038 h 1650011"/>
                      <a:gd name="connsiteX19" fmla="*/ 611370 w 875754"/>
                      <a:gd name="connsiteY19" fmla="*/ 443208 h 1650011"/>
                      <a:gd name="connsiteX20" fmla="*/ 451829 w 875754"/>
                      <a:gd name="connsiteY20" fmla="*/ 733718 h 1650011"/>
                      <a:gd name="connsiteX21" fmla="*/ 494689 w 875754"/>
                      <a:gd name="connsiteY21" fmla="*/ 671805 h 1650011"/>
                      <a:gd name="connsiteX22" fmla="*/ 482783 w 875754"/>
                      <a:gd name="connsiteY22" fmla="*/ 633706 h 1650011"/>
                      <a:gd name="connsiteX23" fmla="*/ 549458 w 875754"/>
                      <a:gd name="connsiteY23" fmla="*/ 590844 h 1650011"/>
                      <a:gd name="connsiteX24" fmla="*/ 489928 w 875754"/>
                      <a:gd name="connsiteY24" fmla="*/ 576557 h 1650011"/>
                      <a:gd name="connsiteX25" fmla="*/ 492309 w 875754"/>
                      <a:gd name="connsiteY25" fmla="*/ 545600 h 1650011"/>
                      <a:gd name="connsiteX26" fmla="*/ 551840 w 875754"/>
                      <a:gd name="connsiteY26" fmla="*/ 519407 h 1650011"/>
                      <a:gd name="connsiteX27" fmla="*/ 504215 w 875754"/>
                      <a:gd name="connsiteY27" fmla="*/ 509882 h 1650011"/>
                      <a:gd name="connsiteX28" fmla="*/ 573270 w 875754"/>
                      <a:gd name="connsiteY28" fmla="*/ 497975 h 1650011"/>
                      <a:gd name="connsiteX29" fmla="*/ 487547 w 875754"/>
                      <a:gd name="connsiteY29" fmla="*/ 409868 h 1650011"/>
                      <a:gd name="connsiteX30" fmla="*/ 416108 w 875754"/>
                      <a:gd name="connsiteY30" fmla="*/ 414633 h 1650011"/>
                      <a:gd name="connsiteX31" fmla="*/ 485166 w 875754"/>
                      <a:gd name="connsiteY31" fmla="*/ 393199 h 1650011"/>
                      <a:gd name="connsiteX32" fmla="*/ 582797 w 875754"/>
                      <a:gd name="connsiteY32" fmla="*/ 405105 h 1650011"/>
                      <a:gd name="connsiteX33" fmla="*/ 523266 w 875754"/>
                      <a:gd name="connsiteY33" fmla="*/ 376531 h 1650011"/>
                      <a:gd name="connsiteX34" fmla="*/ 599466 w 875754"/>
                      <a:gd name="connsiteY34" fmla="*/ 352719 h 1650011"/>
                      <a:gd name="connsiteX35" fmla="*/ 549458 w 875754"/>
                      <a:gd name="connsiteY35" fmla="*/ 324144 h 1650011"/>
                      <a:gd name="connsiteX36" fmla="*/ 620897 w 875754"/>
                      <a:gd name="connsiteY36" fmla="*/ 286043 h 1650011"/>
                      <a:gd name="connsiteX37" fmla="*/ 551841 w 875754"/>
                      <a:gd name="connsiteY37" fmla="*/ 271757 h 1650011"/>
                      <a:gd name="connsiteX38" fmla="*/ 616134 w 875754"/>
                      <a:gd name="connsiteY38" fmla="*/ 245563 h 1650011"/>
                      <a:gd name="connsiteX39" fmla="*/ 642329 w 875754"/>
                      <a:gd name="connsiteY39" fmla="*/ 216988 h 1650011"/>
                      <a:gd name="connsiteX40" fmla="*/ 599466 w 875754"/>
                      <a:gd name="connsiteY40" fmla="*/ 216988 h 1650011"/>
                      <a:gd name="connsiteX41" fmla="*/ 656616 w 875754"/>
                      <a:gd name="connsiteY41" fmla="*/ 186032 h 1650011"/>
                      <a:gd name="connsiteX42" fmla="*/ 694715 w 875754"/>
                      <a:gd name="connsiteY42" fmla="*/ 136025 h 1650011"/>
                      <a:gd name="connsiteX43" fmla="*/ 680427 w 875754"/>
                      <a:gd name="connsiteY43" fmla="*/ 90782 h 1650011"/>
                      <a:gd name="connsiteX44" fmla="*/ 709003 w 875754"/>
                      <a:gd name="connsiteY44" fmla="*/ 102689 h 1650011"/>
                      <a:gd name="connsiteX45" fmla="*/ 696823 w 875754"/>
                      <a:gd name="connsiteY45" fmla="*/ 1564 h 1650011"/>
                      <a:gd name="connsiteX46" fmla="*/ 316096 w 875754"/>
                      <a:gd name="connsiteY46" fmla="*/ 336051 h 1650011"/>
                      <a:gd name="connsiteX0" fmla="*/ 316096 w 876184"/>
                      <a:gd name="connsiteY0" fmla="*/ 336051 h 1650011"/>
                      <a:gd name="connsiteX1" fmla="*/ 273234 w 876184"/>
                      <a:gd name="connsiteY1" fmla="*/ 426535 h 1650011"/>
                      <a:gd name="connsiteX2" fmla="*/ 275529 w 876184"/>
                      <a:gd name="connsiteY2" fmla="*/ 646454 h 1650011"/>
                      <a:gd name="connsiteX3" fmla="*/ 273963 w 876184"/>
                      <a:gd name="connsiteY3" fmla="*/ 1009649 h 1650011"/>
                      <a:gd name="connsiteX4" fmla="*/ 195633 w 876184"/>
                      <a:gd name="connsiteY4" fmla="*/ 1224007 h 1650011"/>
                      <a:gd name="connsiteX5" fmla="*/ 8372 w 876184"/>
                      <a:gd name="connsiteY5" fmla="*/ 1601287 h 1650011"/>
                      <a:gd name="connsiteX6" fmla="*/ 499315 w 876184"/>
                      <a:gd name="connsiteY6" fmla="*/ 1616121 h 1650011"/>
                      <a:gd name="connsiteX7" fmla="*/ 628740 w 876184"/>
                      <a:gd name="connsiteY7" fmla="*/ 1238318 h 1650011"/>
                      <a:gd name="connsiteX8" fmla="*/ 718529 w 876184"/>
                      <a:gd name="connsiteY8" fmla="*/ 1093287 h 1650011"/>
                      <a:gd name="connsiteX9" fmla="*/ 749486 w 876184"/>
                      <a:gd name="connsiteY9" fmla="*/ 1033755 h 1650011"/>
                      <a:gd name="connsiteX10" fmla="*/ 632804 w 876184"/>
                      <a:gd name="connsiteY10" fmla="*/ 1012325 h 1650011"/>
                      <a:gd name="connsiteX11" fmla="*/ 739479 w 876184"/>
                      <a:gd name="connsiteY11" fmla="*/ 662105 h 1650011"/>
                      <a:gd name="connsiteX12" fmla="*/ 722078 w 876184"/>
                      <a:gd name="connsiteY12" fmla="*/ 490199 h 1650011"/>
                      <a:gd name="connsiteX13" fmla="*/ 799423 w 876184"/>
                      <a:gd name="connsiteY13" fmla="*/ 320874 h 1650011"/>
                      <a:gd name="connsiteX14" fmla="*/ 875691 w 876184"/>
                      <a:gd name="connsiteY14" fmla="*/ 159838 h 1650011"/>
                      <a:gd name="connsiteX15" fmla="*/ 827860 w 876184"/>
                      <a:gd name="connsiteY15" fmla="*/ 238736 h 1650011"/>
                      <a:gd name="connsiteX16" fmla="*/ 728053 w 876184"/>
                      <a:gd name="connsiteY16" fmla="*/ 219370 h 1650011"/>
                      <a:gd name="connsiteX17" fmla="*/ 730435 w 876184"/>
                      <a:gd name="connsiteY17" fmla="*/ 107449 h 1650011"/>
                      <a:gd name="connsiteX18" fmla="*/ 675666 w 876184"/>
                      <a:gd name="connsiteY18" fmla="*/ 236038 h 1650011"/>
                      <a:gd name="connsiteX19" fmla="*/ 611370 w 876184"/>
                      <a:gd name="connsiteY19" fmla="*/ 443208 h 1650011"/>
                      <a:gd name="connsiteX20" fmla="*/ 451829 w 876184"/>
                      <a:gd name="connsiteY20" fmla="*/ 733718 h 1650011"/>
                      <a:gd name="connsiteX21" fmla="*/ 494689 w 876184"/>
                      <a:gd name="connsiteY21" fmla="*/ 671805 h 1650011"/>
                      <a:gd name="connsiteX22" fmla="*/ 482783 w 876184"/>
                      <a:gd name="connsiteY22" fmla="*/ 633706 h 1650011"/>
                      <a:gd name="connsiteX23" fmla="*/ 549458 w 876184"/>
                      <a:gd name="connsiteY23" fmla="*/ 590844 h 1650011"/>
                      <a:gd name="connsiteX24" fmla="*/ 489928 w 876184"/>
                      <a:gd name="connsiteY24" fmla="*/ 576557 h 1650011"/>
                      <a:gd name="connsiteX25" fmla="*/ 492309 w 876184"/>
                      <a:gd name="connsiteY25" fmla="*/ 545600 h 1650011"/>
                      <a:gd name="connsiteX26" fmla="*/ 551840 w 876184"/>
                      <a:gd name="connsiteY26" fmla="*/ 519407 h 1650011"/>
                      <a:gd name="connsiteX27" fmla="*/ 504215 w 876184"/>
                      <a:gd name="connsiteY27" fmla="*/ 509882 h 1650011"/>
                      <a:gd name="connsiteX28" fmla="*/ 573270 w 876184"/>
                      <a:gd name="connsiteY28" fmla="*/ 497975 h 1650011"/>
                      <a:gd name="connsiteX29" fmla="*/ 487547 w 876184"/>
                      <a:gd name="connsiteY29" fmla="*/ 409868 h 1650011"/>
                      <a:gd name="connsiteX30" fmla="*/ 416108 w 876184"/>
                      <a:gd name="connsiteY30" fmla="*/ 414633 h 1650011"/>
                      <a:gd name="connsiteX31" fmla="*/ 485166 w 876184"/>
                      <a:gd name="connsiteY31" fmla="*/ 393199 h 1650011"/>
                      <a:gd name="connsiteX32" fmla="*/ 582797 w 876184"/>
                      <a:gd name="connsiteY32" fmla="*/ 405105 h 1650011"/>
                      <a:gd name="connsiteX33" fmla="*/ 523266 w 876184"/>
                      <a:gd name="connsiteY33" fmla="*/ 376531 h 1650011"/>
                      <a:gd name="connsiteX34" fmla="*/ 599466 w 876184"/>
                      <a:gd name="connsiteY34" fmla="*/ 352719 h 1650011"/>
                      <a:gd name="connsiteX35" fmla="*/ 549458 w 876184"/>
                      <a:gd name="connsiteY35" fmla="*/ 324144 h 1650011"/>
                      <a:gd name="connsiteX36" fmla="*/ 620897 w 876184"/>
                      <a:gd name="connsiteY36" fmla="*/ 286043 h 1650011"/>
                      <a:gd name="connsiteX37" fmla="*/ 551841 w 876184"/>
                      <a:gd name="connsiteY37" fmla="*/ 271757 h 1650011"/>
                      <a:gd name="connsiteX38" fmla="*/ 616134 w 876184"/>
                      <a:gd name="connsiteY38" fmla="*/ 245563 h 1650011"/>
                      <a:gd name="connsiteX39" fmla="*/ 642329 w 876184"/>
                      <a:gd name="connsiteY39" fmla="*/ 216988 h 1650011"/>
                      <a:gd name="connsiteX40" fmla="*/ 599466 w 876184"/>
                      <a:gd name="connsiteY40" fmla="*/ 216988 h 1650011"/>
                      <a:gd name="connsiteX41" fmla="*/ 656616 w 876184"/>
                      <a:gd name="connsiteY41" fmla="*/ 186032 h 1650011"/>
                      <a:gd name="connsiteX42" fmla="*/ 694715 w 876184"/>
                      <a:gd name="connsiteY42" fmla="*/ 136025 h 1650011"/>
                      <a:gd name="connsiteX43" fmla="*/ 680427 w 876184"/>
                      <a:gd name="connsiteY43" fmla="*/ 90782 h 1650011"/>
                      <a:gd name="connsiteX44" fmla="*/ 709003 w 876184"/>
                      <a:gd name="connsiteY44" fmla="*/ 102689 h 1650011"/>
                      <a:gd name="connsiteX45" fmla="*/ 696823 w 876184"/>
                      <a:gd name="connsiteY45" fmla="*/ 1564 h 1650011"/>
                      <a:gd name="connsiteX46" fmla="*/ 316096 w 876184"/>
                      <a:gd name="connsiteY46" fmla="*/ 336051 h 1650011"/>
                      <a:gd name="connsiteX0" fmla="*/ 316096 w 876184"/>
                      <a:gd name="connsiteY0" fmla="*/ 336051 h 1650011"/>
                      <a:gd name="connsiteX1" fmla="*/ 273234 w 876184"/>
                      <a:gd name="connsiteY1" fmla="*/ 426535 h 1650011"/>
                      <a:gd name="connsiteX2" fmla="*/ 275529 w 876184"/>
                      <a:gd name="connsiteY2" fmla="*/ 646454 h 1650011"/>
                      <a:gd name="connsiteX3" fmla="*/ 273963 w 876184"/>
                      <a:gd name="connsiteY3" fmla="*/ 1009649 h 1650011"/>
                      <a:gd name="connsiteX4" fmla="*/ 195633 w 876184"/>
                      <a:gd name="connsiteY4" fmla="*/ 1224007 h 1650011"/>
                      <a:gd name="connsiteX5" fmla="*/ 8372 w 876184"/>
                      <a:gd name="connsiteY5" fmla="*/ 1601287 h 1650011"/>
                      <a:gd name="connsiteX6" fmla="*/ 499315 w 876184"/>
                      <a:gd name="connsiteY6" fmla="*/ 1616121 h 1650011"/>
                      <a:gd name="connsiteX7" fmla="*/ 628740 w 876184"/>
                      <a:gd name="connsiteY7" fmla="*/ 1238318 h 1650011"/>
                      <a:gd name="connsiteX8" fmla="*/ 718529 w 876184"/>
                      <a:gd name="connsiteY8" fmla="*/ 1093287 h 1650011"/>
                      <a:gd name="connsiteX9" fmla="*/ 749486 w 876184"/>
                      <a:gd name="connsiteY9" fmla="*/ 1033755 h 1650011"/>
                      <a:gd name="connsiteX10" fmla="*/ 632804 w 876184"/>
                      <a:gd name="connsiteY10" fmla="*/ 1012325 h 1650011"/>
                      <a:gd name="connsiteX11" fmla="*/ 739479 w 876184"/>
                      <a:gd name="connsiteY11" fmla="*/ 662105 h 1650011"/>
                      <a:gd name="connsiteX12" fmla="*/ 722078 w 876184"/>
                      <a:gd name="connsiteY12" fmla="*/ 490199 h 1650011"/>
                      <a:gd name="connsiteX13" fmla="*/ 799423 w 876184"/>
                      <a:gd name="connsiteY13" fmla="*/ 320874 h 1650011"/>
                      <a:gd name="connsiteX14" fmla="*/ 875691 w 876184"/>
                      <a:gd name="connsiteY14" fmla="*/ 159838 h 1650011"/>
                      <a:gd name="connsiteX15" fmla="*/ 827860 w 876184"/>
                      <a:gd name="connsiteY15" fmla="*/ 238736 h 1650011"/>
                      <a:gd name="connsiteX16" fmla="*/ 728053 w 876184"/>
                      <a:gd name="connsiteY16" fmla="*/ 219370 h 1650011"/>
                      <a:gd name="connsiteX17" fmla="*/ 730435 w 876184"/>
                      <a:gd name="connsiteY17" fmla="*/ 107449 h 1650011"/>
                      <a:gd name="connsiteX18" fmla="*/ 675666 w 876184"/>
                      <a:gd name="connsiteY18" fmla="*/ 236038 h 1650011"/>
                      <a:gd name="connsiteX19" fmla="*/ 655690 w 876184"/>
                      <a:gd name="connsiteY19" fmla="*/ 445415 h 1650011"/>
                      <a:gd name="connsiteX20" fmla="*/ 451829 w 876184"/>
                      <a:gd name="connsiteY20" fmla="*/ 733718 h 1650011"/>
                      <a:gd name="connsiteX21" fmla="*/ 494689 w 876184"/>
                      <a:gd name="connsiteY21" fmla="*/ 671805 h 1650011"/>
                      <a:gd name="connsiteX22" fmla="*/ 482783 w 876184"/>
                      <a:gd name="connsiteY22" fmla="*/ 633706 h 1650011"/>
                      <a:gd name="connsiteX23" fmla="*/ 549458 w 876184"/>
                      <a:gd name="connsiteY23" fmla="*/ 590844 h 1650011"/>
                      <a:gd name="connsiteX24" fmla="*/ 489928 w 876184"/>
                      <a:gd name="connsiteY24" fmla="*/ 576557 h 1650011"/>
                      <a:gd name="connsiteX25" fmla="*/ 492309 w 876184"/>
                      <a:gd name="connsiteY25" fmla="*/ 545600 h 1650011"/>
                      <a:gd name="connsiteX26" fmla="*/ 551840 w 876184"/>
                      <a:gd name="connsiteY26" fmla="*/ 519407 h 1650011"/>
                      <a:gd name="connsiteX27" fmla="*/ 504215 w 876184"/>
                      <a:gd name="connsiteY27" fmla="*/ 509882 h 1650011"/>
                      <a:gd name="connsiteX28" fmla="*/ 573270 w 876184"/>
                      <a:gd name="connsiteY28" fmla="*/ 497975 h 1650011"/>
                      <a:gd name="connsiteX29" fmla="*/ 487547 w 876184"/>
                      <a:gd name="connsiteY29" fmla="*/ 409868 h 1650011"/>
                      <a:gd name="connsiteX30" fmla="*/ 416108 w 876184"/>
                      <a:gd name="connsiteY30" fmla="*/ 414633 h 1650011"/>
                      <a:gd name="connsiteX31" fmla="*/ 485166 w 876184"/>
                      <a:gd name="connsiteY31" fmla="*/ 393199 h 1650011"/>
                      <a:gd name="connsiteX32" fmla="*/ 582797 w 876184"/>
                      <a:gd name="connsiteY32" fmla="*/ 405105 h 1650011"/>
                      <a:gd name="connsiteX33" fmla="*/ 523266 w 876184"/>
                      <a:gd name="connsiteY33" fmla="*/ 376531 h 1650011"/>
                      <a:gd name="connsiteX34" fmla="*/ 599466 w 876184"/>
                      <a:gd name="connsiteY34" fmla="*/ 352719 h 1650011"/>
                      <a:gd name="connsiteX35" fmla="*/ 549458 w 876184"/>
                      <a:gd name="connsiteY35" fmla="*/ 324144 h 1650011"/>
                      <a:gd name="connsiteX36" fmla="*/ 620897 w 876184"/>
                      <a:gd name="connsiteY36" fmla="*/ 286043 h 1650011"/>
                      <a:gd name="connsiteX37" fmla="*/ 551841 w 876184"/>
                      <a:gd name="connsiteY37" fmla="*/ 271757 h 1650011"/>
                      <a:gd name="connsiteX38" fmla="*/ 616134 w 876184"/>
                      <a:gd name="connsiteY38" fmla="*/ 245563 h 1650011"/>
                      <a:gd name="connsiteX39" fmla="*/ 642329 w 876184"/>
                      <a:gd name="connsiteY39" fmla="*/ 216988 h 1650011"/>
                      <a:gd name="connsiteX40" fmla="*/ 599466 w 876184"/>
                      <a:gd name="connsiteY40" fmla="*/ 216988 h 1650011"/>
                      <a:gd name="connsiteX41" fmla="*/ 656616 w 876184"/>
                      <a:gd name="connsiteY41" fmla="*/ 186032 h 1650011"/>
                      <a:gd name="connsiteX42" fmla="*/ 694715 w 876184"/>
                      <a:gd name="connsiteY42" fmla="*/ 136025 h 1650011"/>
                      <a:gd name="connsiteX43" fmla="*/ 680427 w 876184"/>
                      <a:gd name="connsiteY43" fmla="*/ 90782 h 1650011"/>
                      <a:gd name="connsiteX44" fmla="*/ 709003 w 876184"/>
                      <a:gd name="connsiteY44" fmla="*/ 102689 h 1650011"/>
                      <a:gd name="connsiteX45" fmla="*/ 696823 w 876184"/>
                      <a:gd name="connsiteY45" fmla="*/ 1564 h 1650011"/>
                      <a:gd name="connsiteX46" fmla="*/ 316096 w 876184"/>
                      <a:gd name="connsiteY46" fmla="*/ 336051 h 1650011"/>
                      <a:gd name="connsiteX0" fmla="*/ 316096 w 876184"/>
                      <a:gd name="connsiteY0" fmla="*/ 336051 h 1650011"/>
                      <a:gd name="connsiteX1" fmla="*/ 273234 w 876184"/>
                      <a:gd name="connsiteY1" fmla="*/ 426535 h 1650011"/>
                      <a:gd name="connsiteX2" fmla="*/ 275529 w 876184"/>
                      <a:gd name="connsiteY2" fmla="*/ 646454 h 1650011"/>
                      <a:gd name="connsiteX3" fmla="*/ 273963 w 876184"/>
                      <a:gd name="connsiteY3" fmla="*/ 1009649 h 1650011"/>
                      <a:gd name="connsiteX4" fmla="*/ 195633 w 876184"/>
                      <a:gd name="connsiteY4" fmla="*/ 1224007 h 1650011"/>
                      <a:gd name="connsiteX5" fmla="*/ 8372 w 876184"/>
                      <a:gd name="connsiteY5" fmla="*/ 1601287 h 1650011"/>
                      <a:gd name="connsiteX6" fmla="*/ 499315 w 876184"/>
                      <a:gd name="connsiteY6" fmla="*/ 1616121 h 1650011"/>
                      <a:gd name="connsiteX7" fmla="*/ 628740 w 876184"/>
                      <a:gd name="connsiteY7" fmla="*/ 1238318 h 1650011"/>
                      <a:gd name="connsiteX8" fmla="*/ 718529 w 876184"/>
                      <a:gd name="connsiteY8" fmla="*/ 1093287 h 1650011"/>
                      <a:gd name="connsiteX9" fmla="*/ 749486 w 876184"/>
                      <a:gd name="connsiteY9" fmla="*/ 1033755 h 1650011"/>
                      <a:gd name="connsiteX10" fmla="*/ 632804 w 876184"/>
                      <a:gd name="connsiteY10" fmla="*/ 1012325 h 1650011"/>
                      <a:gd name="connsiteX11" fmla="*/ 739479 w 876184"/>
                      <a:gd name="connsiteY11" fmla="*/ 662105 h 1650011"/>
                      <a:gd name="connsiteX12" fmla="*/ 722078 w 876184"/>
                      <a:gd name="connsiteY12" fmla="*/ 490199 h 1650011"/>
                      <a:gd name="connsiteX13" fmla="*/ 799423 w 876184"/>
                      <a:gd name="connsiteY13" fmla="*/ 320874 h 1650011"/>
                      <a:gd name="connsiteX14" fmla="*/ 875691 w 876184"/>
                      <a:gd name="connsiteY14" fmla="*/ 159838 h 1650011"/>
                      <a:gd name="connsiteX15" fmla="*/ 827860 w 876184"/>
                      <a:gd name="connsiteY15" fmla="*/ 238736 h 1650011"/>
                      <a:gd name="connsiteX16" fmla="*/ 728053 w 876184"/>
                      <a:gd name="connsiteY16" fmla="*/ 219370 h 1650011"/>
                      <a:gd name="connsiteX17" fmla="*/ 730435 w 876184"/>
                      <a:gd name="connsiteY17" fmla="*/ 107449 h 1650011"/>
                      <a:gd name="connsiteX18" fmla="*/ 675666 w 876184"/>
                      <a:gd name="connsiteY18" fmla="*/ 236038 h 1650011"/>
                      <a:gd name="connsiteX19" fmla="*/ 655690 w 876184"/>
                      <a:gd name="connsiteY19" fmla="*/ 445415 h 1650011"/>
                      <a:gd name="connsiteX20" fmla="*/ 451829 w 876184"/>
                      <a:gd name="connsiteY20" fmla="*/ 733718 h 1650011"/>
                      <a:gd name="connsiteX21" fmla="*/ 494689 w 876184"/>
                      <a:gd name="connsiteY21" fmla="*/ 671805 h 1650011"/>
                      <a:gd name="connsiteX22" fmla="*/ 482783 w 876184"/>
                      <a:gd name="connsiteY22" fmla="*/ 633706 h 1650011"/>
                      <a:gd name="connsiteX23" fmla="*/ 549458 w 876184"/>
                      <a:gd name="connsiteY23" fmla="*/ 590844 h 1650011"/>
                      <a:gd name="connsiteX24" fmla="*/ 489928 w 876184"/>
                      <a:gd name="connsiteY24" fmla="*/ 576557 h 1650011"/>
                      <a:gd name="connsiteX25" fmla="*/ 492309 w 876184"/>
                      <a:gd name="connsiteY25" fmla="*/ 545600 h 1650011"/>
                      <a:gd name="connsiteX26" fmla="*/ 551840 w 876184"/>
                      <a:gd name="connsiteY26" fmla="*/ 519407 h 1650011"/>
                      <a:gd name="connsiteX27" fmla="*/ 504215 w 876184"/>
                      <a:gd name="connsiteY27" fmla="*/ 509882 h 1650011"/>
                      <a:gd name="connsiteX28" fmla="*/ 573270 w 876184"/>
                      <a:gd name="connsiteY28" fmla="*/ 497975 h 1650011"/>
                      <a:gd name="connsiteX29" fmla="*/ 487547 w 876184"/>
                      <a:gd name="connsiteY29" fmla="*/ 409868 h 1650011"/>
                      <a:gd name="connsiteX30" fmla="*/ 416108 w 876184"/>
                      <a:gd name="connsiteY30" fmla="*/ 414633 h 1650011"/>
                      <a:gd name="connsiteX31" fmla="*/ 485166 w 876184"/>
                      <a:gd name="connsiteY31" fmla="*/ 393199 h 1650011"/>
                      <a:gd name="connsiteX32" fmla="*/ 582797 w 876184"/>
                      <a:gd name="connsiteY32" fmla="*/ 405105 h 1650011"/>
                      <a:gd name="connsiteX33" fmla="*/ 523266 w 876184"/>
                      <a:gd name="connsiteY33" fmla="*/ 376531 h 1650011"/>
                      <a:gd name="connsiteX34" fmla="*/ 599466 w 876184"/>
                      <a:gd name="connsiteY34" fmla="*/ 352719 h 1650011"/>
                      <a:gd name="connsiteX35" fmla="*/ 549458 w 876184"/>
                      <a:gd name="connsiteY35" fmla="*/ 324144 h 1650011"/>
                      <a:gd name="connsiteX36" fmla="*/ 620897 w 876184"/>
                      <a:gd name="connsiteY36" fmla="*/ 286043 h 1650011"/>
                      <a:gd name="connsiteX37" fmla="*/ 551841 w 876184"/>
                      <a:gd name="connsiteY37" fmla="*/ 271757 h 1650011"/>
                      <a:gd name="connsiteX38" fmla="*/ 616134 w 876184"/>
                      <a:gd name="connsiteY38" fmla="*/ 245563 h 1650011"/>
                      <a:gd name="connsiteX39" fmla="*/ 692355 w 876184"/>
                      <a:gd name="connsiteY39" fmla="*/ 242297 h 1650011"/>
                      <a:gd name="connsiteX40" fmla="*/ 599466 w 876184"/>
                      <a:gd name="connsiteY40" fmla="*/ 216988 h 1650011"/>
                      <a:gd name="connsiteX41" fmla="*/ 656616 w 876184"/>
                      <a:gd name="connsiteY41" fmla="*/ 186032 h 1650011"/>
                      <a:gd name="connsiteX42" fmla="*/ 694715 w 876184"/>
                      <a:gd name="connsiteY42" fmla="*/ 136025 h 1650011"/>
                      <a:gd name="connsiteX43" fmla="*/ 680427 w 876184"/>
                      <a:gd name="connsiteY43" fmla="*/ 90782 h 1650011"/>
                      <a:gd name="connsiteX44" fmla="*/ 709003 w 876184"/>
                      <a:gd name="connsiteY44" fmla="*/ 102689 h 1650011"/>
                      <a:gd name="connsiteX45" fmla="*/ 696823 w 876184"/>
                      <a:gd name="connsiteY45" fmla="*/ 1564 h 1650011"/>
                      <a:gd name="connsiteX46" fmla="*/ 316096 w 876184"/>
                      <a:gd name="connsiteY46" fmla="*/ 336051 h 1650011"/>
                      <a:gd name="connsiteX0" fmla="*/ 316096 w 831166"/>
                      <a:gd name="connsiteY0" fmla="*/ 336051 h 1650011"/>
                      <a:gd name="connsiteX1" fmla="*/ 273234 w 831166"/>
                      <a:gd name="connsiteY1" fmla="*/ 426535 h 1650011"/>
                      <a:gd name="connsiteX2" fmla="*/ 275529 w 831166"/>
                      <a:gd name="connsiteY2" fmla="*/ 646454 h 1650011"/>
                      <a:gd name="connsiteX3" fmla="*/ 273963 w 831166"/>
                      <a:gd name="connsiteY3" fmla="*/ 1009649 h 1650011"/>
                      <a:gd name="connsiteX4" fmla="*/ 195633 w 831166"/>
                      <a:gd name="connsiteY4" fmla="*/ 1224007 h 1650011"/>
                      <a:gd name="connsiteX5" fmla="*/ 8372 w 831166"/>
                      <a:gd name="connsiteY5" fmla="*/ 1601287 h 1650011"/>
                      <a:gd name="connsiteX6" fmla="*/ 499315 w 831166"/>
                      <a:gd name="connsiteY6" fmla="*/ 1616121 h 1650011"/>
                      <a:gd name="connsiteX7" fmla="*/ 628740 w 831166"/>
                      <a:gd name="connsiteY7" fmla="*/ 1238318 h 1650011"/>
                      <a:gd name="connsiteX8" fmla="*/ 718529 w 831166"/>
                      <a:gd name="connsiteY8" fmla="*/ 1093287 h 1650011"/>
                      <a:gd name="connsiteX9" fmla="*/ 749486 w 831166"/>
                      <a:gd name="connsiteY9" fmla="*/ 1033755 h 1650011"/>
                      <a:gd name="connsiteX10" fmla="*/ 632804 w 831166"/>
                      <a:gd name="connsiteY10" fmla="*/ 1012325 h 1650011"/>
                      <a:gd name="connsiteX11" fmla="*/ 739479 w 831166"/>
                      <a:gd name="connsiteY11" fmla="*/ 662105 h 1650011"/>
                      <a:gd name="connsiteX12" fmla="*/ 722078 w 831166"/>
                      <a:gd name="connsiteY12" fmla="*/ 490199 h 1650011"/>
                      <a:gd name="connsiteX13" fmla="*/ 799423 w 831166"/>
                      <a:gd name="connsiteY13" fmla="*/ 320874 h 1650011"/>
                      <a:gd name="connsiteX14" fmla="*/ 827860 w 831166"/>
                      <a:gd name="connsiteY14" fmla="*/ 238736 h 1650011"/>
                      <a:gd name="connsiteX15" fmla="*/ 728053 w 831166"/>
                      <a:gd name="connsiteY15" fmla="*/ 219370 h 1650011"/>
                      <a:gd name="connsiteX16" fmla="*/ 730435 w 831166"/>
                      <a:gd name="connsiteY16" fmla="*/ 107449 h 1650011"/>
                      <a:gd name="connsiteX17" fmla="*/ 675666 w 831166"/>
                      <a:gd name="connsiteY17" fmla="*/ 236038 h 1650011"/>
                      <a:gd name="connsiteX18" fmla="*/ 655690 w 831166"/>
                      <a:gd name="connsiteY18" fmla="*/ 445415 h 1650011"/>
                      <a:gd name="connsiteX19" fmla="*/ 451829 w 831166"/>
                      <a:gd name="connsiteY19" fmla="*/ 733718 h 1650011"/>
                      <a:gd name="connsiteX20" fmla="*/ 494689 w 831166"/>
                      <a:gd name="connsiteY20" fmla="*/ 671805 h 1650011"/>
                      <a:gd name="connsiteX21" fmla="*/ 482783 w 831166"/>
                      <a:gd name="connsiteY21" fmla="*/ 633706 h 1650011"/>
                      <a:gd name="connsiteX22" fmla="*/ 549458 w 831166"/>
                      <a:gd name="connsiteY22" fmla="*/ 590844 h 1650011"/>
                      <a:gd name="connsiteX23" fmla="*/ 489928 w 831166"/>
                      <a:gd name="connsiteY23" fmla="*/ 576557 h 1650011"/>
                      <a:gd name="connsiteX24" fmla="*/ 492309 w 831166"/>
                      <a:gd name="connsiteY24" fmla="*/ 545600 h 1650011"/>
                      <a:gd name="connsiteX25" fmla="*/ 551840 w 831166"/>
                      <a:gd name="connsiteY25" fmla="*/ 519407 h 1650011"/>
                      <a:gd name="connsiteX26" fmla="*/ 504215 w 831166"/>
                      <a:gd name="connsiteY26" fmla="*/ 509882 h 1650011"/>
                      <a:gd name="connsiteX27" fmla="*/ 573270 w 831166"/>
                      <a:gd name="connsiteY27" fmla="*/ 497975 h 1650011"/>
                      <a:gd name="connsiteX28" fmla="*/ 487547 w 831166"/>
                      <a:gd name="connsiteY28" fmla="*/ 409868 h 1650011"/>
                      <a:gd name="connsiteX29" fmla="*/ 416108 w 831166"/>
                      <a:gd name="connsiteY29" fmla="*/ 414633 h 1650011"/>
                      <a:gd name="connsiteX30" fmla="*/ 485166 w 831166"/>
                      <a:gd name="connsiteY30" fmla="*/ 393199 h 1650011"/>
                      <a:gd name="connsiteX31" fmla="*/ 582797 w 831166"/>
                      <a:gd name="connsiteY31" fmla="*/ 405105 h 1650011"/>
                      <a:gd name="connsiteX32" fmla="*/ 523266 w 831166"/>
                      <a:gd name="connsiteY32" fmla="*/ 376531 h 1650011"/>
                      <a:gd name="connsiteX33" fmla="*/ 599466 w 831166"/>
                      <a:gd name="connsiteY33" fmla="*/ 352719 h 1650011"/>
                      <a:gd name="connsiteX34" fmla="*/ 549458 w 831166"/>
                      <a:gd name="connsiteY34" fmla="*/ 324144 h 1650011"/>
                      <a:gd name="connsiteX35" fmla="*/ 620897 w 831166"/>
                      <a:gd name="connsiteY35" fmla="*/ 286043 h 1650011"/>
                      <a:gd name="connsiteX36" fmla="*/ 551841 w 831166"/>
                      <a:gd name="connsiteY36" fmla="*/ 271757 h 1650011"/>
                      <a:gd name="connsiteX37" fmla="*/ 616134 w 831166"/>
                      <a:gd name="connsiteY37" fmla="*/ 245563 h 1650011"/>
                      <a:gd name="connsiteX38" fmla="*/ 692355 w 831166"/>
                      <a:gd name="connsiteY38" fmla="*/ 242297 h 1650011"/>
                      <a:gd name="connsiteX39" fmla="*/ 599466 w 831166"/>
                      <a:gd name="connsiteY39" fmla="*/ 216988 h 1650011"/>
                      <a:gd name="connsiteX40" fmla="*/ 656616 w 831166"/>
                      <a:gd name="connsiteY40" fmla="*/ 186032 h 1650011"/>
                      <a:gd name="connsiteX41" fmla="*/ 694715 w 831166"/>
                      <a:gd name="connsiteY41" fmla="*/ 136025 h 1650011"/>
                      <a:gd name="connsiteX42" fmla="*/ 680427 w 831166"/>
                      <a:gd name="connsiteY42" fmla="*/ 90782 h 1650011"/>
                      <a:gd name="connsiteX43" fmla="*/ 709003 w 831166"/>
                      <a:gd name="connsiteY43" fmla="*/ 102689 h 1650011"/>
                      <a:gd name="connsiteX44" fmla="*/ 696823 w 831166"/>
                      <a:gd name="connsiteY44" fmla="*/ 1564 h 1650011"/>
                      <a:gd name="connsiteX45" fmla="*/ 316096 w 831166"/>
                      <a:gd name="connsiteY45" fmla="*/ 336051 h 1650011"/>
                      <a:gd name="connsiteX0" fmla="*/ 316096 w 831166"/>
                      <a:gd name="connsiteY0" fmla="*/ 336051 h 1650011"/>
                      <a:gd name="connsiteX1" fmla="*/ 273234 w 831166"/>
                      <a:gd name="connsiteY1" fmla="*/ 426535 h 1650011"/>
                      <a:gd name="connsiteX2" fmla="*/ 275529 w 831166"/>
                      <a:gd name="connsiteY2" fmla="*/ 646454 h 1650011"/>
                      <a:gd name="connsiteX3" fmla="*/ 273963 w 831166"/>
                      <a:gd name="connsiteY3" fmla="*/ 1009649 h 1650011"/>
                      <a:gd name="connsiteX4" fmla="*/ 195633 w 831166"/>
                      <a:gd name="connsiteY4" fmla="*/ 1224007 h 1650011"/>
                      <a:gd name="connsiteX5" fmla="*/ 8372 w 831166"/>
                      <a:gd name="connsiteY5" fmla="*/ 1601287 h 1650011"/>
                      <a:gd name="connsiteX6" fmla="*/ 499315 w 831166"/>
                      <a:gd name="connsiteY6" fmla="*/ 1616121 h 1650011"/>
                      <a:gd name="connsiteX7" fmla="*/ 628740 w 831166"/>
                      <a:gd name="connsiteY7" fmla="*/ 1238318 h 1650011"/>
                      <a:gd name="connsiteX8" fmla="*/ 718529 w 831166"/>
                      <a:gd name="connsiteY8" fmla="*/ 1093287 h 1650011"/>
                      <a:gd name="connsiteX9" fmla="*/ 749486 w 831166"/>
                      <a:gd name="connsiteY9" fmla="*/ 1033755 h 1650011"/>
                      <a:gd name="connsiteX10" fmla="*/ 632804 w 831166"/>
                      <a:gd name="connsiteY10" fmla="*/ 1012325 h 1650011"/>
                      <a:gd name="connsiteX11" fmla="*/ 739479 w 831166"/>
                      <a:gd name="connsiteY11" fmla="*/ 662105 h 1650011"/>
                      <a:gd name="connsiteX12" fmla="*/ 722078 w 831166"/>
                      <a:gd name="connsiteY12" fmla="*/ 490199 h 1650011"/>
                      <a:gd name="connsiteX13" fmla="*/ 799423 w 831166"/>
                      <a:gd name="connsiteY13" fmla="*/ 320874 h 1650011"/>
                      <a:gd name="connsiteX14" fmla="*/ 827860 w 831166"/>
                      <a:gd name="connsiteY14" fmla="*/ 238736 h 1650011"/>
                      <a:gd name="connsiteX15" fmla="*/ 728053 w 831166"/>
                      <a:gd name="connsiteY15" fmla="*/ 219370 h 1650011"/>
                      <a:gd name="connsiteX16" fmla="*/ 730435 w 831166"/>
                      <a:gd name="connsiteY16" fmla="*/ 107449 h 1650011"/>
                      <a:gd name="connsiteX17" fmla="*/ 675666 w 831166"/>
                      <a:gd name="connsiteY17" fmla="*/ 236038 h 1650011"/>
                      <a:gd name="connsiteX18" fmla="*/ 655690 w 831166"/>
                      <a:gd name="connsiteY18" fmla="*/ 445415 h 1650011"/>
                      <a:gd name="connsiteX19" fmla="*/ 451829 w 831166"/>
                      <a:gd name="connsiteY19" fmla="*/ 733718 h 1650011"/>
                      <a:gd name="connsiteX20" fmla="*/ 494689 w 831166"/>
                      <a:gd name="connsiteY20" fmla="*/ 671805 h 1650011"/>
                      <a:gd name="connsiteX21" fmla="*/ 482783 w 831166"/>
                      <a:gd name="connsiteY21" fmla="*/ 633706 h 1650011"/>
                      <a:gd name="connsiteX22" fmla="*/ 549458 w 831166"/>
                      <a:gd name="connsiteY22" fmla="*/ 590844 h 1650011"/>
                      <a:gd name="connsiteX23" fmla="*/ 489928 w 831166"/>
                      <a:gd name="connsiteY23" fmla="*/ 576557 h 1650011"/>
                      <a:gd name="connsiteX24" fmla="*/ 492309 w 831166"/>
                      <a:gd name="connsiteY24" fmla="*/ 545600 h 1650011"/>
                      <a:gd name="connsiteX25" fmla="*/ 551840 w 831166"/>
                      <a:gd name="connsiteY25" fmla="*/ 519407 h 1650011"/>
                      <a:gd name="connsiteX26" fmla="*/ 504215 w 831166"/>
                      <a:gd name="connsiteY26" fmla="*/ 509882 h 1650011"/>
                      <a:gd name="connsiteX27" fmla="*/ 573270 w 831166"/>
                      <a:gd name="connsiteY27" fmla="*/ 497975 h 1650011"/>
                      <a:gd name="connsiteX28" fmla="*/ 487547 w 831166"/>
                      <a:gd name="connsiteY28" fmla="*/ 409868 h 1650011"/>
                      <a:gd name="connsiteX29" fmla="*/ 416108 w 831166"/>
                      <a:gd name="connsiteY29" fmla="*/ 414633 h 1650011"/>
                      <a:gd name="connsiteX30" fmla="*/ 485166 w 831166"/>
                      <a:gd name="connsiteY30" fmla="*/ 393199 h 1650011"/>
                      <a:gd name="connsiteX31" fmla="*/ 582797 w 831166"/>
                      <a:gd name="connsiteY31" fmla="*/ 405105 h 1650011"/>
                      <a:gd name="connsiteX32" fmla="*/ 523266 w 831166"/>
                      <a:gd name="connsiteY32" fmla="*/ 376531 h 1650011"/>
                      <a:gd name="connsiteX33" fmla="*/ 599466 w 831166"/>
                      <a:gd name="connsiteY33" fmla="*/ 352719 h 1650011"/>
                      <a:gd name="connsiteX34" fmla="*/ 549458 w 831166"/>
                      <a:gd name="connsiteY34" fmla="*/ 324144 h 1650011"/>
                      <a:gd name="connsiteX35" fmla="*/ 620897 w 831166"/>
                      <a:gd name="connsiteY35" fmla="*/ 286043 h 1650011"/>
                      <a:gd name="connsiteX36" fmla="*/ 551841 w 831166"/>
                      <a:gd name="connsiteY36" fmla="*/ 271757 h 1650011"/>
                      <a:gd name="connsiteX37" fmla="*/ 616134 w 831166"/>
                      <a:gd name="connsiteY37" fmla="*/ 245563 h 1650011"/>
                      <a:gd name="connsiteX38" fmla="*/ 522531 w 831166"/>
                      <a:gd name="connsiteY38" fmla="*/ 225695 h 1650011"/>
                      <a:gd name="connsiteX39" fmla="*/ 599466 w 831166"/>
                      <a:gd name="connsiteY39" fmla="*/ 216988 h 1650011"/>
                      <a:gd name="connsiteX40" fmla="*/ 656616 w 831166"/>
                      <a:gd name="connsiteY40" fmla="*/ 186032 h 1650011"/>
                      <a:gd name="connsiteX41" fmla="*/ 694715 w 831166"/>
                      <a:gd name="connsiteY41" fmla="*/ 136025 h 1650011"/>
                      <a:gd name="connsiteX42" fmla="*/ 680427 w 831166"/>
                      <a:gd name="connsiteY42" fmla="*/ 90782 h 1650011"/>
                      <a:gd name="connsiteX43" fmla="*/ 709003 w 831166"/>
                      <a:gd name="connsiteY43" fmla="*/ 102689 h 1650011"/>
                      <a:gd name="connsiteX44" fmla="*/ 696823 w 831166"/>
                      <a:gd name="connsiteY44" fmla="*/ 1564 h 1650011"/>
                      <a:gd name="connsiteX45" fmla="*/ 316096 w 831166"/>
                      <a:gd name="connsiteY45" fmla="*/ 336051 h 1650011"/>
                      <a:gd name="connsiteX0" fmla="*/ 316096 w 831754"/>
                      <a:gd name="connsiteY0" fmla="*/ 336051 h 1650011"/>
                      <a:gd name="connsiteX1" fmla="*/ 273234 w 831754"/>
                      <a:gd name="connsiteY1" fmla="*/ 426535 h 1650011"/>
                      <a:gd name="connsiteX2" fmla="*/ 275529 w 831754"/>
                      <a:gd name="connsiteY2" fmla="*/ 646454 h 1650011"/>
                      <a:gd name="connsiteX3" fmla="*/ 273963 w 831754"/>
                      <a:gd name="connsiteY3" fmla="*/ 1009649 h 1650011"/>
                      <a:gd name="connsiteX4" fmla="*/ 195633 w 831754"/>
                      <a:gd name="connsiteY4" fmla="*/ 1224007 h 1650011"/>
                      <a:gd name="connsiteX5" fmla="*/ 8372 w 831754"/>
                      <a:gd name="connsiteY5" fmla="*/ 1601287 h 1650011"/>
                      <a:gd name="connsiteX6" fmla="*/ 499315 w 831754"/>
                      <a:gd name="connsiteY6" fmla="*/ 1616121 h 1650011"/>
                      <a:gd name="connsiteX7" fmla="*/ 628740 w 831754"/>
                      <a:gd name="connsiteY7" fmla="*/ 1238318 h 1650011"/>
                      <a:gd name="connsiteX8" fmla="*/ 718529 w 831754"/>
                      <a:gd name="connsiteY8" fmla="*/ 1093287 h 1650011"/>
                      <a:gd name="connsiteX9" fmla="*/ 749486 w 831754"/>
                      <a:gd name="connsiteY9" fmla="*/ 1033755 h 1650011"/>
                      <a:gd name="connsiteX10" fmla="*/ 632804 w 831754"/>
                      <a:gd name="connsiteY10" fmla="*/ 1012325 h 1650011"/>
                      <a:gd name="connsiteX11" fmla="*/ 739479 w 831754"/>
                      <a:gd name="connsiteY11" fmla="*/ 662105 h 1650011"/>
                      <a:gd name="connsiteX12" fmla="*/ 722078 w 831754"/>
                      <a:gd name="connsiteY12" fmla="*/ 490199 h 1650011"/>
                      <a:gd name="connsiteX13" fmla="*/ 799423 w 831754"/>
                      <a:gd name="connsiteY13" fmla="*/ 320874 h 1650011"/>
                      <a:gd name="connsiteX14" fmla="*/ 827860 w 831754"/>
                      <a:gd name="connsiteY14" fmla="*/ 238736 h 1650011"/>
                      <a:gd name="connsiteX15" fmla="*/ 718838 w 831754"/>
                      <a:gd name="connsiteY15" fmla="*/ 258033 h 1650011"/>
                      <a:gd name="connsiteX16" fmla="*/ 730435 w 831754"/>
                      <a:gd name="connsiteY16" fmla="*/ 107449 h 1650011"/>
                      <a:gd name="connsiteX17" fmla="*/ 675666 w 831754"/>
                      <a:gd name="connsiteY17" fmla="*/ 236038 h 1650011"/>
                      <a:gd name="connsiteX18" fmla="*/ 655690 w 831754"/>
                      <a:gd name="connsiteY18" fmla="*/ 445415 h 1650011"/>
                      <a:gd name="connsiteX19" fmla="*/ 451829 w 831754"/>
                      <a:gd name="connsiteY19" fmla="*/ 733718 h 1650011"/>
                      <a:gd name="connsiteX20" fmla="*/ 494689 w 831754"/>
                      <a:gd name="connsiteY20" fmla="*/ 671805 h 1650011"/>
                      <a:gd name="connsiteX21" fmla="*/ 482783 w 831754"/>
                      <a:gd name="connsiteY21" fmla="*/ 633706 h 1650011"/>
                      <a:gd name="connsiteX22" fmla="*/ 549458 w 831754"/>
                      <a:gd name="connsiteY22" fmla="*/ 590844 h 1650011"/>
                      <a:gd name="connsiteX23" fmla="*/ 489928 w 831754"/>
                      <a:gd name="connsiteY23" fmla="*/ 576557 h 1650011"/>
                      <a:gd name="connsiteX24" fmla="*/ 492309 w 831754"/>
                      <a:gd name="connsiteY24" fmla="*/ 545600 h 1650011"/>
                      <a:gd name="connsiteX25" fmla="*/ 551840 w 831754"/>
                      <a:gd name="connsiteY25" fmla="*/ 519407 h 1650011"/>
                      <a:gd name="connsiteX26" fmla="*/ 504215 w 831754"/>
                      <a:gd name="connsiteY26" fmla="*/ 509882 h 1650011"/>
                      <a:gd name="connsiteX27" fmla="*/ 573270 w 831754"/>
                      <a:gd name="connsiteY27" fmla="*/ 497975 h 1650011"/>
                      <a:gd name="connsiteX28" fmla="*/ 487547 w 831754"/>
                      <a:gd name="connsiteY28" fmla="*/ 409868 h 1650011"/>
                      <a:gd name="connsiteX29" fmla="*/ 416108 w 831754"/>
                      <a:gd name="connsiteY29" fmla="*/ 414633 h 1650011"/>
                      <a:gd name="connsiteX30" fmla="*/ 485166 w 831754"/>
                      <a:gd name="connsiteY30" fmla="*/ 393199 h 1650011"/>
                      <a:gd name="connsiteX31" fmla="*/ 582797 w 831754"/>
                      <a:gd name="connsiteY31" fmla="*/ 405105 h 1650011"/>
                      <a:gd name="connsiteX32" fmla="*/ 523266 w 831754"/>
                      <a:gd name="connsiteY32" fmla="*/ 376531 h 1650011"/>
                      <a:gd name="connsiteX33" fmla="*/ 599466 w 831754"/>
                      <a:gd name="connsiteY33" fmla="*/ 352719 h 1650011"/>
                      <a:gd name="connsiteX34" fmla="*/ 549458 w 831754"/>
                      <a:gd name="connsiteY34" fmla="*/ 324144 h 1650011"/>
                      <a:gd name="connsiteX35" fmla="*/ 620897 w 831754"/>
                      <a:gd name="connsiteY35" fmla="*/ 286043 h 1650011"/>
                      <a:gd name="connsiteX36" fmla="*/ 551841 w 831754"/>
                      <a:gd name="connsiteY36" fmla="*/ 271757 h 1650011"/>
                      <a:gd name="connsiteX37" fmla="*/ 616134 w 831754"/>
                      <a:gd name="connsiteY37" fmla="*/ 245563 h 1650011"/>
                      <a:gd name="connsiteX38" fmla="*/ 522531 w 831754"/>
                      <a:gd name="connsiteY38" fmla="*/ 225695 h 1650011"/>
                      <a:gd name="connsiteX39" fmla="*/ 599466 w 831754"/>
                      <a:gd name="connsiteY39" fmla="*/ 216988 h 1650011"/>
                      <a:gd name="connsiteX40" fmla="*/ 656616 w 831754"/>
                      <a:gd name="connsiteY40" fmla="*/ 186032 h 1650011"/>
                      <a:gd name="connsiteX41" fmla="*/ 694715 w 831754"/>
                      <a:gd name="connsiteY41" fmla="*/ 136025 h 1650011"/>
                      <a:gd name="connsiteX42" fmla="*/ 680427 w 831754"/>
                      <a:gd name="connsiteY42" fmla="*/ 90782 h 1650011"/>
                      <a:gd name="connsiteX43" fmla="*/ 709003 w 831754"/>
                      <a:gd name="connsiteY43" fmla="*/ 102689 h 1650011"/>
                      <a:gd name="connsiteX44" fmla="*/ 696823 w 831754"/>
                      <a:gd name="connsiteY44" fmla="*/ 1564 h 1650011"/>
                      <a:gd name="connsiteX45" fmla="*/ 316096 w 831754"/>
                      <a:gd name="connsiteY45" fmla="*/ 336051 h 1650011"/>
                      <a:gd name="connsiteX0" fmla="*/ 316096 w 830193"/>
                      <a:gd name="connsiteY0" fmla="*/ 336051 h 1650011"/>
                      <a:gd name="connsiteX1" fmla="*/ 273234 w 830193"/>
                      <a:gd name="connsiteY1" fmla="*/ 426535 h 1650011"/>
                      <a:gd name="connsiteX2" fmla="*/ 275529 w 830193"/>
                      <a:gd name="connsiteY2" fmla="*/ 646454 h 1650011"/>
                      <a:gd name="connsiteX3" fmla="*/ 273963 w 830193"/>
                      <a:gd name="connsiteY3" fmla="*/ 1009649 h 1650011"/>
                      <a:gd name="connsiteX4" fmla="*/ 195633 w 830193"/>
                      <a:gd name="connsiteY4" fmla="*/ 1224007 h 1650011"/>
                      <a:gd name="connsiteX5" fmla="*/ 8372 w 830193"/>
                      <a:gd name="connsiteY5" fmla="*/ 1601287 h 1650011"/>
                      <a:gd name="connsiteX6" fmla="*/ 499315 w 830193"/>
                      <a:gd name="connsiteY6" fmla="*/ 1616121 h 1650011"/>
                      <a:gd name="connsiteX7" fmla="*/ 628740 w 830193"/>
                      <a:gd name="connsiteY7" fmla="*/ 1238318 h 1650011"/>
                      <a:gd name="connsiteX8" fmla="*/ 718529 w 830193"/>
                      <a:gd name="connsiteY8" fmla="*/ 1093287 h 1650011"/>
                      <a:gd name="connsiteX9" fmla="*/ 749486 w 830193"/>
                      <a:gd name="connsiteY9" fmla="*/ 1033755 h 1650011"/>
                      <a:gd name="connsiteX10" fmla="*/ 632804 w 830193"/>
                      <a:gd name="connsiteY10" fmla="*/ 1012325 h 1650011"/>
                      <a:gd name="connsiteX11" fmla="*/ 739479 w 830193"/>
                      <a:gd name="connsiteY11" fmla="*/ 662105 h 1650011"/>
                      <a:gd name="connsiteX12" fmla="*/ 722078 w 830193"/>
                      <a:gd name="connsiteY12" fmla="*/ 490199 h 1650011"/>
                      <a:gd name="connsiteX13" fmla="*/ 799423 w 830193"/>
                      <a:gd name="connsiteY13" fmla="*/ 320874 h 1650011"/>
                      <a:gd name="connsiteX14" fmla="*/ 826105 w 830193"/>
                      <a:gd name="connsiteY14" fmla="*/ 269618 h 1650011"/>
                      <a:gd name="connsiteX15" fmla="*/ 718838 w 830193"/>
                      <a:gd name="connsiteY15" fmla="*/ 258033 h 1650011"/>
                      <a:gd name="connsiteX16" fmla="*/ 730435 w 830193"/>
                      <a:gd name="connsiteY16" fmla="*/ 107449 h 1650011"/>
                      <a:gd name="connsiteX17" fmla="*/ 675666 w 830193"/>
                      <a:gd name="connsiteY17" fmla="*/ 236038 h 1650011"/>
                      <a:gd name="connsiteX18" fmla="*/ 655690 w 830193"/>
                      <a:gd name="connsiteY18" fmla="*/ 445415 h 1650011"/>
                      <a:gd name="connsiteX19" fmla="*/ 451829 w 830193"/>
                      <a:gd name="connsiteY19" fmla="*/ 733718 h 1650011"/>
                      <a:gd name="connsiteX20" fmla="*/ 494689 w 830193"/>
                      <a:gd name="connsiteY20" fmla="*/ 671805 h 1650011"/>
                      <a:gd name="connsiteX21" fmla="*/ 482783 w 830193"/>
                      <a:gd name="connsiteY21" fmla="*/ 633706 h 1650011"/>
                      <a:gd name="connsiteX22" fmla="*/ 549458 w 830193"/>
                      <a:gd name="connsiteY22" fmla="*/ 590844 h 1650011"/>
                      <a:gd name="connsiteX23" fmla="*/ 489928 w 830193"/>
                      <a:gd name="connsiteY23" fmla="*/ 576557 h 1650011"/>
                      <a:gd name="connsiteX24" fmla="*/ 492309 w 830193"/>
                      <a:gd name="connsiteY24" fmla="*/ 545600 h 1650011"/>
                      <a:gd name="connsiteX25" fmla="*/ 551840 w 830193"/>
                      <a:gd name="connsiteY25" fmla="*/ 519407 h 1650011"/>
                      <a:gd name="connsiteX26" fmla="*/ 504215 w 830193"/>
                      <a:gd name="connsiteY26" fmla="*/ 509882 h 1650011"/>
                      <a:gd name="connsiteX27" fmla="*/ 573270 w 830193"/>
                      <a:gd name="connsiteY27" fmla="*/ 497975 h 1650011"/>
                      <a:gd name="connsiteX28" fmla="*/ 487547 w 830193"/>
                      <a:gd name="connsiteY28" fmla="*/ 409868 h 1650011"/>
                      <a:gd name="connsiteX29" fmla="*/ 416108 w 830193"/>
                      <a:gd name="connsiteY29" fmla="*/ 414633 h 1650011"/>
                      <a:gd name="connsiteX30" fmla="*/ 485166 w 830193"/>
                      <a:gd name="connsiteY30" fmla="*/ 393199 h 1650011"/>
                      <a:gd name="connsiteX31" fmla="*/ 582797 w 830193"/>
                      <a:gd name="connsiteY31" fmla="*/ 405105 h 1650011"/>
                      <a:gd name="connsiteX32" fmla="*/ 523266 w 830193"/>
                      <a:gd name="connsiteY32" fmla="*/ 376531 h 1650011"/>
                      <a:gd name="connsiteX33" fmla="*/ 599466 w 830193"/>
                      <a:gd name="connsiteY33" fmla="*/ 352719 h 1650011"/>
                      <a:gd name="connsiteX34" fmla="*/ 549458 w 830193"/>
                      <a:gd name="connsiteY34" fmla="*/ 324144 h 1650011"/>
                      <a:gd name="connsiteX35" fmla="*/ 620897 w 830193"/>
                      <a:gd name="connsiteY35" fmla="*/ 286043 h 1650011"/>
                      <a:gd name="connsiteX36" fmla="*/ 551841 w 830193"/>
                      <a:gd name="connsiteY36" fmla="*/ 271757 h 1650011"/>
                      <a:gd name="connsiteX37" fmla="*/ 616134 w 830193"/>
                      <a:gd name="connsiteY37" fmla="*/ 245563 h 1650011"/>
                      <a:gd name="connsiteX38" fmla="*/ 522531 w 830193"/>
                      <a:gd name="connsiteY38" fmla="*/ 225695 h 1650011"/>
                      <a:gd name="connsiteX39" fmla="*/ 599466 w 830193"/>
                      <a:gd name="connsiteY39" fmla="*/ 216988 h 1650011"/>
                      <a:gd name="connsiteX40" fmla="*/ 656616 w 830193"/>
                      <a:gd name="connsiteY40" fmla="*/ 186032 h 1650011"/>
                      <a:gd name="connsiteX41" fmla="*/ 694715 w 830193"/>
                      <a:gd name="connsiteY41" fmla="*/ 136025 h 1650011"/>
                      <a:gd name="connsiteX42" fmla="*/ 680427 w 830193"/>
                      <a:gd name="connsiteY42" fmla="*/ 90782 h 1650011"/>
                      <a:gd name="connsiteX43" fmla="*/ 709003 w 830193"/>
                      <a:gd name="connsiteY43" fmla="*/ 102689 h 1650011"/>
                      <a:gd name="connsiteX44" fmla="*/ 696823 w 830193"/>
                      <a:gd name="connsiteY44" fmla="*/ 1564 h 1650011"/>
                      <a:gd name="connsiteX45" fmla="*/ 316096 w 830193"/>
                      <a:gd name="connsiteY45" fmla="*/ 336051 h 1650011"/>
                      <a:gd name="connsiteX0" fmla="*/ 316096 w 830193"/>
                      <a:gd name="connsiteY0" fmla="*/ 336051 h 1650011"/>
                      <a:gd name="connsiteX1" fmla="*/ 273234 w 830193"/>
                      <a:gd name="connsiteY1" fmla="*/ 426535 h 1650011"/>
                      <a:gd name="connsiteX2" fmla="*/ 275529 w 830193"/>
                      <a:gd name="connsiteY2" fmla="*/ 646454 h 1650011"/>
                      <a:gd name="connsiteX3" fmla="*/ 273963 w 830193"/>
                      <a:gd name="connsiteY3" fmla="*/ 1009649 h 1650011"/>
                      <a:gd name="connsiteX4" fmla="*/ 195633 w 830193"/>
                      <a:gd name="connsiteY4" fmla="*/ 1224007 h 1650011"/>
                      <a:gd name="connsiteX5" fmla="*/ 8372 w 830193"/>
                      <a:gd name="connsiteY5" fmla="*/ 1601287 h 1650011"/>
                      <a:gd name="connsiteX6" fmla="*/ 499315 w 830193"/>
                      <a:gd name="connsiteY6" fmla="*/ 1616121 h 1650011"/>
                      <a:gd name="connsiteX7" fmla="*/ 628740 w 830193"/>
                      <a:gd name="connsiteY7" fmla="*/ 1238318 h 1650011"/>
                      <a:gd name="connsiteX8" fmla="*/ 718529 w 830193"/>
                      <a:gd name="connsiteY8" fmla="*/ 1093287 h 1650011"/>
                      <a:gd name="connsiteX9" fmla="*/ 749486 w 830193"/>
                      <a:gd name="connsiteY9" fmla="*/ 1033755 h 1650011"/>
                      <a:gd name="connsiteX10" fmla="*/ 632804 w 830193"/>
                      <a:gd name="connsiteY10" fmla="*/ 1012325 h 1650011"/>
                      <a:gd name="connsiteX11" fmla="*/ 739479 w 830193"/>
                      <a:gd name="connsiteY11" fmla="*/ 662105 h 1650011"/>
                      <a:gd name="connsiteX12" fmla="*/ 722078 w 830193"/>
                      <a:gd name="connsiteY12" fmla="*/ 490199 h 1650011"/>
                      <a:gd name="connsiteX13" fmla="*/ 799423 w 830193"/>
                      <a:gd name="connsiteY13" fmla="*/ 320874 h 1650011"/>
                      <a:gd name="connsiteX14" fmla="*/ 826105 w 830193"/>
                      <a:gd name="connsiteY14" fmla="*/ 269618 h 1650011"/>
                      <a:gd name="connsiteX15" fmla="*/ 718838 w 830193"/>
                      <a:gd name="connsiteY15" fmla="*/ 258033 h 1650011"/>
                      <a:gd name="connsiteX16" fmla="*/ 675666 w 830193"/>
                      <a:gd name="connsiteY16" fmla="*/ 236038 h 1650011"/>
                      <a:gd name="connsiteX17" fmla="*/ 655690 w 830193"/>
                      <a:gd name="connsiteY17" fmla="*/ 445415 h 1650011"/>
                      <a:gd name="connsiteX18" fmla="*/ 451829 w 830193"/>
                      <a:gd name="connsiteY18" fmla="*/ 733718 h 1650011"/>
                      <a:gd name="connsiteX19" fmla="*/ 494689 w 830193"/>
                      <a:gd name="connsiteY19" fmla="*/ 671805 h 1650011"/>
                      <a:gd name="connsiteX20" fmla="*/ 482783 w 830193"/>
                      <a:gd name="connsiteY20" fmla="*/ 633706 h 1650011"/>
                      <a:gd name="connsiteX21" fmla="*/ 549458 w 830193"/>
                      <a:gd name="connsiteY21" fmla="*/ 590844 h 1650011"/>
                      <a:gd name="connsiteX22" fmla="*/ 489928 w 830193"/>
                      <a:gd name="connsiteY22" fmla="*/ 576557 h 1650011"/>
                      <a:gd name="connsiteX23" fmla="*/ 492309 w 830193"/>
                      <a:gd name="connsiteY23" fmla="*/ 545600 h 1650011"/>
                      <a:gd name="connsiteX24" fmla="*/ 551840 w 830193"/>
                      <a:gd name="connsiteY24" fmla="*/ 519407 h 1650011"/>
                      <a:gd name="connsiteX25" fmla="*/ 504215 w 830193"/>
                      <a:gd name="connsiteY25" fmla="*/ 509882 h 1650011"/>
                      <a:gd name="connsiteX26" fmla="*/ 573270 w 830193"/>
                      <a:gd name="connsiteY26" fmla="*/ 497975 h 1650011"/>
                      <a:gd name="connsiteX27" fmla="*/ 487547 w 830193"/>
                      <a:gd name="connsiteY27" fmla="*/ 409868 h 1650011"/>
                      <a:gd name="connsiteX28" fmla="*/ 416108 w 830193"/>
                      <a:gd name="connsiteY28" fmla="*/ 414633 h 1650011"/>
                      <a:gd name="connsiteX29" fmla="*/ 485166 w 830193"/>
                      <a:gd name="connsiteY29" fmla="*/ 393199 h 1650011"/>
                      <a:gd name="connsiteX30" fmla="*/ 582797 w 830193"/>
                      <a:gd name="connsiteY30" fmla="*/ 405105 h 1650011"/>
                      <a:gd name="connsiteX31" fmla="*/ 523266 w 830193"/>
                      <a:gd name="connsiteY31" fmla="*/ 376531 h 1650011"/>
                      <a:gd name="connsiteX32" fmla="*/ 599466 w 830193"/>
                      <a:gd name="connsiteY32" fmla="*/ 352719 h 1650011"/>
                      <a:gd name="connsiteX33" fmla="*/ 549458 w 830193"/>
                      <a:gd name="connsiteY33" fmla="*/ 324144 h 1650011"/>
                      <a:gd name="connsiteX34" fmla="*/ 620897 w 830193"/>
                      <a:gd name="connsiteY34" fmla="*/ 286043 h 1650011"/>
                      <a:gd name="connsiteX35" fmla="*/ 551841 w 830193"/>
                      <a:gd name="connsiteY35" fmla="*/ 271757 h 1650011"/>
                      <a:gd name="connsiteX36" fmla="*/ 616134 w 830193"/>
                      <a:gd name="connsiteY36" fmla="*/ 245563 h 1650011"/>
                      <a:gd name="connsiteX37" fmla="*/ 522531 w 830193"/>
                      <a:gd name="connsiteY37" fmla="*/ 225695 h 1650011"/>
                      <a:gd name="connsiteX38" fmla="*/ 599466 w 830193"/>
                      <a:gd name="connsiteY38" fmla="*/ 216988 h 1650011"/>
                      <a:gd name="connsiteX39" fmla="*/ 656616 w 830193"/>
                      <a:gd name="connsiteY39" fmla="*/ 186032 h 1650011"/>
                      <a:gd name="connsiteX40" fmla="*/ 694715 w 830193"/>
                      <a:gd name="connsiteY40" fmla="*/ 136025 h 1650011"/>
                      <a:gd name="connsiteX41" fmla="*/ 680427 w 830193"/>
                      <a:gd name="connsiteY41" fmla="*/ 90782 h 1650011"/>
                      <a:gd name="connsiteX42" fmla="*/ 709003 w 830193"/>
                      <a:gd name="connsiteY42" fmla="*/ 102689 h 1650011"/>
                      <a:gd name="connsiteX43" fmla="*/ 696823 w 830193"/>
                      <a:gd name="connsiteY43" fmla="*/ 1564 h 1650011"/>
                      <a:gd name="connsiteX44" fmla="*/ 316096 w 830193"/>
                      <a:gd name="connsiteY44" fmla="*/ 336051 h 1650011"/>
                      <a:gd name="connsiteX0" fmla="*/ 316096 w 830193"/>
                      <a:gd name="connsiteY0" fmla="*/ 336051 h 1650011"/>
                      <a:gd name="connsiteX1" fmla="*/ 273234 w 830193"/>
                      <a:gd name="connsiteY1" fmla="*/ 426535 h 1650011"/>
                      <a:gd name="connsiteX2" fmla="*/ 275529 w 830193"/>
                      <a:gd name="connsiteY2" fmla="*/ 646454 h 1650011"/>
                      <a:gd name="connsiteX3" fmla="*/ 273963 w 830193"/>
                      <a:gd name="connsiteY3" fmla="*/ 1009649 h 1650011"/>
                      <a:gd name="connsiteX4" fmla="*/ 195633 w 830193"/>
                      <a:gd name="connsiteY4" fmla="*/ 1224007 h 1650011"/>
                      <a:gd name="connsiteX5" fmla="*/ 8372 w 830193"/>
                      <a:gd name="connsiteY5" fmla="*/ 1601287 h 1650011"/>
                      <a:gd name="connsiteX6" fmla="*/ 499315 w 830193"/>
                      <a:gd name="connsiteY6" fmla="*/ 1616121 h 1650011"/>
                      <a:gd name="connsiteX7" fmla="*/ 628740 w 830193"/>
                      <a:gd name="connsiteY7" fmla="*/ 1238318 h 1650011"/>
                      <a:gd name="connsiteX8" fmla="*/ 718529 w 830193"/>
                      <a:gd name="connsiteY8" fmla="*/ 1093287 h 1650011"/>
                      <a:gd name="connsiteX9" fmla="*/ 749486 w 830193"/>
                      <a:gd name="connsiteY9" fmla="*/ 1033755 h 1650011"/>
                      <a:gd name="connsiteX10" fmla="*/ 632804 w 830193"/>
                      <a:gd name="connsiteY10" fmla="*/ 1012325 h 1650011"/>
                      <a:gd name="connsiteX11" fmla="*/ 739479 w 830193"/>
                      <a:gd name="connsiteY11" fmla="*/ 662105 h 1650011"/>
                      <a:gd name="connsiteX12" fmla="*/ 722078 w 830193"/>
                      <a:gd name="connsiteY12" fmla="*/ 490199 h 1650011"/>
                      <a:gd name="connsiteX13" fmla="*/ 799423 w 830193"/>
                      <a:gd name="connsiteY13" fmla="*/ 320874 h 1650011"/>
                      <a:gd name="connsiteX14" fmla="*/ 826105 w 830193"/>
                      <a:gd name="connsiteY14" fmla="*/ 269618 h 1650011"/>
                      <a:gd name="connsiteX15" fmla="*/ 718838 w 830193"/>
                      <a:gd name="connsiteY15" fmla="*/ 258033 h 1650011"/>
                      <a:gd name="connsiteX16" fmla="*/ 655690 w 830193"/>
                      <a:gd name="connsiteY16" fmla="*/ 445415 h 1650011"/>
                      <a:gd name="connsiteX17" fmla="*/ 451829 w 830193"/>
                      <a:gd name="connsiteY17" fmla="*/ 733718 h 1650011"/>
                      <a:gd name="connsiteX18" fmla="*/ 494689 w 830193"/>
                      <a:gd name="connsiteY18" fmla="*/ 671805 h 1650011"/>
                      <a:gd name="connsiteX19" fmla="*/ 482783 w 830193"/>
                      <a:gd name="connsiteY19" fmla="*/ 633706 h 1650011"/>
                      <a:gd name="connsiteX20" fmla="*/ 549458 w 830193"/>
                      <a:gd name="connsiteY20" fmla="*/ 590844 h 1650011"/>
                      <a:gd name="connsiteX21" fmla="*/ 489928 w 830193"/>
                      <a:gd name="connsiteY21" fmla="*/ 576557 h 1650011"/>
                      <a:gd name="connsiteX22" fmla="*/ 492309 w 830193"/>
                      <a:gd name="connsiteY22" fmla="*/ 545600 h 1650011"/>
                      <a:gd name="connsiteX23" fmla="*/ 551840 w 830193"/>
                      <a:gd name="connsiteY23" fmla="*/ 519407 h 1650011"/>
                      <a:gd name="connsiteX24" fmla="*/ 504215 w 830193"/>
                      <a:gd name="connsiteY24" fmla="*/ 509882 h 1650011"/>
                      <a:gd name="connsiteX25" fmla="*/ 573270 w 830193"/>
                      <a:gd name="connsiteY25" fmla="*/ 497975 h 1650011"/>
                      <a:gd name="connsiteX26" fmla="*/ 487547 w 830193"/>
                      <a:gd name="connsiteY26" fmla="*/ 409868 h 1650011"/>
                      <a:gd name="connsiteX27" fmla="*/ 416108 w 830193"/>
                      <a:gd name="connsiteY27" fmla="*/ 414633 h 1650011"/>
                      <a:gd name="connsiteX28" fmla="*/ 485166 w 830193"/>
                      <a:gd name="connsiteY28" fmla="*/ 393199 h 1650011"/>
                      <a:gd name="connsiteX29" fmla="*/ 582797 w 830193"/>
                      <a:gd name="connsiteY29" fmla="*/ 405105 h 1650011"/>
                      <a:gd name="connsiteX30" fmla="*/ 523266 w 830193"/>
                      <a:gd name="connsiteY30" fmla="*/ 376531 h 1650011"/>
                      <a:gd name="connsiteX31" fmla="*/ 599466 w 830193"/>
                      <a:gd name="connsiteY31" fmla="*/ 352719 h 1650011"/>
                      <a:gd name="connsiteX32" fmla="*/ 549458 w 830193"/>
                      <a:gd name="connsiteY32" fmla="*/ 324144 h 1650011"/>
                      <a:gd name="connsiteX33" fmla="*/ 620897 w 830193"/>
                      <a:gd name="connsiteY33" fmla="*/ 286043 h 1650011"/>
                      <a:gd name="connsiteX34" fmla="*/ 551841 w 830193"/>
                      <a:gd name="connsiteY34" fmla="*/ 271757 h 1650011"/>
                      <a:gd name="connsiteX35" fmla="*/ 616134 w 830193"/>
                      <a:gd name="connsiteY35" fmla="*/ 245563 h 1650011"/>
                      <a:gd name="connsiteX36" fmla="*/ 522531 w 830193"/>
                      <a:gd name="connsiteY36" fmla="*/ 225695 h 1650011"/>
                      <a:gd name="connsiteX37" fmla="*/ 599466 w 830193"/>
                      <a:gd name="connsiteY37" fmla="*/ 216988 h 1650011"/>
                      <a:gd name="connsiteX38" fmla="*/ 656616 w 830193"/>
                      <a:gd name="connsiteY38" fmla="*/ 186032 h 1650011"/>
                      <a:gd name="connsiteX39" fmla="*/ 694715 w 830193"/>
                      <a:gd name="connsiteY39" fmla="*/ 136025 h 1650011"/>
                      <a:gd name="connsiteX40" fmla="*/ 680427 w 830193"/>
                      <a:gd name="connsiteY40" fmla="*/ 90782 h 1650011"/>
                      <a:gd name="connsiteX41" fmla="*/ 709003 w 830193"/>
                      <a:gd name="connsiteY41" fmla="*/ 102689 h 1650011"/>
                      <a:gd name="connsiteX42" fmla="*/ 696823 w 830193"/>
                      <a:gd name="connsiteY42" fmla="*/ 1564 h 1650011"/>
                      <a:gd name="connsiteX43" fmla="*/ 316096 w 830193"/>
                      <a:gd name="connsiteY43" fmla="*/ 336051 h 1650011"/>
                      <a:gd name="connsiteX0" fmla="*/ 316096 w 830242"/>
                      <a:gd name="connsiteY0" fmla="*/ 336051 h 1650011"/>
                      <a:gd name="connsiteX1" fmla="*/ 273234 w 830242"/>
                      <a:gd name="connsiteY1" fmla="*/ 426535 h 1650011"/>
                      <a:gd name="connsiteX2" fmla="*/ 275529 w 830242"/>
                      <a:gd name="connsiteY2" fmla="*/ 646454 h 1650011"/>
                      <a:gd name="connsiteX3" fmla="*/ 273963 w 830242"/>
                      <a:gd name="connsiteY3" fmla="*/ 1009649 h 1650011"/>
                      <a:gd name="connsiteX4" fmla="*/ 195633 w 830242"/>
                      <a:gd name="connsiteY4" fmla="*/ 1224007 h 1650011"/>
                      <a:gd name="connsiteX5" fmla="*/ 8372 w 830242"/>
                      <a:gd name="connsiteY5" fmla="*/ 1601287 h 1650011"/>
                      <a:gd name="connsiteX6" fmla="*/ 499315 w 830242"/>
                      <a:gd name="connsiteY6" fmla="*/ 1616121 h 1650011"/>
                      <a:gd name="connsiteX7" fmla="*/ 628740 w 830242"/>
                      <a:gd name="connsiteY7" fmla="*/ 1238318 h 1650011"/>
                      <a:gd name="connsiteX8" fmla="*/ 718529 w 830242"/>
                      <a:gd name="connsiteY8" fmla="*/ 1093287 h 1650011"/>
                      <a:gd name="connsiteX9" fmla="*/ 749486 w 830242"/>
                      <a:gd name="connsiteY9" fmla="*/ 1033755 h 1650011"/>
                      <a:gd name="connsiteX10" fmla="*/ 632804 w 830242"/>
                      <a:gd name="connsiteY10" fmla="*/ 1012325 h 1650011"/>
                      <a:gd name="connsiteX11" fmla="*/ 739479 w 830242"/>
                      <a:gd name="connsiteY11" fmla="*/ 662105 h 1650011"/>
                      <a:gd name="connsiteX12" fmla="*/ 722078 w 830242"/>
                      <a:gd name="connsiteY12" fmla="*/ 490199 h 1650011"/>
                      <a:gd name="connsiteX13" fmla="*/ 799423 w 830242"/>
                      <a:gd name="connsiteY13" fmla="*/ 320874 h 1650011"/>
                      <a:gd name="connsiteX14" fmla="*/ 826105 w 830242"/>
                      <a:gd name="connsiteY14" fmla="*/ 269618 h 1650011"/>
                      <a:gd name="connsiteX15" fmla="*/ 718106 w 830242"/>
                      <a:gd name="connsiteY15" fmla="*/ 284619 h 1650011"/>
                      <a:gd name="connsiteX16" fmla="*/ 655690 w 830242"/>
                      <a:gd name="connsiteY16" fmla="*/ 445415 h 1650011"/>
                      <a:gd name="connsiteX17" fmla="*/ 451829 w 830242"/>
                      <a:gd name="connsiteY17" fmla="*/ 733718 h 1650011"/>
                      <a:gd name="connsiteX18" fmla="*/ 494689 w 830242"/>
                      <a:gd name="connsiteY18" fmla="*/ 671805 h 1650011"/>
                      <a:gd name="connsiteX19" fmla="*/ 482783 w 830242"/>
                      <a:gd name="connsiteY19" fmla="*/ 633706 h 1650011"/>
                      <a:gd name="connsiteX20" fmla="*/ 549458 w 830242"/>
                      <a:gd name="connsiteY20" fmla="*/ 590844 h 1650011"/>
                      <a:gd name="connsiteX21" fmla="*/ 489928 w 830242"/>
                      <a:gd name="connsiteY21" fmla="*/ 576557 h 1650011"/>
                      <a:gd name="connsiteX22" fmla="*/ 492309 w 830242"/>
                      <a:gd name="connsiteY22" fmla="*/ 545600 h 1650011"/>
                      <a:gd name="connsiteX23" fmla="*/ 551840 w 830242"/>
                      <a:gd name="connsiteY23" fmla="*/ 519407 h 1650011"/>
                      <a:gd name="connsiteX24" fmla="*/ 504215 w 830242"/>
                      <a:gd name="connsiteY24" fmla="*/ 509882 h 1650011"/>
                      <a:gd name="connsiteX25" fmla="*/ 573270 w 830242"/>
                      <a:gd name="connsiteY25" fmla="*/ 497975 h 1650011"/>
                      <a:gd name="connsiteX26" fmla="*/ 487547 w 830242"/>
                      <a:gd name="connsiteY26" fmla="*/ 409868 h 1650011"/>
                      <a:gd name="connsiteX27" fmla="*/ 416108 w 830242"/>
                      <a:gd name="connsiteY27" fmla="*/ 414633 h 1650011"/>
                      <a:gd name="connsiteX28" fmla="*/ 485166 w 830242"/>
                      <a:gd name="connsiteY28" fmla="*/ 393199 h 1650011"/>
                      <a:gd name="connsiteX29" fmla="*/ 582797 w 830242"/>
                      <a:gd name="connsiteY29" fmla="*/ 405105 h 1650011"/>
                      <a:gd name="connsiteX30" fmla="*/ 523266 w 830242"/>
                      <a:gd name="connsiteY30" fmla="*/ 376531 h 1650011"/>
                      <a:gd name="connsiteX31" fmla="*/ 599466 w 830242"/>
                      <a:gd name="connsiteY31" fmla="*/ 352719 h 1650011"/>
                      <a:gd name="connsiteX32" fmla="*/ 549458 w 830242"/>
                      <a:gd name="connsiteY32" fmla="*/ 324144 h 1650011"/>
                      <a:gd name="connsiteX33" fmla="*/ 620897 w 830242"/>
                      <a:gd name="connsiteY33" fmla="*/ 286043 h 1650011"/>
                      <a:gd name="connsiteX34" fmla="*/ 551841 w 830242"/>
                      <a:gd name="connsiteY34" fmla="*/ 271757 h 1650011"/>
                      <a:gd name="connsiteX35" fmla="*/ 616134 w 830242"/>
                      <a:gd name="connsiteY35" fmla="*/ 245563 h 1650011"/>
                      <a:gd name="connsiteX36" fmla="*/ 522531 w 830242"/>
                      <a:gd name="connsiteY36" fmla="*/ 225695 h 1650011"/>
                      <a:gd name="connsiteX37" fmla="*/ 599466 w 830242"/>
                      <a:gd name="connsiteY37" fmla="*/ 216988 h 1650011"/>
                      <a:gd name="connsiteX38" fmla="*/ 656616 w 830242"/>
                      <a:gd name="connsiteY38" fmla="*/ 186032 h 1650011"/>
                      <a:gd name="connsiteX39" fmla="*/ 694715 w 830242"/>
                      <a:gd name="connsiteY39" fmla="*/ 136025 h 1650011"/>
                      <a:gd name="connsiteX40" fmla="*/ 680427 w 830242"/>
                      <a:gd name="connsiteY40" fmla="*/ 90782 h 1650011"/>
                      <a:gd name="connsiteX41" fmla="*/ 709003 w 830242"/>
                      <a:gd name="connsiteY41" fmla="*/ 102689 h 1650011"/>
                      <a:gd name="connsiteX42" fmla="*/ 696823 w 830242"/>
                      <a:gd name="connsiteY42" fmla="*/ 1564 h 1650011"/>
                      <a:gd name="connsiteX43" fmla="*/ 316096 w 830242"/>
                      <a:gd name="connsiteY43" fmla="*/ 336051 h 1650011"/>
                      <a:gd name="connsiteX0" fmla="*/ 316096 w 830242"/>
                      <a:gd name="connsiteY0" fmla="*/ 336051 h 1650011"/>
                      <a:gd name="connsiteX1" fmla="*/ 273234 w 830242"/>
                      <a:gd name="connsiteY1" fmla="*/ 426535 h 1650011"/>
                      <a:gd name="connsiteX2" fmla="*/ 275529 w 830242"/>
                      <a:gd name="connsiteY2" fmla="*/ 646454 h 1650011"/>
                      <a:gd name="connsiteX3" fmla="*/ 273963 w 830242"/>
                      <a:gd name="connsiteY3" fmla="*/ 1009649 h 1650011"/>
                      <a:gd name="connsiteX4" fmla="*/ 195633 w 830242"/>
                      <a:gd name="connsiteY4" fmla="*/ 1224007 h 1650011"/>
                      <a:gd name="connsiteX5" fmla="*/ 8372 w 830242"/>
                      <a:gd name="connsiteY5" fmla="*/ 1601287 h 1650011"/>
                      <a:gd name="connsiteX6" fmla="*/ 499315 w 830242"/>
                      <a:gd name="connsiteY6" fmla="*/ 1616121 h 1650011"/>
                      <a:gd name="connsiteX7" fmla="*/ 628740 w 830242"/>
                      <a:gd name="connsiteY7" fmla="*/ 1238318 h 1650011"/>
                      <a:gd name="connsiteX8" fmla="*/ 718529 w 830242"/>
                      <a:gd name="connsiteY8" fmla="*/ 1093287 h 1650011"/>
                      <a:gd name="connsiteX9" fmla="*/ 749486 w 830242"/>
                      <a:gd name="connsiteY9" fmla="*/ 1033755 h 1650011"/>
                      <a:gd name="connsiteX10" fmla="*/ 632804 w 830242"/>
                      <a:gd name="connsiteY10" fmla="*/ 1012325 h 1650011"/>
                      <a:gd name="connsiteX11" fmla="*/ 739479 w 830242"/>
                      <a:gd name="connsiteY11" fmla="*/ 662105 h 1650011"/>
                      <a:gd name="connsiteX12" fmla="*/ 722078 w 830242"/>
                      <a:gd name="connsiteY12" fmla="*/ 490199 h 1650011"/>
                      <a:gd name="connsiteX13" fmla="*/ 799423 w 830242"/>
                      <a:gd name="connsiteY13" fmla="*/ 320874 h 1650011"/>
                      <a:gd name="connsiteX14" fmla="*/ 826105 w 830242"/>
                      <a:gd name="connsiteY14" fmla="*/ 269618 h 1650011"/>
                      <a:gd name="connsiteX15" fmla="*/ 718106 w 830242"/>
                      <a:gd name="connsiteY15" fmla="*/ 284619 h 1650011"/>
                      <a:gd name="connsiteX16" fmla="*/ 655690 w 830242"/>
                      <a:gd name="connsiteY16" fmla="*/ 445415 h 1650011"/>
                      <a:gd name="connsiteX17" fmla="*/ 451829 w 830242"/>
                      <a:gd name="connsiteY17" fmla="*/ 733718 h 1650011"/>
                      <a:gd name="connsiteX18" fmla="*/ 494689 w 830242"/>
                      <a:gd name="connsiteY18" fmla="*/ 671805 h 1650011"/>
                      <a:gd name="connsiteX19" fmla="*/ 482783 w 830242"/>
                      <a:gd name="connsiteY19" fmla="*/ 633706 h 1650011"/>
                      <a:gd name="connsiteX20" fmla="*/ 549458 w 830242"/>
                      <a:gd name="connsiteY20" fmla="*/ 590844 h 1650011"/>
                      <a:gd name="connsiteX21" fmla="*/ 489928 w 830242"/>
                      <a:gd name="connsiteY21" fmla="*/ 576557 h 1650011"/>
                      <a:gd name="connsiteX22" fmla="*/ 492309 w 830242"/>
                      <a:gd name="connsiteY22" fmla="*/ 545600 h 1650011"/>
                      <a:gd name="connsiteX23" fmla="*/ 551840 w 830242"/>
                      <a:gd name="connsiteY23" fmla="*/ 519407 h 1650011"/>
                      <a:gd name="connsiteX24" fmla="*/ 504215 w 830242"/>
                      <a:gd name="connsiteY24" fmla="*/ 509882 h 1650011"/>
                      <a:gd name="connsiteX25" fmla="*/ 573270 w 830242"/>
                      <a:gd name="connsiteY25" fmla="*/ 497975 h 1650011"/>
                      <a:gd name="connsiteX26" fmla="*/ 487547 w 830242"/>
                      <a:gd name="connsiteY26" fmla="*/ 409868 h 1650011"/>
                      <a:gd name="connsiteX27" fmla="*/ 416108 w 830242"/>
                      <a:gd name="connsiteY27" fmla="*/ 414633 h 1650011"/>
                      <a:gd name="connsiteX28" fmla="*/ 485166 w 830242"/>
                      <a:gd name="connsiteY28" fmla="*/ 393199 h 1650011"/>
                      <a:gd name="connsiteX29" fmla="*/ 582797 w 830242"/>
                      <a:gd name="connsiteY29" fmla="*/ 405105 h 1650011"/>
                      <a:gd name="connsiteX30" fmla="*/ 523266 w 830242"/>
                      <a:gd name="connsiteY30" fmla="*/ 376531 h 1650011"/>
                      <a:gd name="connsiteX31" fmla="*/ 599466 w 830242"/>
                      <a:gd name="connsiteY31" fmla="*/ 352719 h 1650011"/>
                      <a:gd name="connsiteX32" fmla="*/ 549458 w 830242"/>
                      <a:gd name="connsiteY32" fmla="*/ 324144 h 1650011"/>
                      <a:gd name="connsiteX33" fmla="*/ 620897 w 830242"/>
                      <a:gd name="connsiteY33" fmla="*/ 286043 h 1650011"/>
                      <a:gd name="connsiteX34" fmla="*/ 551841 w 830242"/>
                      <a:gd name="connsiteY34" fmla="*/ 271757 h 1650011"/>
                      <a:gd name="connsiteX35" fmla="*/ 616134 w 830242"/>
                      <a:gd name="connsiteY35" fmla="*/ 245563 h 1650011"/>
                      <a:gd name="connsiteX36" fmla="*/ 522531 w 830242"/>
                      <a:gd name="connsiteY36" fmla="*/ 225695 h 1650011"/>
                      <a:gd name="connsiteX37" fmla="*/ 599466 w 830242"/>
                      <a:gd name="connsiteY37" fmla="*/ 216988 h 1650011"/>
                      <a:gd name="connsiteX38" fmla="*/ 656616 w 830242"/>
                      <a:gd name="connsiteY38" fmla="*/ 186032 h 1650011"/>
                      <a:gd name="connsiteX39" fmla="*/ 694715 w 830242"/>
                      <a:gd name="connsiteY39" fmla="*/ 136025 h 1650011"/>
                      <a:gd name="connsiteX40" fmla="*/ 680427 w 830242"/>
                      <a:gd name="connsiteY40" fmla="*/ 90782 h 1650011"/>
                      <a:gd name="connsiteX41" fmla="*/ 709003 w 830242"/>
                      <a:gd name="connsiteY41" fmla="*/ 102689 h 1650011"/>
                      <a:gd name="connsiteX42" fmla="*/ 696823 w 830242"/>
                      <a:gd name="connsiteY42" fmla="*/ 1564 h 1650011"/>
                      <a:gd name="connsiteX43" fmla="*/ 316096 w 830242"/>
                      <a:gd name="connsiteY43" fmla="*/ 336051 h 1650011"/>
                      <a:gd name="connsiteX0" fmla="*/ 316096 w 830242"/>
                      <a:gd name="connsiteY0" fmla="*/ 336051 h 1650011"/>
                      <a:gd name="connsiteX1" fmla="*/ 273234 w 830242"/>
                      <a:gd name="connsiteY1" fmla="*/ 426535 h 1650011"/>
                      <a:gd name="connsiteX2" fmla="*/ 275529 w 830242"/>
                      <a:gd name="connsiteY2" fmla="*/ 646454 h 1650011"/>
                      <a:gd name="connsiteX3" fmla="*/ 273963 w 830242"/>
                      <a:gd name="connsiteY3" fmla="*/ 1009649 h 1650011"/>
                      <a:gd name="connsiteX4" fmla="*/ 195633 w 830242"/>
                      <a:gd name="connsiteY4" fmla="*/ 1224007 h 1650011"/>
                      <a:gd name="connsiteX5" fmla="*/ 8372 w 830242"/>
                      <a:gd name="connsiteY5" fmla="*/ 1601287 h 1650011"/>
                      <a:gd name="connsiteX6" fmla="*/ 499315 w 830242"/>
                      <a:gd name="connsiteY6" fmla="*/ 1616121 h 1650011"/>
                      <a:gd name="connsiteX7" fmla="*/ 628740 w 830242"/>
                      <a:gd name="connsiteY7" fmla="*/ 1238318 h 1650011"/>
                      <a:gd name="connsiteX8" fmla="*/ 718529 w 830242"/>
                      <a:gd name="connsiteY8" fmla="*/ 1093287 h 1650011"/>
                      <a:gd name="connsiteX9" fmla="*/ 699022 w 830242"/>
                      <a:gd name="connsiteY9" fmla="*/ 1057326 h 1650011"/>
                      <a:gd name="connsiteX10" fmla="*/ 632804 w 830242"/>
                      <a:gd name="connsiteY10" fmla="*/ 1012325 h 1650011"/>
                      <a:gd name="connsiteX11" fmla="*/ 739479 w 830242"/>
                      <a:gd name="connsiteY11" fmla="*/ 662105 h 1650011"/>
                      <a:gd name="connsiteX12" fmla="*/ 722078 w 830242"/>
                      <a:gd name="connsiteY12" fmla="*/ 490199 h 1650011"/>
                      <a:gd name="connsiteX13" fmla="*/ 799423 w 830242"/>
                      <a:gd name="connsiteY13" fmla="*/ 320874 h 1650011"/>
                      <a:gd name="connsiteX14" fmla="*/ 826105 w 830242"/>
                      <a:gd name="connsiteY14" fmla="*/ 269618 h 1650011"/>
                      <a:gd name="connsiteX15" fmla="*/ 718106 w 830242"/>
                      <a:gd name="connsiteY15" fmla="*/ 284619 h 1650011"/>
                      <a:gd name="connsiteX16" fmla="*/ 655690 w 830242"/>
                      <a:gd name="connsiteY16" fmla="*/ 445415 h 1650011"/>
                      <a:gd name="connsiteX17" fmla="*/ 451829 w 830242"/>
                      <a:gd name="connsiteY17" fmla="*/ 733718 h 1650011"/>
                      <a:gd name="connsiteX18" fmla="*/ 494689 w 830242"/>
                      <a:gd name="connsiteY18" fmla="*/ 671805 h 1650011"/>
                      <a:gd name="connsiteX19" fmla="*/ 482783 w 830242"/>
                      <a:gd name="connsiteY19" fmla="*/ 633706 h 1650011"/>
                      <a:gd name="connsiteX20" fmla="*/ 549458 w 830242"/>
                      <a:gd name="connsiteY20" fmla="*/ 590844 h 1650011"/>
                      <a:gd name="connsiteX21" fmla="*/ 489928 w 830242"/>
                      <a:gd name="connsiteY21" fmla="*/ 576557 h 1650011"/>
                      <a:gd name="connsiteX22" fmla="*/ 492309 w 830242"/>
                      <a:gd name="connsiteY22" fmla="*/ 545600 h 1650011"/>
                      <a:gd name="connsiteX23" fmla="*/ 551840 w 830242"/>
                      <a:gd name="connsiteY23" fmla="*/ 519407 h 1650011"/>
                      <a:gd name="connsiteX24" fmla="*/ 504215 w 830242"/>
                      <a:gd name="connsiteY24" fmla="*/ 509882 h 1650011"/>
                      <a:gd name="connsiteX25" fmla="*/ 573270 w 830242"/>
                      <a:gd name="connsiteY25" fmla="*/ 497975 h 1650011"/>
                      <a:gd name="connsiteX26" fmla="*/ 487547 w 830242"/>
                      <a:gd name="connsiteY26" fmla="*/ 409868 h 1650011"/>
                      <a:gd name="connsiteX27" fmla="*/ 416108 w 830242"/>
                      <a:gd name="connsiteY27" fmla="*/ 414633 h 1650011"/>
                      <a:gd name="connsiteX28" fmla="*/ 485166 w 830242"/>
                      <a:gd name="connsiteY28" fmla="*/ 393199 h 1650011"/>
                      <a:gd name="connsiteX29" fmla="*/ 582797 w 830242"/>
                      <a:gd name="connsiteY29" fmla="*/ 405105 h 1650011"/>
                      <a:gd name="connsiteX30" fmla="*/ 523266 w 830242"/>
                      <a:gd name="connsiteY30" fmla="*/ 376531 h 1650011"/>
                      <a:gd name="connsiteX31" fmla="*/ 599466 w 830242"/>
                      <a:gd name="connsiteY31" fmla="*/ 352719 h 1650011"/>
                      <a:gd name="connsiteX32" fmla="*/ 549458 w 830242"/>
                      <a:gd name="connsiteY32" fmla="*/ 324144 h 1650011"/>
                      <a:gd name="connsiteX33" fmla="*/ 620897 w 830242"/>
                      <a:gd name="connsiteY33" fmla="*/ 286043 h 1650011"/>
                      <a:gd name="connsiteX34" fmla="*/ 551841 w 830242"/>
                      <a:gd name="connsiteY34" fmla="*/ 271757 h 1650011"/>
                      <a:gd name="connsiteX35" fmla="*/ 616134 w 830242"/>
                      <a:gd name="connsiteY35" fmla="*/ 245563 h 1650011"/>
                      <a:gd name="connsiteX36" fmla="*/ 522531 w 830242"/>
                      <a:gd name="connsiteY36" fmla="*/ 225695 h 1650011"/>
                      <a:gd name="connsiteX37" fmla="*/ 599466 w 830242"/>
                      <a:gd name="connsiteY37" fmla="*/ 216988 h 1650011"/>
                      <a:gd name="connsiteX38" fmla="*/ 656616 w 830242"/>
                      <a:gd name="connsiteY38" fmla="*/ 186032 h 1650011"/>
                      <a:gd name="connsiteX39" fmla="*/ 694715 w 830242"/>
                      <a:gd name="connsiteY39" fmla="*/ 136025 h 1650011"/>
                      <a:gd name="connsiteX40" fmla="*/ 680427 w 830242"/>
                      <a:gd name="connsiteY40" fmla="*/ 90782 h 1650011"/>
                      <a:gd name="connsiteX41" fmla="*/ 709003 w 830242"/>
                      <a:gd name="connsiteY41" fmla="*/ 102689 h 1650011"/>
                      <a:gd name="connsiteX42" fmla="*/ 696823 w 830242"/>
                      <a:gd name="connsiteY42" fmla="*/ 1564 h 1650011"/>
                      <a:gd name="connsiteX43" fmla="*/ 316096 w 830242"/>
                      <a:gd name="connsiteY43" fmla="*/ 336051 h 1650011"/>
                      <a:gd name="connsiteX0" fmla="*/ 316096 w 830242"/>
                      <a:gd name="connsiteY0" fmla="*/ 336051 h 1650011"/>
                      <a:gd name="connsiteX1" fmla="*/ 273234 w 830242"/>
                      <a:gd name="connsiteY1" fmla="*/ 426535 h 1650011"/>
                      <a:gd name="connsiteX2" fmla="*/ 275529 w 830242"/>
                      <a:gd name="connsiteY2" fmla="*/ 646454 h 1650011"/>
                      <a:gd name="connsiteX3" fmla="*/ 273963 w 830242"/>
                      <a:gd name="connsiteY3" fmla="*/ 1009649 h 1650011"/>
                      <a:gd name="connsiteX4" fmla="*/ 195633 w 830242"/>
                      <a:gd name="connsiteY4" fmla="*/ 1224007 h 1650011"/>
                      <a:gd name="connsiteX5" fmla="*/ 8372 w 830242"/>
                      <a:gd name="connsiteY5" fmla="*/ 1601287 h 1650011"/>
                      <a:gd name="connsiteX6" fmla="*/ 499315 w 830242"/>
                      <a:gd name="connsiteY6" fmla="*/ 1616121 h 1650011"/>
                      <a:gd name="connsiteX7" fmla="*/ 628740 w 830242"/>
                      <a:gd name="connsiteY7" fmla="*/ 1238318 h 1650011"/>
                      <a:gd name="connsiteX8" fmla="*/ 651535 w 830242"/>
                      <a:gd name="connsiteY8" fmla="*/ 1092127 h 1650011"/>
                      <a:gd name="connsiteX9" fmla="*/ 699022 w 830242"/>
                      <a:gd name="connsiteY9" fmla="*/ 1057326 h 1650011"/>
                      <a:gd name="connsiteX10" fmla="*/ 632804 w 830242"/>
                      <a:gd name="connsiteY10" fmla="*/ 1012325 h 1650011"/>
                      <a:gd name="connsiteX11" fmla="*/ 739479 w 830242"/>
                      <a:gd name="connsiteY11" fmla="*/ 662105 h 1650011"/>
                      <a:gd name="connsiteX12" fmla="*/ 722078 w 830242"/>
                      <a:gd name="connsiteY12" fmla="*/ 490199 h 1650011"/>
                      <a:gd name="connsiteX13" fmla="*/ 799423 w 830242"/>
                      <a:gd name="connsiteY13" fmla="*/ 320874 h 1650011"/>
                      <a:gd name="connsiteX14" fmla="*/ 826105 w 830242"/>
                      <a:gd name="connsiteY14" fmla="*/ 269618 h 1650011"/>
                      <a:gd name="connsiteX15" fmla="*/ 718106 w 830242"/>
                      <a:gd name="connsiteY15" fmla="*/ 284619 h 1650011"/>
                      <a:gd name="connsiteX16" fmla="*/ 655690 w 830242"/>
                      <a:gd name="connsiteY16" fmla="*/ 445415 h 1650011"/>
                      <a:gd name="connsiteX17" fmla="*/ 451829 w 830242"/>
                      <a:gd name="connsiteY17" fmla="*/ 733718 h 1650011"/>
                      <a:gd name="connsiteX18" fmla="*/ 494689 w 830242"/>
                      <a:gd name="connsiteY18" fmla="*/ 671805 h 1650011"/>
                      <a:gd name="connsiteX19" fmla="*/ 482783 w 830242"/>
                      <a:gd name="connsiteY19" fmla="*/ 633706 h 1650011"/>
                      <a:gd name="connsiteX20" fmla="*/ 549458 w 830242"/>
                      <a:gd name="connsiteY20" fmla="*/ 590844 h 1650011"/>
                      <a:gd name="connsiteX21" fmla="*/ 489928 w 830242"/>
                      <a:gd name="connsiteY21" fmla="*/ 576557 h 1650011"/>
                      <a:gd name="connsiteX22" fmla="*/ 492309 w 830242"/>
                      <a:gd name="connsiteY22" fmla="*/ 545600 h 1650011"/>
                      <a:gd name="connsiteX23" fmla="*/ 551840 w 830242"/>
                      <a:gd name="connsiteY23" fmla="*/ 519407 h 1650011"/>
                      <a:gd name="connsiteX24" fmla="*/ 504215 w 830242"/>
                      <a:gd name="connsiteY24" fmla="*/ 509882 h 1650011"/>
                      <a:gd name="connsiteX25" fmla="*/ 573270 w 830242"/>
                      <a:gd name="connsiteY25" fmla="*/ 497975 h 1650011"/>
                      <a:gd name="connsiteX26" fmla="*/ 487547 w 830242"/>
                      <a:gd name="connsiteY26" fmla="*/ 409868 h 1650011"/>
                      <a:gd name="connsiteX27" fmla="*/ 416108 w 830242"/>
                      <a:gd name="connsiteY27" fmla="*/ 414633 h 1650011"/>
                      <a:gd name="connsiteX28" fmla="*/ 485166 w 830242"/>
                      <a:gd name="connsiteY28" fmla="*/ 393199 h 1650011"/>
                      <a:gd name="connsiteX29" fmla="*/ 582797 w 830242"/>
                      <a:gd name="connsiteY29" fmla="*/ 405105 h 1650011"/>
                      <a:gd name="connsiteX30" fmla="*/ 523266 w 830242"/>
                      <a:gd name="connsiteY30" fmla="*/ 376531 h 1650011"/>
                      <a:gd name="connsiteX31" fmla="*/ 599466 w 830242"/>
                      <a:gd name="connsiteY31" fmla="*/ 352719 h 1650011"/>
                      <a:gd name="connsiteX32" fmla="*/ 549458 w 830242"/>
                      <a:gd name="connsiteY32" fmla="*/ 324144 h 1650011"/>
                      <a:gd name="connsiteX33" fmla="*/ 620897 w 830242"/>
                      <a:gd name="connsiteY33" fmla="*/ 286043 h 1650011"/>
                      <a:gd name="connsiteX34" fmla="*/ 551841 w 830242"/>
                      <a:gd name="connsiteY34" fmla="*/ 271757 h 1650011"/>
                      <a:gd name="connsiteX35" fmla="*/ 616134 w 830242"/>
                      <a:gd name="connsiteY35" fmla="*/ 245563 h 1650011"/>
                      <a:gd name="connsiteX36" fmla="*/ 522531 w 830242"/>
                      <a:gd name="connsiteY36" fmla="*/ 225695 h 1650011"/>
                      <a:gd name="connsiteX37" fmla="*/ 599466 w 830242"/>
                      <a:gd name="connsiteY37" fmla="*/ 216988 h 1650011"/>
                      <a:gd name="connsiteX38" fmla="*/ 656616 w 830242"/>
                      <a:gd name="connsiteY38" fmla="*/ 186032 h 1650011"/>
                      <a:gd name="connsiteX39" fmla="*/ 694715 w 830242"/>
                      <a:gd name="connsiteY39" fmla="*/ 136025 h 1650011"/>
                      <a:gd name="connsiteX40" fmla="*/ 680427 w 830242"/>
                      <a:gd name="connsiteY40" fmla="*/ 90782 h 1650011"/>
                      <a:gd name="connsiteX41" fmla="*/ 709003 w 830242"/>
                      <a:gd name="connsiteY41" fmla="*/ 102689 h 1650011"/>
                      <a:gd name="connsiteX42" fmla="*/ 696823 w 830242"/>
                      <a:gd name="connsiteY42" fmla="*/ 1564 h 1650011"/>
                      <a:gd name="connsiteX43" fmla="*/ 316096 w 830242"/>
                      <a:gd name="connsiteY43" fmla="*/ 336051 h 1650011"/>
                      <a:gd name="connsiteX0" fmla="*/ 316096 w 830242"/>
                      <a:gd name="connsiteY0" fmla="*/ 336051 h 1650011"/>
                      <a:gd name="connsiteX1" fmla="*/ 273234 w 830242"/>
                      <a:gd name="connsiteY1" fmla="*/ 426535 h 1650011"/>
                      <a:gd name="connsiteX2" fmla="*/ 275529 w 830242"/>
                      <a:gd name="connsiteY2" fmla="*/ 646454 h 1650011"/>
                      <a:gd name="connsiteX3" fmla="*/ 273963 w 830242"/>
                      <a:gd name="connsiteY3" fmla="*/ 1009649 h 1650011"/>
                      <a:gd name="connsiteX4" fmla="*/ 195633 w 830242"/>
                      <a:gd name="connsiteY4" fmla="*/ 1224007 h 1650011"/>
                      <a:gd name="connsiteX5" fmla="*/ 8372 w 830242"/>
                      <a:gd name="connsiteY5" fmla="*/ 1601287 h 1650011"/>
                      <a:gd name="connsiteX6" fmla="*/ 499315 w 830242"/>
                      <a:gd name="connsiteY6" fmla="*/ 1616121 h 1650011"/>
                      <a:gd name="connsiteX7" fmla="*/ 570234 w 830242"/>
                      <a:gd name="connsiteY7" fmla="*/ 1225081 h 1650011"/>
                      <a:gd name="connsiteX8" fmla="*/ 651535 w 830242"/>
                      <a:gd name="connsiteY8" fmla="*/ 1092127 h 1650011"/>
                      <a:gd name="connsiteX9" fmla="*/ 699022 w 830242"/>
                      <a:gd name="connsiteY9" fmla="*/ 1057326 h 1650011"/>
                      <a:gd name="connsiteX10" fmla="*/ 632804 w 830242"/>
                      <a:gd name="connsiteY10" fmla="*/ 1012325 h 1650011"/>
                      <a:gd name="connsiteX11" fmla="*/ 739479 w 830242"/>
                      <a:gd name="connsiteY11" fmla="*/ 662105 h 1650011"/>
                      <a:gd name="connsiteX12" fmla="*/ 722078 w 830242"/>
                      <a:gd name="connsiteY12" fmla="*/ 490199 h 1650011"/>
                      <a:gd name="connsiteX13" fmla="*/ 799423 w 830242"/>
                      <a:gd name="connsiteY13" fmla="*/ 320874 h 1650011"/>
                      <a:gd name="connsiteX14" fmla="*/ 826105 w 830242"/>
                      <a:gd name="connsiteY14" fmla="*/ 269618 h 1650011"/>
                      <a:gd name="connsiteX15" fmla="*/ 718106 w 830242"/>
                      <a:gd name="connsiteY15" fmla="*/ 284619 h 1650011"/>
                      <a:gd name="connsiteX16" fmla="*/ 655690 w 830242"/>
                      <a:gd name="connsiteY16" fmla="*/ 445415 h 1650011"/>
                      <a:gd name="connsiteX17" fmla="*/ 451829 w 830242"/>
                      <a:gd name="connsiteY17" fmla="*/ 733718 h 1650011"/>
                      <a:gd name="connsiteX18" fmla="*/ 494689 w 830242"/>
                      <a:gd name="connsiteY18" fmla="*/ 671805 h 1650011"/>
                      <a:gd name="connsiteX19" fmla="*/ 482783 w 830242"/>
                      <a:gd name="connsiteY19" fmla="*/ 633706 h 1650011"/>
                      <a:gd name="connsiteX20" fmla="*/ 549458 w 830242"/>
                      <a:gd name="connsiteY20" fmla="*/ 590844 h 1650011"/>
                      <a:gd name="connsiteX21" fmla="*/ 489928 w 830242"/>
                      <a:gd name="connsiteY21" fmla="*/ 576557 h 1650011"/>
                      <a:gd name="connsiteX22" fmla="*/ 492309 w 830242"/>
                      <a:gd name="connsiteY22" fmla="*/ 545600 h 1650011"/>
                      <a:gd name="connsiteX23" fmla="*/ 551840 w 830242"/>
                      <a:gd name="connsiteY23" fmla="*/ 519407 h 1650011"/>
                      <a:gd name="connsiteX24" fmla="*/ 504215 w 830242"/>
                      <a:gd name="connsiteY24" fmla="*/ 509882 h 1650011"/>
                      <a:gd name="connsiteX25" fmla="*/ 573270 w 830242"/>
                      <a:gd name="connsiteY25" fmla="*/ 497975 h 1650011"/>
                      <a:gd name="connsiteX26" fmla="*/ 487547 w 830242"/>
                      <a:gd name="connsiteY26" fmla="*/ 409868 h 1650011"/>
                      <a:gd name="connsiteX27" fmla="*/ 416108 w 830242"/>
                      <a:gd name="connsiteY27" fmla="*/ 414633 h 1650011"/>
                      <a:gd name="connsiteX28" fmla="*/ 485166 w 830242"/>
                      <a:gd name="connsiteY28" fmla="*/ 393199 h 1650011"/>
                      <a:gd name="connsiteX29" fmla="*/ 582797 w 830242"/>
                      <a:gd name="connsiteY29" fmla="*/ 405105 h 1650011"/>
                      <a:gd name="connsiteX30" fmla="*/ 523266 w 830242"/>
                      <a:gd name="connsiteY30" fmla="*/ 376531 h 1650011"/>
                      <a:gd name="connsiteX31" fmla="*/ 599466 w 830242"/>
                      <a:gd name="connsiteY31" fmla="*/ 352719 h 1650011"/>
                      <a:gd name="connsiteX32" fmla="*/ 549458 w 830242"/>
                      <a:gd name="connsiteY32" fmla="*/ 324144 h 1650011"/>
                      <a:gd name="connsiteX33" fmla="*/ 620897 w 830242"/>
                      <a:gd name="connsiteY33" fmla="*/ 286043 h 1650011"/>
                      <a:gd name="connsiteX34" fmla="*/ 551841 w 830242"/>
                      <a:gd name="connsiteY34" fmla="*/ 271757 h 1650011"/>
                      <a:gd name="connsiteX35" fmla="*/ 616134 w 830242"/>
                      <a:gd name="connsiteY35" fmla="*/ 245563 h 1650011"/>
                      <a:gd name="connsiteX36" fmla="*/ 522531 w 830242"/>
                      <a:gd name="connsiteY36" fmla="*/ 225695 h 1650011"/>
                      <a:gd name="connsiteX37" fmla="*/ 599466 w 830242"/>
                      <a:gd name="connsiteY37" fmla="*/ 216988 h 1650011"/>
                      <a:gd name="connsiteX38" fmla="*/ 656616 w 830242"/>
                      <a:gd name="connsiteY38" fmla="*/ 186032 h 1650011"/>
                      <a:gd name="connsiteX39" fmla="*/ 694715 w 830242"/>
                      <a:gd name="connsiteY39" fmla="*/ 136025 h 1650011"/>
                      <a:gd name="connsiteX40" fmla="*/ 680427 w 830242"/>
                      <a:gd name="connsiteY40" fmla="*/ 90782 h 1650011"/>
                      <a:gd name="connsiteX41" fmla="*/ 709003 w 830242"/>
                      <a:gd name="connsiteY41" fmla="*/ 102689 h 1650011"/>
                      <a:gd name="connsiteX42" fmla="*/ 696823 w 830242"/>
                      <a:gd name="connsiteY42" fmla="*/ 1564 h 1650011"/>
                      <a:gd name="connsiteX43" fmla="*/ 316096 w 830242"/>
                      <a:gd name="connsiteY43" fmla="*/ 336051 h 1650011"/>
                      <a:gd name="connsiteX0" fmla="*/ 312326 w 826472"/>
                      <a:gd name="connsiteY0" fmla="*/ 336051 h 1655218"/>
                      <a:gd name="connsiteX1" fmla="*/ 269464 w 826472"/>
                      <a:gd name="connsiteY1" fmla="*/ 426535 h 1655218"/>
                      <a:gd name="connsiteX2" fmla="*/ 271759 w 826472"/>
                      <a:gd name="connsiteY2" fmla="*/ 646454 h 1655218"/>
                      <a:gd name="connsiteX3" fmla="*/ 270193 w 826472"/>
                      <a:gd name="connsiteY3" fmla="*/ 1009649 h 1655218"/>
                      <a:gd name="connsiteX4" fmla="*/ 191863 w 826472"/>
                      <a:gd name="connsiteY4" fmla="*/ 1224007 h 1655218"/>
                      <a:gd name="connsiteX5" fmla="*/ 4602 w 826472"/>
                      <a:gd name="connsiteY5" fmla="*/ 1601287 h 1655218"/>
                      <a:gd name="connsiteX6" fmla="*/ 403831 w 826472"/>
                      <a:gd name="connsiteY6" fmla="*/ 1624596 h 1655218"/>
                      <a:gd name="connsiteX7" fmla="*/ 566464 w 826472"/>
                      <a:gd name="connsiteY7" fmla="*/ 1225081 h 1655218"/>
                      <a:gd name="connsiteX8" fmla="*/ 647765 w 826472"/>
                      <a:gd name="connsiteY8" fmla="*/ 1092127 h 1655218"/>
                      <a:gd name="connsiteX9" fmla="*/ 695252 w 826472"/>
                      <a:gd name="connsiteY9" fmla="*/ 1057326 h 1655218"/>
                      <a:gd name="connsiteX10" fmla="*/ 629034 w 826472"/>
                      <a:gd name="connsiteY10" fmla="*/ 1012325 h 1655218"/>
                      <a:gd name="connsiteX11" fmla="*/ 735709 w 826472"/>
                      <a:gd name="connsiteY11" fmla="*/ 662105 h 1655218"/>
                      <a:gd name="connsiteX12" fmla="*/ 718308 w 826472"/>
                      <a:gd name="connsiteY12" fmla="*/ 490199 h 1655218"/>
                      <a:gd name="connsiteX13" fmla="*/ 795653 w 826472"/>
                      <a:gd name="connsiteY13" fmla="*/ 320874 h 1655218"/>
                      <a:gd name="connsiteX14" fmla="*/ 822335 w 826472"/>
                      <a:gd name="connsiteY14" fmla="*/ 269618 h 1655218"/>
                      <a:gd name="connsiteX15" fmla="*/ 714336 w 826472"/>
                      <a:gd name="connsiteY15" fmla="*/ 284619 h 1655218"/>
                      <a:gd name="connsiteX16" fmla="*/ 651920 w 826472"/>
                      <a:gd name="connsiteY16" fmla="*/ 445415 h 1655218"/>
                      <a:gd name="connsiteX17" fmla="*/ 448059 w 826472"/>
                      <a:gd name="connsiteY17" fmla="*/ 733718 h 1655218"/>
                      <a:gd name="connsiteX18" fmla="*/ 490919 w 826472"/>
                      <a:gd name="connsiteY18" fmla="*/ 671805 h 1655218"/>
                      <a:gd name="connsiteX19" fmla="*/ 479013 w 826472"/>
                      <a:gd name="connsiteY19" fmla="*/ 633706 h 1655218"/>
                      <a:gd name="connsiteX20" fmla="*/ 545688 w 826472"/>
                      <a:gd name="connsiteY20" fmla="*/ 590844 h 1655218"/>
                      <a:gd name="connsiteX21" fmla="*/ 486158 w 826472"/>
                      <a:gd name="connsiteY21" fmla="*/ 576557 h 1655218"/>
                      <a:gd name="connsiteX22" fmla="*/ 488539 w 826472"/>
                      <a:gd name="connsiteY22" fmla="*/ 545600 h 1655218"/>
                      <a:gd name="connsiteX23" fmla="*/ 548070 w 826472"/>
                      <a:gd name="connsiteY23" fmla="*/ 519407 h 1655218"/>
                      <a:gd name="connsiteX24" fmla="*/ 500445 w 826472"/>
                      <a:gd name="connsiteY24" fmla="*/ 509882 h 1655218"/>
                      <a:gd name="connsiteX25" fmla="*/ 569500 w 826472"/>
                      <a:gd name="connsiteY25" fmla="*/ 497975 h 1655218"/>
                      <a:gd name="connsiteX26" fmla="*/ 483777 w 826472"/>
                      <a:gd name="connsiteY26" fmla="*/ 409868 h 1655218"/>
                      <a:gd name="connsiteX27" fmla="*/ 412338 w 826472"/>
                      <a:gd name="connsiteY27" fmla="*/ 414633 h 1655218"/>
                      <a:gd name="connsiteX28" fmla="*/ 481396 w 826472"/>
                      <a:gd name="connsiteY28" fmla="*/ 393199 h 1655218"/>
                      <a:gd name="connsiteX29" fmla="*/ 579027 w 826472"/>
                      <a:gd name="connsiteY29" fmla="*/ 405105 h 1655218"/>
                      <a:gd name="connsiteX30" fmla="*/ 519496 w 826472"/>
                      <a:gd name="connsiteY30" fmla="*/ 376531 h 1655218"/>
                      <a:gd name="connsiteX31" fmla="*/ 595696 w 826472"/>
                      <a:gd name="connsiteY31" fmla="*/ 352719 h 1655218"/>
                      <a:gd name="connsiteX32" fmla="*/ 545688 w 826472"/>
                      <a:gd name="connsiteY32" fmla="*/ 324144 h 1655218"/>
                      <a:gd name="connsiteX33" fmla="*/ 617127 w 826472"/>
                      <a:gd name="connsiteY33" fmla="*/ 286043 h 1655218"/>
                      <a:gd name="connsiteX34" fmla="*/ 548071 w 826472"/>
                      <a:gd name="connsiteY34" fmla="*/ 271757 h 1655218"/>
                      <a:gd name="connsiteX35" fmla="*/ 612364 w 826472"/>
                      <a:gd name="connsiteY35" fmla="*/ 245563 h 1655218"/>
                      <a:gd name="connsiteX36" fmla="*/ 518761 w 826472"/>
                      <a:gd name="connsiteY36" fmla="*/ 225695 h 1655218"/>
                      <a:gd name="connsiteX37" fmla="*/ 595696 w 826472"/>
                      <a:gd name="connsiteY37" fmla="*/ 216988 h 1655218"/>
                      <a:gd name="connsiteX38" fmla="*/ 652846 w 826472"/>
                      <a:gd name="connsiteY38" fmla="*/ 186032 h 1655218"/>
                      <a:gd name="connsiteX39" fmla="*/ 690945 w 826472"/>
                      <a:gd name="connsiteY39" fmla="*/ 136025 h 1655218"/>
                      <a:gd name="connsiteX40" fmla="*/ 676657 w 826472"/>
                      <a:gd name="connsiteY40" fmla="*/ 90782 h 1655218"/>
                      <a:gd name="connsiteX41" fmla="*/ 705233 w 826472"/>
                      <a:gd name="connsiteY41" fmla="*/ 102689 h 1655218"/>
                      <a:gd name="connsiteX42" fmla="*/ 693053 w 826472"/>
                      <a:gd name="connsiteY42" fmla="*/ 1564 h 1655218"/>
                      <a:gd name="connsiteX43" fmla="*/ 312326 w 826472"/>
                      <a:gd name="connsiteY43" fmla="*/ 336051 h 1655218"/>
                      <a:gd name="connsiteX0" fmla="*/ 310057 w 824203"/>
                      <a:gd name="connsiteY0" fmla="*/ 336051 h 1654818"/>
                      <a:gd name="connsiteX1" fmla="*/ 267195 w 824203"/>
                      <a:gd name="connsiteY1" fmla="*/ 426535 h 1654818"/>
                      <a:gd name="connsiteX2" fmla="*/ 269490 w 824203"/>
                      <a:gd name="connsiteY2" fmla="*/ 646454 h 1654818"/>
                      <a:gd name="connsiteX3" fmla="*/ 267924 w 824203"/>
                      <a:gd name="connsiteY3" fmla="*/ 1009649 h 1654818"/>
                      <a:gd name="connsiteX4" fmla="*/ 238305 w 824203"/>
                      <a:gd name="connsiteY4" fmla="*/ 1231322 h 1654818"/>
                      <a:gd name="connsiteX5" fmla="*/ 2333 w 824203"/>
                      <a:gd name="connsiteY5" fmla="*/ 1601287 h 1654818"/>
                      <a:gd name="connsiteX6" fmla="*/ 401562 w 824203"/>
                      <a:gd name="connsiteY6" fmla="*/ 1624596 h 1654818"/>
                      <a:gd name="connsiteX7" fmla="*/ 564195 w 824203"/>
                      <a:gd name="connsiteY7" fmla="*/ 1225081 h 1654818"/>
                      <a:gd name="connsiteX8" fmla="*/ 645496 w 824203"/>
                      <a:gd name="connsiteY8" fmla="*/ 1092127 h 1654818"/>
                      <a:gd name="connsiteX9" fmla="*/ 692983 w 824203"/>
                      <a:gd name="connsiteY9" fmla="*/ 1057326 h 1654818"/>
                      <a:gd name="connsiteX10" fmla="*/ 626765 w 824203"/>
                      <a:gd name="connsiteY10" fmla="*/ 1012325 h 1654818"/>
                      <a:gd name="connsiteX11" fmla="*/ 733440 w 824203"/>
                      <a:gd name="connsiteY11" fmla="*/ 662105 h 1654818"/>
                      <a:gd name="connsiteX12" fmla="*/ 716039 w 824203"/>
                      <a:gd name="connsiteY12" fmla="*/ 490199 h 1654818"/>
                      <a:gd name="connsiteX13" fmla="*/ 793384 w 824203"/>
                      <a:gd name="connsiteY13" fmla="*/ 320874 h 1654818"/>
                      <a:gd name="connsiteX14" fmla="*/ 820066 w 824203"/>
                      <a:gd name="connsiteY14" fmla="*/ 269618 h 1654818"/>
                      <a:gd name="connsiteX15" fmla="*/ 712067 w 824203"/>
                      <a:gd name="connsiteY15" fmla="*/ 284619 h 1654818"/>
                      <a:gd name="connsiteX16" fmla="*/ 649651 w 824203"/>
                      <a:gd name="connsiteY16" fmla="*/ 445415 h 1654818"/>
                      <a:gd name="connsiteX17" fmla="*/ 445790 w 824203"/>
                      <a:gd name="connsiteY17" fmla="*/ 733718 h 1654818"/>
                      <a:gd name="connsiteX18" fmla="*/ 488650 w 824203"/>
                      <a:gd name="connsiteY18" fmla="*/ 671805 h 1654818"/>
                      <a:gd name="connsiteX19" fmla="*/ 476744 w 824203"/>
                      <a:gd name="connsiteY19" fmla="*/ 633706 h 1654818"/>
                      <a:gd name="connsiteX20" fmla="*/ 543419 w 824203"/>
                      <a:gd name="connsiteY20" fmla="*/ 590844 h 1654818"/>
                      <a:gd name="connsiteX21" fmla="*/ 483889 w 824203"/>
                      <a:gd name="connsiteY21" fmla="*/ 576557 h 1654818"/>
                      <a:gd name="connsiteX22" fmla="*/ 486270 w 824203"/>
                      <a:gd name="connsiteY22" fmla="*/ 545600 h 1654818"/>
                      <a:gd name="connsiteX23" fmla="*/ 545801 w 824203"/>
                      <a:gd name="connsiteY23" fmla="*/ 519407 h 1654818"/>
                      <a:gd name="connsiteX24" fmla="*/ 498176 w 824203"/>
                      <a:gd name="connsiteY24" fmla="*/ 509882 h 1654818"/>
                      <a:gd name="connsiteX25" fmla="*/ 567231 w 824203"/>
                      <a:gd name="connsiteY25" fmla="*/ 497975 h 1654818"/>
                      <a:gd name="connsiteX26" fmla="*/ 481508 w 824203"/>
                      <a:gd name="connsiteY26" fmla="*/ 409868 h 1654818"/>
                      <a:gd name="connsiteX27" fmla="*/ 410069 w 824203"/>
                      <a:gd name="connsiteY27" fmla="*/ 414633 h 1654818"/>
                      <a:gd name="connsiteX28" fmla="*/ 479127 w 824203"/>
                      <a:gd name="connsiteY28" fmla="*/ 393199 h 1654818"/>
                      <a:gd name="connsiteX29" fmla="*/ 576758 w 824203"/>
                      <a:gd name="connsiteY29" fmla="*/ 405105 h 1654818"/>
                      <a:gd name="connsiteX30" fmla="*/ 517227 w 824203"/>
                      <a:gd name="connsiteY30" fmla="*/ 376531 h 1654818"/>
                      <a:gd name="connsiteX31" fmla="*/ 593427 w 824203"/>
                      <a:gd name="connsiteY31" fmla="*/ 352719 h 1654818"/>
                      <a:gd name="connsiteX32" fmla="*/ 543419 w 824203"/>
                      <a:gd name="connsiteY32" fmla="*/ 324144 h 1654818"/>
                      <a:gd name="connsiteX33" fmla="*/ 614858 w 824203"/>
                      <a:gd name="connsiteY33" fmla="*/ 286043 h 1654818"/>
                      <a:gd name="connsiteX34" fmla="*/ 545802 w 824203"/>
                      <a:gd name="connsiteY34" fmla="*/ 271757 h 1654818"/>
                      <a:gd name="connsiteX35" fmla="*/ 610095 w 824203"/>
                      <a:gd name="connsiteY35" fmla="*/ 245563 h 1654818"/>
                      <a:gd name="connsiteX36" fmla="*/ 516492 w 824203"/>
                      <a:gd name="connsiteY36" fmla="*/ 225695 h 1654818"/>
                      <a:gd name="connsiteX37" fmla="*/ 593427 w 824203"/>
                      <a:gd name="connsiteY37" fmla="*/ 216988 h 1654818"/>
                      <a:gd name="connsiteX38" fmla="*/ 650577 w 824203"/>
                      <a:gd name="connsiteY38" fmla="*/ 186032 h 1654818"/>
                      <a:gd name="connsiteX39" fmla="*/ 688676 w 824203"/>
                      <a:gd name="connsiteY39" fmla="*/ 136025 h 1654818"/>
                      <a:gd name="connsiteX40" fmla="*/ 674388 w 824203"/>
                      <a:gd name="connsiteY40" fmla="*/ 90782 h 1654818"/>
                      <a:gd name="connsiteX41" fmla="*/ 702964 w 824203"/>
                      <a:gd name="connsiteY41" fmla="*/ 102689 h 1654818"/>
                      <a:gd name="connsiteX42" fmla="*/ 690784 w 824203"/>
                      <a:gd name="connsiteY42" fmla="*/ 1564 h 1654818"/>
                      <a:gd name="connsiteX43" fmla="*/ 310057 w 824203"/>
                      <a:gd name="connsiteY43" fmla="*/ 336051 h 1654818"/>
                      <a:gd name="connsiteX0" fmla="*/ 310126 w 824272"/>
                      <a:gd name="connsiteY0" fmla="*/ 336051 h 1654818"/>
                      <a:gd name="connsiteX1" fmla="*/ 267264 w 824272"/>
                      <a:gd name="connsiteY1" fmla="*/ 426535 h 1654818"/>
                      <a:gd name="connsiteX2" fmla="*/ 269559 w 824272"/>
                      <a:gd name="connsiteY2" fmla="*/ 646454 h 1654818"/>
                      <a:gd name="connsiteX3" fmla="*/ 311288 w 824272"/>
                      <a:gd name="connsiteY3" fmla="*/ 1016151 h 1654818"/>
                      <a:gd name="connsiteX4" fmla="*/ 238374 w 824272"/>
                      <a:gd name="connsiteY4" fmla="*/ 1231322 h 1654818"/>
                      <a:gd name="connsiteX5" fmla="*/ 2402 w 824272"/>
                      <a:gd name="connsiteY5" fmla="*/ 1601287 h 1654818"/>
                      <a:gd name="connsiteX6" fmla="*/ 401631 w 824272"/>
                      <a:gd name="connsiteY6" fmla="*/ 1624596 h 1654818"/>
                      <a:gd name="connsiteX7" fmla="*/ 564264 w 824272"/>
                      <a:gd name="connsiteY7" fmla="*/ 1225081 h 1654818"/>
                      <a:gd name="connsiteX8" fmla="*/ 645565 w 824272"/>
                      <a:gd name="connsiteY8" fmla="*/ 1092127 h 1654818"/>
                      <a:gd name="connsiteX9" fmla="*/ 693052 w 824272"/>
                      <a:gd name="connsiteY9" fmla="*/ 1057326 h 1654818"/>
                      <a:gd name="connsiteX10" fmla="*/ 626834 w 824272"/>
                      <a:gd name="connsiteY10" fmla="*/ 1012325 h 1654818"/>
                      <a:gd name="connsiteX11" fmla="*/ 733509 w 824272"/>
                      <a:gd name="connsiteY11" fmla="*/ 662105 h 1654818"/>
                      <a:gd name="connsiteX12" fmla="*/ 716108 w 824272"/>
                      <a:gd name="connsiteY12" fmla="*/ 490199 h 1654818"/>
                      <a:gd name="connsiteX13" fmla="*/ 793453 w 824272"/>
                      <a:gd name="connsiteY13" fmla="*/ 320874 h 1654818"/>
                      <a:gd name="connsiteX14" fmla="*/ 820135 w 824272"/>
                      <a:gd name="connsiteY14" fmla="*/ 269618 h 1654818"/>
                      <a:gd name="connsiteX15" fmla="*/ 712136 w 824272"/>
                      <a:gd name="connsiteY15" fmla="*/ 284619 h 1654818"/>
                      <a:gd name="connsiteX16" fmla="*/ 649720 w 824272"/>
                      <a:gd name="connsiteY16" fmla="*/ 445415 h 1654818"/>
                      <a:gd name="connsiteX17" fmla="*/ 445859 w 824272"/>
                      <a:gd name="connsiteY17" fmla="*/ 733718 h 1654818"/>
                      <a:gd name="connsiteX18" fmla="*/ 488719 w 824272"/>
                      <a:gd name="connsiteY18" fmla="*/ 671805 h 1654818"/>
                      <a:gd name="connsiteX19" fmla="*/ 476813 w 824272"/>
                      <a:gd name="connsiteY19" fmla="*/ 633706 h 1654818"/>
                      <a:gd name="connsiteX20" fmla="*/ 543488 w 824272"/>
                      <a:gd name="connsiteY20" fmla="*/ 590844 h 1654818"/>
                      <a:gd name="connsiteX21" fmla="*/ 483958 w 824272"/>
                      <a:gd name="connsiteY21" fmla="*/ 576557 h 1654818"/>
                      <a:gd name="connsiteX22" fmla="*/ 486339 w 824272"/>
                      <a:gd name="connsiteY22" fmla="*/ 545600 h 1654818"/>
                      <a:gd name="connsiteX23" fmla="*/ 545870 w 824272"/>
                      <a:gd name="connsiteY23" fmla="*/ 519407 h 1654818"/>
                      <a:gd name="connsiteX24" fmla="*/ 498245 w 824272"/>
                      <a:gd name="connsiteY24" fmla="*/ 509882 h 1654818"/>
                      <a:gd name="connsiteX25" fmla="*/ 567300 w 824272"/>
                      <a:gd name="connsiteY25" fmla="*/ 497975 h 1654818"/>
                      <a:gd name="connsiteX26" fmla="*/ 481577 w 824272"/>
                      <a:gd name="connsiteY26" fmla="*/ 409868 h 1654818"/>
                      <a:gd name="connsiteX27" fmla="*/ 410138 w 824272"/>
                      <a:gd name="connsiteY27" fmla="*/ 414633 h 1654818"/>
                      <a:gd name="connsiteX28" fmla="*/ 479196 w 824272"/>
                      <a:gd name="connsiteY28" fmla="*/ 393199 h 1654818"/>
                      <a:gd name="connsiteX29" fmla="*/ 576827 w 824272"/>
                      <a:gd name="connsiteY29" fmla="*/ 405105 h 1654818"/>
                      <a:gd name="connsiteX30" fmla="*/ 517296 w 824272"/>
                      <a:gd name="connsiteY30" fmla="*/ 376531 h 1654818"/>
                      <a:gd name="connsiteX31" fmla="*/ 593496 w 824272"/>
                      <a:gd name="connsiteY31" fmla="*/ 352719 h 1654818"/>
                      <a:gd name="connsiteX32" fmla="*/ 543488 w 824272"/>
                      <a:gd name="connsiteY32" fmla="*/ 324144 h 1654818"/>
                      <a:gd name="connsiteX33" fmla="*/ 614927 w 824272"/>
                      <a:gd name="connsiteY33" fmla="*/ 286043 h 1654818"/>
                      <a:gd name="connsiteX34" fmla="*/ 545871 w 824272"/>
                      <a:gd name="connsiteY34" fmla="*/ 271757 h 1654818"/>
                      <a:gd name="connsiteX35" fmla="*/ 610164 w 824272"/>
                      <a:gd name="connsiteY35" fmla="*/ 245563 h 1654818"/>
                      <a:gd name="connsiteX36" fmla="*/ 516561 w 824272"/>
                      <a:gd name="connsiteY36" fmla="*/ 225695 h 1654818"/>
                      <a:gd name="connsiteX37" fmla="*/ 593496 w 824272"/>
                      <a:gd name="connsiteY37" fmla="*/ 216988 h 1654818"/>
                      <a:gd name="connsiteX38" fmla="*/ 650646 w 824272"/>
                      <a:gd name="connsiteY38" fmla="*/ 186032 h 1654818"/>
                      <a:gd name="connsiteX39" fmla="*/ 688745 w 824272"/>
                      <a:gd name="connsiteY39" fmla="*/ 136025 h 1654818"/>
                      <a:gd name="connsiteX40" fmla="*/ 674457 w 824272"/>
                      <a:gd name="connsiteY40" fmla="*/ 90782 h 1654818"/>
                      <a:gd name="connsiteX41" fmla="*/ 703033 w 824272"/>
                      <a:gd name="connsiteY41" fmla="*/ 102689 h 1654818"/>
                      <a:gd name="connsiteX42" fmla="*/ 690853 w 824272"/>
                      <a:gd name="connsiteY42" fmla="*/ 1564 h 1654818"/>
                      <a:gd name="connsiteX43" fmla="*/ 310126 w 824272"/>
                      <a:gd name="connsiteY43" fmla="*/ 336051 h 1654818"/>
                      <a:gd name="connsiteX0" fmla="*/ 310126 w 824272"/>
                      <a:gd name="connsiteY0" fmla="*/ 336051 h 1654818"/>
                      <a:gd name="connsiteX1" fmla="*/ 267264 w 824272"/>
                      <a:gd name="connsiteY1" fmla="*/ 426535 h 1654818"/>
                      <a:gd name="connsiteX2" fmla="*/ 324704 w 824272"/>
                      <a:gd name="connsiteY2" fmla="*/ 650285 h 1654818"/>
                      <a:gd name="connsiteX3" fmla="*/ 311288 w 824272"/>
                      <a:gd name="connsiteY3" fmla="*/ 1016151 h 1654818"/>
                      <a:gd name="connsiteX4" fmla="*/ 238374 w 824272"/>
                      <a:gd name="connsiteY4" fmla="*/ 1231322 h 1654818"/>
                      <a:gd name="connsiteX5" fmla="*/ 2402 w 824272"/>
                      <a:gd name="connsiteY5" fmla="*/ 1601287 h 1654818"/>
                      <a:gd name="connsiteX6" fmla="*/ 401631 w 824272"/>
                      <a:gd name="connsiteY6" fmla="*/ 1624596 h 1654818"/>
                      <a:gd name="connsiteX7" fmla="*/ 564264 w 824272"/>
                      <a:gd name="connsiteY7" fmla="*/ 1225081 h 1654818"/>
                      <a:gd name="connsiteX8" fmla="*/ 645565 w 824272"/>
                      <a:gd name="connsiteY8" fmla="*/ 1092127 h 1654818"/>
                      <a:gd name="connsiteX9" fmla="*/ 693052 w 824272"/>
                      <a:gd name="connsiteY9" fmla="*/ 1057326 h 1654818"/>
                      <a:gd name="connsiteX10" fmla="*/ 626834 w 824272"/>
                      <a:gd name="connsiteY10" fmla="*/ 1012325 h 1654818"/>
                      <a:gd name="connsiteX11" fmla="*/ 733509 w 824272"/>
                      <a:gd name="connsiteY11" fmla="*/ 662105 h 1654818"/>
                      <a:gd name="connsiteX12" fmla="*/ 716108 w 824272"/>
                      <a:gd name="connsiteY12" fmla="*/ 490199 h 1654818"/>
                      <a:gd name="connsiteX13" fmla="*/ 793453 w 824272"/>
                      <a:gd name="connsiteY13" fmla="*/ 320874 h 1654818"/>
                      <a:gd name="connsiteX14" fmla="*/ 820135 w 824272"/>
                      <a:gd name="connsiteY14" fmla="*/ 269618 h 1654818"/>
                      <a:gd name="connsiteX15" fmla="*/ 712136 w 824272"/>
                      <a:gd name="connsiteY15" fmla="*/ 284619 h 1654818"/>
                      <a:gd name="connsiteX16" fmla="*/ 649720 w 824272"/>
                      <a:gd name="connsiteY16" fmla="*/ 445415 h 1654818"/>
                      <a:gd name="connsiteX17" fmla="*/ 445859 w 824272"/>
                      <a:gd name="connsiteY17" fmla="*/ 733718 h 1654818"/>
                      <a:gd name="connsiteX18" fmla="*/ 488719 w 824272"/>
                      <a:gd name="connsiteY18" fmla="*/ 671805 h 1654818"/>
                      <a:gd name="connsiteX19" fmla="*/ 476813 w 824272"/>
                      <a:gd name="connsiteY19" fmla="*/ 633706 h 1654818"/>
                      <a:gd name="connsiteX20" fmla="*/ 543488 w 824272"/>
                      <a:gd name="connsiteY20" fmla="*/ 590844 h 1654818"/>
                      <a:gd name="connsiteX21" fmla="*/ 483958 w 824272"/>
                      <a:gd name="connsiteY21" fmla="*/ 576557 h 1654818"/>
                      <a:gd name="connsiteX22" fmla="*/ 486339 w 824272"/>
                      <a:gd name="connsiteY22" fmla="*/ 545600 h 1654818"/>
                      <a:gd name="connsiteX23" fmla="*/ 545870 w 824272"/>
                      <a:gd name="connsiteY23" fmla="*/ 519407 h 1654818"/>
                      <a:gd name="connsiteX24" fmla="*/ 498245 w 824272"/>
                      <a:gd name="connsiteY24" fmla="*/ 509882 h 1654818"/>
                      <a:gd name="connsiteX25" fmla="*/ 567300 w 824272"/>
                      <a:gd name="connsiteY25" fmla="*/ 497975 h 1654818"/>
                      <a:gd name="connsiteX26" fmla="*/ 481577 w 824272"/>
                      <a:gd name="connsiteY26" fmla="*/ 409868 h 1654818"/>
                      <a:gd name="connsiteX27" fmla="*/ 410138 w 824272"/>
                      <a:gd name="connsiteY27" fmla="*/ 414633 h 1654818"/>
                      <a:gd name="connsiteX28" fmla="*/ 479196 w 824272"/>
                      <a:gd name="connsiteY28" fmla="*/ 393199 h 1654818"/>
                      <a:gd name="connsiteX29" fmla="*/ 576827 w 824272"/>
                      <a:gd name="connsiteY29" fmla="*/ 405105 h 1654818"/>
                      <a:gd name="connsiteX30" fmla="*/ 517296 w 824272"/>
                      <a:gd name="connsiteY30" fmla="*/ 376531 h 1654818"/>
                      <a:gd name="connsiteX31" fmla="*/ 593496 w 824272"/>
                      <a:gd name="connsiteY31" fmla="*/ 352719 h 1654818"/>
                      <a:gd name="connsiteX32" fmla="*/ 543488 w 824272"/>
                      <a:gd name="connsiteY32" fmla="*/ 324144 h 1654818"/>
                      <a:gd name="connsiteX33" fmla="*/ 614927 w 824272"/>
                      <a:gd name="connsiteY33" fmla="*/ 286043 h 1654818"/>
                      <a:gd name="connsiteX34" fmla="*/ 545871 w 824272"/>
                      <a:gd name="connsiteY34" fmla="*/ 271757 h 1654818"/>
                      <a:gd name="connsiteX35" fmla="*/ 610164 w 824272"/>
                      <a:gd name="connsiteY35" fmla="*/ 245563 h 1654818"/>
                      <a:gd name="connsiteX36" fmla="*/ 516561 w 824272"/>
                      <a:gd name="connsiteY36" fmla="*/ 225695 h 1654818"/>
                      <a:gd name="connsiteX37" fmla="*/ 593496 w 824272"/>
                      <a:gd name="connsiteY37" fmla="*/ 216988 h 1654818"/>
                      <a:gd name="connsiteX38" fmla="*/ 650646 w 824272"/>
                      <a:gd name="connsiteY38" fmla="*/ 186032 h 1654818"/>
                      <a:gd name="connsiteX39" fmla="*/ 688745 w 824272"/>
                      <a:gd name="connsiteY39" fmla="*/ 136025 h 1654818"/>
                      <a:gd name="connsiteX40" fmla="*/ 674457 w 824272"/>
                      <a:gd name="connsiteY40" fmla="*/ 90782 h 1654818"/>
                      <a:gd name="connsiteX41" fmla="*/ 703033 w 824272"/>
                      <a:gd name="connsiteY41" fmla="*/ 102689 h 1654818"/>
                      <a:gd name="connsiteX42" fmla="*/ 690853 w 824272"/>
                      <a:gd name="connsiteY42" fmla="*/ 1564 h 1654818"/>
                      <a:gd name="connsiteX43" fmla="*/ 310126 w 824272"/>
                      <a:gd name="connsiteY43" fmla="*/ 336051 h 1654818"/>
                      <a:gd name="connsiteX0" fmla="*/ 369657 w 824272"/>
                      <a:gd name="connsiteY0" fmla="*/ 344990 h 1654818"/>
                      <a:gd name="connsiteX1" fmla="*/ 267264 w 824272"/>
                      <a:gd name="connsiteY1" fmla="*/ 426535 h 1654818"/>
                      <a:gd name="connsiteX2" fmla="*/ 324704 w 824272"/>
                      <a:gd name="connsiteY2" fmla="*/ 650285 h 1654818"/>
                      <a:gd name="connsiteX3" fmla="*/ 311288 w 824272"/>
                      <a:gd name="connsiteY3" fmla="*/ 1016151 h 1654818"/>
                      <a:gd name="connsiteX4" fmla="*/ 238374 w 824272"/>
                      <a:gd name="connsiteY4" fmla="*/ 1231322 h 1654818"/>
                      <a:gd name="connsiteX5" fmla="*/ 2402 w 824272"/>
                      <a:gd name="connsiteY5" fmla="*/ 1601287 h 1654818"/>
                      <a:gd name="connsiteX6" fmla="*/ 401631 w 824272"/>
                      <a:gd name="connsiteY6" fmla="*/ 1624596 h 1654818"/>
                      <a:gd name="connsiteX7" fmla="*/ 564264 w 824272"/>
                      <a:gd name="connsiteY7" fmla="*/ 1225081 h 1654818"/>
                      <a:gd name="connsiteX8" fmla="*/ 645565 w 824272"/>
                      <a:gd name="connsiteY8" fmla="*/ 1092127 h 1654818"/>
                      <a:gd name="connsiteX9" fmla="*/ 693052 w 824272"/>
                      <a:gd name="connsiteY9" fmla="*/ 1057326 h 1654818"/>
                      <a:gd name="connsiteX10" fmla="*/ 626834 w 824272"/>
                      <a:gd name="connsiteY10" fmla="*/ 1012325 h 1654818"/>
                      <a:gd name="connsiteX11" fmla="*/ 733509 w 824272"/>
                      <a:gd name="connsiteY11" fmla="*/ 662105 h 1654818"/>
                      <a:gd name="connsiteX12" fmla="*/ 716108 w 824272"/>
                      <a:gd name="connsiteY12" fmla="*/ 490199 h 1654818"/>
                      <a:gd name="connsiteX13" fmla="*/ 793453 w 824272"/>
                      <a:gd name="connsiteY13" fmla="*/ 320874 h 1654818"/>
                      <a:gd name="connsiteX14" fmla="*/ 820135 w 824272"/>
                      <a:gd name="connsiteY14" fmla="*/ 269618 h 1654818"/>
                      <a:gd name="connsiteX15" fmla="*/ 712136 w 824272"/>
                      <a:gd name="connsiteY15" fmla="*/ 284619 h 1654818"/>
                      <a:gd name="connsiteX16" fmla="*/ 649720 w 824272"/>
                      <a:gd name="connsiteY16" fmla="*/ 445415 h 1654818"/>
                      <a:gd name="connsiteX17" fmla="*/ 445859 w 824272"/>
                      <a:gd name="connsiteY17" fmla="*/ 733718 h 1654818"/>
                      <a:gd name="connsiteX18" fmla="*/ 488719 w 824272"/>
                      <a:gd name="connsiteY18" fmla="*/ 671805 h 1654818"/>
                      <a:gd name="connsiteX19" fmla="*/ 476813 w 824272"/>
                      <a:gd name="connsiteY19" fmla="*/ 633706 h 1654818"/>
                      <a:gd name="connsiteX20" fmla="*/ 543488 w 824272"/>
                      <a:gd name="connsiteY20" fmla="*/ 590844 h 1654818"/>
                      <a:gd name="connsiteX21" fmla="*/ 483958 w 824272"/>
                      <a:gd name="connsiteY21" fmla="*/ 576557 h 1654818"/>
                      <a:gd name="connsiteX22" fmla="*/ 486339 w 824272"/>
                      <a:gd name="connsiteY22" fmla="*/ 545600 h 1654818"/>
                      <a:gd name="connsiteX23" fmla="*/ 545870 w 824272"/>
                      <a:gd name="connsiteY23" fmla="*/ 519407 h 1654818"/>
                      <a:gd name="connsiteX24" fmla="*/ 498245 w 824272"/>
                      <a:gd name="connsiteY24" fmla="*/ 509882 h 1654818"/>
                      <a:gd name="connsiteX25" fmla="*/ 567300 w 824272"/>
                      <a:gd name="connsiteY25" fmla="*/ 497975 h 1654818"/>
                      <a:gd name="connsiteX26" fmla="*/ 481577 w 824272"/>
                      <a:gd name="connsiteY26" fmla="*/ 409868 h 1654818"/>
                      <a:gd name="connsiteX27" fmla="*/ 410138 w 824272"/>
                      <a:gd name="connsiteY27" fmla="*/ 414633 h 1654818"/>
                      <a:gd name="connsiteX28" fmla="*/ 479196 w 824272"/>
                      <a:gd name="connsiteY28" fmla="*/ 393199 h 1654818"/>
                      <a:gd name="connsiteX29" fmla="*/ 576827 w 824272"/>
                      <a:gd name="connsiteY29" fmla="*/ 405105 h 1654818"/>
                      <a:gd name="connsiteX30" fmla="*/ 517296 w 824272"/>
                      <a:gd name="connsiteY30" fmla="*/ 376531 h 1654818"/>
                      <a:gd name="connsiteX31" fmla="*/ 593496 w 824272"/>
                      <a:gd name="connsiteY31" fmla="*/ 352719 h 1654818"/>
                      <a:gd name="connsiteX32" fmla="*/ 543488 w 824272"/>
                      <a:gd name="connsiteY32" fmla="*/ 324144 h 1654818"/>
                      <a:gd name="connsiteX33" fmla="*/ 614927 w 824272"/>
                      <a:gd name="connsiteY33" fmla="*/ 286043 h 1654818"/>
                      <a:gd name="connsiteX34" fmla="*/ 545871 w 824272"/>
                      <a:gd name="connsiteY34" fmla="*/ 271757 h 1654818"/>
                      <a:gd name="connsiteX35" fmla="*/ 610164 w 824272"/>
                      <a:gd name="connsiteY35" fmla="*/ 245563 h 1654818"/>
                      <a:gd name="connsiteX36" fmla="*/ 516561 w 824272"/>
                      <a:gd name="connsiteY36" fmla="*/ 225695 h 1654818"/>
                      <a:gd name="connsiteX37" fmla="*/ 593496 w 824272"/>
                      <a:gd name="connsiteY37" fmla="*/ 216988 h 1654818"/>
                      <a:gd name="connsiteX38" fmla="*/ 650646 w 824272"/>
                      <a:gd name="connsiteY38" fmla="*/ 186032 h 1654818"/>
                      <a:gd name="connsiteX39" fmla="*/ 688745 w 824272"/>
                      <a:gd name="connsiteY39" fmla="*/ 136025 h 1654818"/>
                      <a:gd name="connsiteX40" fmla="*/ 674457 w 824272"/>
                      <a:gd name="connsiteY40" fmla="*/ 90782 h 1654818"/>
                      <a:gd name="connsiteX41" fmla="*/ 703033 w 824272"/>
                      <a:gd name="connsiteY41" fmla="*/ 102689 h 1654818"/>
                      <a:gd name="connsiteX42" fmla="*/ 690853 w 824272"/>
                      <a:gd name="connsiteY42" fmla="*/ 1564 h 1654818"/>
                      <a:gd name="connsiteX43" fmla="*/ 369657 w 824272"/>
                      <a:gd name="connsiteY43" fmla="*/ 344990 h 1654818"/>
                      <a:gd name="connsiteX0" fmla="*/ 369657 w 824272"/>
                      <a:gd name="connsiteY0" fmla="*/ 254208 h 1564036"/>
                      <a:gd name="connsiteX1" fmla="*/ 267264 w 824272"/>
                      <a:gd name="connsiteY1" fmla="*/ 335753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543488 w 824272"/>
                      <a:gd name="connsiteY20" fmla="*/ 500062 h 1564036"/>
                      <a:gd name="connsiteX21" fmla="*/ 483958 w 824272"/>
                      <a:gd name="connsiteY21" fmla="*/ 485775 h 1564036"/>
                      <a:gd name="connsiteX22" fmla="*/ 486339 w 824272"/>
                      <a:gd name="connsiteY22" fmla="*/ 454818 h 1564036"/>
                      <a:gd name="connsiteX23" fmla="*/ 545870 w 824272"/>
                      <a:gd name="connsiteY23" fmla="*/ 428625 h 1564036"/>
                      <a:gd name="connsiteX24" fmla="*/ 498245 w 824272"/>
                      <a:gd name="connsiteY24" fmla="*/ 419100 h 1564036"/>
                      <a:gd name="connsiteX25" fmla="*/ 567300 w 824272"/>
                      <a:gd name="connsiteY25" fmla="*/ 407193 h 1564036"/>
                      <a:gd name="connsiteX26" fmla="*/ 481577 w 824272"/>
                      <a:gd name="connsiteY26" fmla="*/ 319086 h 1564036"/>
                      <a:gd name="connsiteX27" fmla="*/ 410138 w 824272"/>
                      <a:gd name="connsiteY27" fmla="*/ 323851 h 1564036"/>
                      <a:gd name="connsiteX28" fmla="*/ 479196 w 824272"/>
                      <a:gd name="connsiteY28" fmla="*/ 302417 h 1564036"/>
                      <a:gd name="connsiteX29" fmla="*/ 576827 w 824272"/>
                      <a:gd name="connsiteY29" fmla="*/ 314323 h 1564036"/>
                      <a:gd name="connsiteX30" fmla="*/ 517296 w 824272"/>
                      <a:gd name="connsiteY30" fmla="*/ 285749 h 1564036"/>
                      <a:gd name="connsiteX31" fmla="*/ 593496 w 824272"/>
                      <a:gd name="connsiteY31" fmla="*/ 261937 h 1564036"/>
                      <a:gd name="connsiteX32" fmla="*/ 543488 w 824272"/>
                      <a:gd name="connsiteY32" fmla="*/ 233362 h 1564036"/>
                      <a:gd name="connsiteX33" fmla="*/ 614927 w 824272"/>
                      <a:gd name="connsiteY33" fmla="*/ 195261 h 1564036"/>
                      <a:gd name="connsiteX34" fmla="*/ 545871 w 824272"/>
                      <a:gd name="connsiteY34" fmla="*/ 180975 h 1564036"/>
                      <a:gd name="connsiteX35" fmla="*/ 610164 w 824272"/>
                      <a:gd name="connsiteY35" fmla="*/ 154781 h 1564036"/>
                      <a:gd name="connsiteX36" fmla="*/ 516561 w 824272"/>
                      <a:gd name="connsiteY36" fmla="*/ 134913 h 1564036"/>
                      <a:gd name="connsiteX37" fmla="*/ 593496 w 824272"/>
                      <a:gd name="connsiteY37" fmla="*/ 126206 h 1564036"/>
                      <a:gd name="connsiteX38" fmla="*/ 650646 w 824272"/>
                      <a:gd name="connsiteY38" fmla="*/ 95250 h 1564036"/>
                      <a:gd name="connsiteX39" fmla="*/ 688745 w 824272"/>
                      <a:gd name="connsiteY39" fmla="*/ 45243 h 1564036"/>
                      <a:gd name="connsiteX40" fmla="*/ 674457 w 824272"/>
                      <a:gd name="connsiteY40" fmla="*/ 0 h 1564036"/>
                      <a:gd name="connsiteX41" fmla="*/ 703033 w 824272"/>
                      <a:gd name="connsiteY41" fmla="*/ 11907 h 1564036"/>
                      <a:gd name="connsiteX42" fmla="*/ 369657 w 824272"/>
                      <a:gd name="connsiteY42"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543488 w 824272"/>
                      <a:gd name="connsiteY20" fmla="*/ 500062 h 1564036"/>
                      <a:gd name="connsiteX21" fmla="*/ 483958 w 824272"/>
                      <a:gd name="connsiteY21" fmla="*/ 485775 h 1564036"/>
                      <a:gd name="connsiteX22" fmla="*/ 486339 w 824272"/>
                      <a:gd name="connsiteY22" fmla="*/ 454818 h 1564036"/>
                      <a:gd name="connsiteX23" fmla="*/ 545870 w 824272"/>
                      <a:gd name="connsiteY23" fmla="*/ 428625 h 1564036"/>
                      <a:gd name="connsiteX24" fmla="*/ 498245 w 824272"/>
                      <a:gd name="connsiteY24" fmla="*/ 419100 h 1564036"/>
                      <a:gd name="connsiteX25" fmla="*/ 567300 w 824272"/>
                      <a:gd name="connsiteY25" fmla="*/ 407193 h 1564036"/>
                      <a:gd name="connsiteX26" fmla="*/ 481577 w 824272"/>
                      <a:gd name="connsiteY26" fmla="*/ 319086 h 1564036"/>
                      <a:gd name="connsiteX27" fmla="*/ 410138 w 824272"/>
                      <a:gd name="connsiteY27" fmla="*/ 323851 h 1564036"/>
                      <a:gd name="connsiteX28" fmla="*/ 479196 w 824272"/>
                      <a:gd name="connsiteY28" fmla="*/ 302417 h 1564036"/>
                      <a:gd name="connsiteX29" fmla="*/ 576827 w 824272"/>
                      <a:gd name="connsiteY29" fmla="*/ 314323 h 1564036"/>
                      <a:gd name="connsiteX30" fmla="*/ 517296 w 824272"/>
                      <a:gd name="connsiteY30" fmla="*/ 285749 h 1564036"/>
                      <a:gd name="connsiteX31" fmla="*/ 593496 w 824272"/>
                      <a:gd name="connsiteY31" fmla="*/ 261937 h 1564036"/>
                      <a:gd name="connsiteX32" fmla="*/ 543488 w 824272"/>
                      <a:gd name="connsiteY32" fmla="*/ 233362 h 1564036"/>
                      <a:gd name="connsiteX33" fmla="*/ 614927 w 824272"/>
                      <a:gd name="connsiteY33" fmla="*/ 195261 h 1564036"/>
                      <a:gd name="connsiteX34" fmla="*/ 545871 w 824272"/>
                      <a:gd name="connsiteY34" fmla="*/ 180975 h 1564036"/>
                      <a:gd name="connsiteX35" fmla="*/ 610164 w 824272"/>
                      <a:gd name="connsiteY35" fmla="*/ 154781 h 1564036"/>
                      <a:gd name="connsiteX36" fmla="*/ 516561 w 824272"/>
                      <a:gd name="connsiteY36" fmla="*/ 134913 h 1564036"/>
                      <a:gd name="connsiteX37" fmla="*/ 593496 w 824272"/>
                      <a:gd name="connsiteY37" fmla="*/ 126206 h 1564036"/>
                      <a:gd name="connsiteX38" fmla="*/ 650646 w 824272"/>
                      <a:gd name="connsiteY38" fmla="*/ 95250 h 1564036"/>
                      <a:gd name="connsiteX39" fmla="*/ 688745 w 824272"/>
                      <a:gd name="connsiteY39" fmla="*/ 45243 h 1564036"/>
                      <a:gd name="connsiteX40" fmla="*/ 674457 w 824272"/>
                      <a:gd name="connsiteY40" fmla="*/ 0 h 1564036"/>
                      <a:gd name="connsiteX41" fmla="*/ 703033 w 824272"/>
                      <a:gd name="connsiteY41" fmla="*/ 11907 h 1564036"/>
                      <a:gd name="connsiteX42" fmla="*/ 369657 w 824272"/>
                      <a:gd name="connsiteY42"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545870 w 824272"/>
                      <a:gd name="connsiteY22" fmla="*/ 428625 h 1564036"/>
                      <a:gd name="connsiteX23" fmla="*/ 498245 w 824272"/>
                      <a:gd name="connsiteY23" fmla="*/ 419100 h 1564036"/>
                      <a:gd name="connsiteX24" fmla="*/ 567300 w 824272"/>
                      <a:gd name="connsiteY24" fmla="*/ 407193 h 1564036"/>
                      <a:gd name="connsiteX25" fmla="*/ 481577 w 824272"/>
                      <a:gd name="connsiteY25" fmla="*/ 319086 h 1564036"/>
                      <a:gd name="connsiteX26" fmla="*/ 410138 w 824272"/>
                      <a:gd name="connsiteY26" fmla="*/ 323851 h 1564036"/>
                      <a:gd name="connsiteX27" fmla="*/ 479196 w 824272"/>
                      <a:gd name="connsiteY27" fmla="*/ 302417 h 1564036"/>
                      <a:gd name="connsiteX28" fmla="*/ 576827 w 824272"/>
                      <a:gd name="connsiteY28" fmla="*/ 314323 h 1564036"/>
                      <a:gd name="connsiteX29" fmla="*/ 517296 w 824272"/>
                      <a:gd name="connsiteY29" fmla="*/ 285749 h 1564036"/>
                      <a:gd name="connsiteX30" fmla="*/ 593496 w 824272"/>
                      <a:gd name="connsiteY30" fmla="*/ 261937 h 1564036"/>
                      <a:gd name="connsiteX31" fmla="*/ 543488 w 824272"/>
                      <a:gd name="connsiteY31" fmla="*/ 233362 h 1564036"/>
                      <a:gd name="connsiteX32" fmla="*/ 614927 w 824272"/>
                      <a:gd name="connsiteY32" fmla="*/ 195261 h 1564036"/>
                      <a:gd name="connsiteX33" fmla="*/ 545871 w 824272"/>
                      <a:gd name="connsiteY33" fmla="*/ 180975 h 1564036"/>
                      <a:gd name="connsiteX34" fmla="*/ 610164 w 824272"/>
                      <a:gd name="connsiteY34" fmla="*/ 154781 h 1564036"/>
                      <a:gd name="connsiteX35" fmla="*/ 516561 w 824272"/>
                      <a:gd name="connsiteY35" fmla="*/ 134913 h 1564036"/>
                      <a:gd name="connsiteX36" fmla="*/ 593496 w 824272"/>
                      <a:gd name="connsiteY36" fmla="*/ 126206 h 1564036"/>
                      <a:gd name="connsiteX37" fmla="*/ 650646 w 824272"/>
                      <a:gd name="connsiteY37" fmla="*/ 95250 h 1564036"/>
                      <a:gd name="connsiteX38" fmla="*/ 688745 w 824272"/>
                      <a:gd name="connsiteY38" fmla="*/ 45243 h 1564036"/>
                      <a:gd name="connsiteX39" fmla="*/ 674457 w 824272"/>
                      <a:gd name="connsiteY39" fmla="*/ 0 h 1564036"/>
                      <a:gd name="connsiteX40" fmla="*/ 703033 w 824272"/>
                      <a:gd name="connsiteY40" fmla="*/ 11907 h 1564036"/>
                      <a:gd name="connsiteX41" fmla="*/ 369657 w 824272"/>
                      <a:gd name="connsiteY41"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545870 w 824272"/>
                      <a:gd name="connsiteY22" fmla="*/ 428625 h 1564036"/>
                      <a:gd name="connsiteX23" fmla="*/ 498245 w 824272"/>
                      <a:gd name="connsiteY23" fmla="*/ 419100 h 1564036"/>
                      <a:gd name="connsiteX24" fmla="*/ 481577 w 824272"/>
                      <a:gd name="connsiteY24" fmla="*/ 319086 h 1564036"/>
                      <a:gd name="connsiteX25" fmla="*/ 410138 w 824272"/>
                      <a:gd name="connsiteY25" fmla="*/ 323851 h 1564036"/>
                      <a:gd name="connsiteX26" fmla="*/ 479196 w 824272"/>
                      <a:gd name="connsiteY26" fmla="*/ 302417 h 1564036"/>
                      <a:gd name="connsiteX27" fmla="*/ 576827 w 824272"/>
                      <a:gd name="connsiteY27" fmla="*/ 314323 h 1564036"/>
                      <a:gd name="connsiteX28" fmla="*/ 517296 w 824272"/>
                      <a:gd name="connsiteY28" fmla="*/ 285749 h 1564036"/>
                      <a:gd name="connsiteX29" fmla="*/ 593496 w 824272"/>
                      <a:gd name="connsiteY29" fmla="*/ 261937 h 1564036"/>
                      <a:gd name="connsiteX30" fmla="*/ 543488 w 824272"/>
                      <a:gd name="connsiteY30" fmla="*/ 233362 h 1564036"/>
                      <a:gd name="connsiteX31" fmla="*/ 614927 w 824272"/>
                      <a:gd name="connsiteY31" fmla="*/ 195261 h 1564036"/>
                      <a:gd name="connsiteX32" fmla="*/ 545871 w 824272"/>
                      <a:gd name="connsiteY32" fmla="*/ 180975 h 1564036"/>
                      <a:gd name="connsiteX33" fmla="*/ 610164 w 824272"/>
                      <a:gd name="connsiteY33" fmla="*/ 154781 h 1564036"/>
                      <a:gd name="connsiteX34" fmla="*/ 516561 w 824272"/>
                      <a:gd name="connsiteY34" fmla="*/ 134913 h 1564036"/>
                      <a:gd name="connsiteX35" fmla="*/ 593496 w 824272"/>
                      <a:gd name="connsiteY35" fmla="*/ 126206 h 1564036"/>
                      <a:gd name="connsiteX36" fmla="*/ 650646 w 824272"/>
                      <a:gd name="connsiteY36" fmla="*/ 95250 h 1564036"/>
                      <a:gd name="connsiteX37" fmla="*/ 688745 w 824272"/>
                      <a:gd name="connsiteY37" fmla="*/ 45243 h 1564036"/>
                      <a:gd name="connsiteX38" fmla="*/ 674457 w 824272"/>
                      <a:gd name="connsiteY38" fmla="*/ 0 h 1564036"/>
                      <a:gd name="connsiteX39" fmla="*/ 703033 w 824272"/>
                      <a:gd name="connsiteY39" fmla="*/ 11907 h 1564036"/>
                      <a:gd name="connsiteX40" fmla="*/ 369657 w 824272"/>
                      <a:gd name="connsiteY40"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76827 w 824272"/>
                      <a:gd name="connsiteY26" fmla="*/ 314323 h 1564036"/>
                      <a:gd name="connsiteX27" fmla="*/ 517296 w 824272"/>
                      <a:gd name="connsiteY27" fmla="*/ 285749 h 1564036"/>
                      <a:gd name="connsiteX28" fmla="*/ 593496 w 824272"/>
                      <a:gd name="connsiteY28" fmla="*/ 261937 h 1564036"/>
                      <a:gd name="connsiteX29" fmla="*/ 543488 w 824272"/>
                      <a:gd name="connsiteY29" fmla="*/ 233362 h 1564036"/>
                      <a:gd name="connsiteX30" fmla="*/ 614927 w 824272"/>
                      <a:gd name="connsiteY30" fmla="*/ 195261 h 1564036"/>
                      <a:gd name="connsiteX31" fmla="*/ 545871 w 824272"/>
                      <a:gd name="connsiteY31" fmla="*/ 180975 h 1564036"/>
                      <a:gd name="connsiteX32" fmla="*/ 610164 w 824272"/>
                      <a:gd name="connsiteY32" fmla="*/ 154781 h 1564036"/>
                      <a:gd name="connsiteX33" fmla="*/ 516561 w 824272"/>
                      <a:gd name="connsiteY33" fmla="*/ 134913 h 1564036"/>
                      <a:gd name="connsiteX34" fmla="*/ 593496 w 824272"/>
                      <a:gd name="connsiteY34" fmla="*/ 126206 h 1564036"/>
                      <a:gd name="connsiteX35" fmla="*/ 650646 w 824272"/>
                      <a:gd name="connsiteY35" fmla="*/ 95250 h 1564036"/>
                      <a:gd name="connsiteX36" fmla="*/ 688745 w 824272"/>
                      <a:gd name="connsiteY36" fmla="*/ 45243 h 1564036"/>
                      <a:gd name="connsiteX37" fmla="*/ 674457 w 824272"/>
                      <a:gd name="connsiteY37" fmla="*/ 0 h 1564036"/>
                      <a:gd name="connsiteX38" fmla="*/ 703033 w 824272"/>
                      <a:gd name="connsiteY38" fmla="*/ 11907 h 1564036"/>
                      <a:gd name="connsiteX39" fmla="*/ 369657 w 824272"/>
                      <a:gd name="connsiteY39"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76827 w 824272"/>
                      <a:gd name="connsiteY26" fmla="*/ 314323 h 1564036"/>
                      <a:gd name="connsiteX27" fmla="*/ 517296 w 824272"/>
                      <a:gd name="connsiteY27" fmla="*/ 285749 h 1564036"/>
                      <a:gd name="connsiteX28" fmla="*/ 543488 w 824272"/>
                      <a:gd name="connsiteY28" fmla="*/ 233362 h 1564036"/>
                      <a:gd name="connsiteX29" fmla="*/ 614927 w 824272"/>
                      <a:gd name="connsiteY29" fmla="*/ 195261 h 1564036"/>
                      <a:gd name="connsiteX30" fmla="*/ 545871 w 824272"/>
                      <a:gd name="connsiteY30" fmla="*/ 180975 h 1564036"/>
                      <a:gd name="connsiteX31" fmla="*/ 610164 w 824272"/>
                      <a:gd name="connsiteY31" fmla="*/ 154781 h 1564036"/>
                      <a:gd name="connsiteX32" fmla="*/ 516561 w 824272"/>
                      <a:gd name="connsiteY32" fmla="*/ 134913 h 1564036"/>
                      <a:gd name="connsiteX33" fmla="*/ 593496 w 824272"/>
                      <a:gd name="connsiteY33" fmla="*/ 126206 h 1564036"/>
                      <a:gd name="connsiteX34" fmla="*/ 650646 w 824272"/>
                      <a:gd name="connsiteY34" fmla="*/ 95250 h 1564036"/>
                      <a:gd name="connsiteX35" fmla="*/ 688745 w 824272"/>
                      <a:gd name="connsiteY35" fmla="*/ 45243 h 1564036"/>
                      <a:gd name="connsiteX36" fmla="*/ 674457 w 824272"/>
                      <a:gd name="connsiteY36" fmla="*/ 0 h 1564036"/>
                      <a:gd name="connsiteX37" fmla="*/ 703033 w 824272"/>
                      <a:gd name="connsiteY37" fmla="*/ 11907 h 1564036"/>
                      <a:gd name="connsiteX38" fmla="*/ 369657 w 824272"/>
                      <a:gd name="connsiteY38"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76827 w 824272"/>
                      <a:gd name="connsiteY26" fmla="*/ 314323 h 1564036"/>
                      <a:gd name="connsiteX27" fmla="*/ 517296 w 824272"/>
                      <a:gd name="connsiteY27" fmla="*/ 285749 h 1564036"/>
                      <a:gd name="connsiteX28" fmla="*/ 614927 w 824272"/>
                      <a:gd name="connsiteY28" fmla="*/ 195261 h 1564036"/>
                      <a:gd name="connsiteX29" fmla="*/ 545871 w 824272"/>
                      <a:gd name="connsiteY29" fmla="*/ 180975 h 1564036"/>
                      <a:gd name="connsiteX30" fmla="*/ 610164 w 824272"/>
                      <a:gd name="connsiteY30" fmla="*/ 154781 h 1564036"/>
                      <a:gd name="connsiteX31" fmla="*/ 516561 w 824272"/>
                      <a:gd name="connsiteY31" fmla="*/ 134913 h 1564036"/>
                      <a:gd name="connsiteX32" fmla="*/ 593496 w 824272"/>
                      <a:gd name="connsiteY32" fmla="*/ 126206 h 1564036"/>
                      <a:gd name="connsiteX33" fmla="*/ 650646 w 824272"/>
                      <a:gd name="connsiteY33" fmla="*/ 95250 h 1564036"/>
                      <a:gd name="connsiteX34" fmla="*/ 688745 w 824272"/>
                      <a:gd name="connsiteY34" fmla="*/ 45243 h 1564036"/>
                      <a:gd name="connsiteX35" fmla="*/ 674457 w 824272"/>
                      <a:gd name="connsiteY35" fmla="*/ 0 h 1564036"/>
                      <a:gd name="connsiteX36" fmla="*/ 703033 w 824272"/>
                      <a:gd name="connsiteY36" fmla="*/ 11907 h 1564036"/>
                      <a:gd name="connsiteX37" fmla="*/ 369657 w 824272"/>
                      <a:gd name="connsiteY37"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76827 w 824272"/>
                      <a:gd name="connsiteY26" fmla="*/ 314323 h 1564036"/>
                      <a:gd name="connsiteX27" fmla="*/ 614927 w 824272"/>
                      <a:gd name="connsiteY27" fmla="*/ 195261 h 1564036"/>
                      <a:gd name="connsiteX28" fmla="*/ 545871 w 824272"/>
                      <a:gd name="connsiteY28" fmla="*/ 180975 h 1564036"/>
                      <a:gd name="connsiteX29" fmla="*/ 610164 w 824272"/>
                      <a:gd name="connsiteY29" fmla="*/ 154781 h 1564036"/>
                      <a:gd name="connsiteX30" fmla="*/ 516561 w 824272"/>
                      <a:gd name="connsiteY30" fmla="*/ 134913 h 1564036"/>
                      <a:gd name="connsiteX31" fmla="*/ 593496 w 824272"/>
                      <a:gd name="connsiteY31" fmla="*/ 126206 h 1564036"/>
                      <a:gd name="connsiteX32" fmla="*/ 650646 w 824272"/>
                      <a:gd name="connsiteY32" fmla="*/ 95250 h 1564036"/>
                      <a:gd name="connsiteX33" fmla="*/ 688745 w 824272"/>
                      <a:gd name="connsiteY33" fmla="*/ 45243 h 1564036"/>
                      <a:gd name="connsiteX34" fmla="*/ 674457 w 824272"/>
                      <a:gd name="connsiteY34" fmla="*/ 0 h 1564036"/>
                      <a:gd name="connsiteX35" fmla="*/ 703033 w 824272"/>
                      <a:gd name="connsiteY35" fmla="*/ 11907 h 1564036"/>
                      <a:gd name="connsiteX36" fmla="*/ 369657 w 824272"/>
                      <a:gd name="connsiteY36"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12605 w 824272"/>
                      <a:gd name="connsiteY26" fmla="*/ 277985 h 1564036"/>
                      <a:gd name="connsiteX27" fmla="*/ 614927 w 824272"/>
                      <a:gd name="connsiteY27" fmla="*/ 195261 h 1564036"/>
                      <a:gd name="connsiteX28" fmla="*/ 545871 w 824272"/>
                      <a:gd name="connsiteY28" fmla="*/ 180975 h 1564036"/>
                      <a:gd name="connsiteX29" fmla="*/ 610164 w 824272"/>
                      <a:gd name="connsiteY29" fmla="*/ 154781 h 1564036"/>
                      <a:gd name="connsiteX30" fmla="*/ 516561 w 824272"/>
                      <a:gd name="connsiteY30" fmla="*/ 134913 h 1564036"/>
                      <a:gd name="connsiteX31" fmla="*/ 593496 w 824272"/>
                      <a:gd name="connsiteY31" fmla="*/ 126206 h 1564036"/>
                      <a:gd name="connsiteX32" fmla="*/ 650646 w 824272"/>
                      <a:gd name="connsiteY32" fmla="*/ 95250 h 1564036"/>
                      <a:gd name="connsiteX33" fmla="*/ 688745 w 824272"/>
                      <a:gd name="connsiteY33" fmla="*/ 45243 h 1564036"/>
                      <a:gd name="connsiteX34" fmla="*/ 674457 w 824272"/>
                      <a:gd name="connsiteY34" fmla="*/ 0 h 1564036"/>
                      <a:gd name="connsiteX35" fmla="*/ 703033 w 824272"/>
                      <a:gd name="connsiteY35" fmla="*/ 11907 h 1564036"/>
                      <a:gd name="connsiteX36" fmla="*/ 369657 w 824272"/>
                      <a:gd name="connsiteY36"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12605 w 824272"/>
                      <a:gd name="connsiteY26" fmla="*/ 277985 h 1564036"/>
                      <a:gd name="connsiteX27" fmla="*/ 553930 w 824272"/>
                      <a:gd name="connsiteY27" fmla="*/ 239495 h 1564036"/>
                      <a:gd name="connsiteX28" fmla="*/ 545871 w 824272"/>
                      <a:gd name="connsiteY28" fmla="*/ 180975 h 1564036"/>
                      <a:gd name="connsiteX29" fmla="*/ 610164 w 824272"/>
                      <a:gd name="connsiteY29" fmla="*/ 154781 h 1564036"/>
                      <a:gd name="connsiteX30" fmla="*/ 516561 w 824272"/>
                      <a:gd name="connsiteY30" fmla="*/ 134913 h 1564036"/>
                      <a:gd name="connsiteX31" fmla="*/ 593496 w 824272"/>
                      <a:gd name="connsiteY31" fmla="*/ 126206 h 1564036"/>
                      <a:gd name="connsiteX32" fmla="*/ 650646 w 824272"/>
                      <a:gd name="connsiteY32" fmla="*/ 95250 h 1564036"/>
                      <a:gd name="connsiteX33" fmla="*/ 688745 w 824272"/>
                      <a:gd name="connsiteY33" fmla="*/ 45243 h 1564036"/>
                      <a:gd name="connsiteX34" fmla="*/ 674457 w 824272"/>
                      <a:gd name="connsiteY34" fmla="*/ 0 h 1564036"/>
                      <a:gd name="connsiteX35" fmla="*/ 703033 w 824272"/>
                      <a:gd name="connsiteY35" fmla="*/ 11907 h 1564036"/>
                      <a:gd name="connsiteX36" fmla="*/ 369657 w 824272"/>
                      <a:gd name="connsiteY36"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12605 w 824272"/>
                      <a:gd name="connsiteY26" fmla="*/ 277985 h 1564036"/>
                      <a:gd name="connsiteX27" fmla="*/ 553930 w 824272"/>
                      <a:gd name="connsiteY27" fmla="*/ 239495 h 1564036"/>
                      <a:gd name="connsiteX28" fmla="*/ 545871 w 824272"/>
                      <a:gd name="connsiteY28" fmla="*/ 180975 h 1564036"/>
                      <a:gd name="connsiteX29" fmla="*/ 610164 w 824272"/>
                      <a:gd name="connsiteY29" fmla="*/ 154781 h 1564036"/>
                      <a:gd name="connsiteX30" fmla="*/ 593496 w 824272"/>
                      <a:gd name="connsiteY30" fmla="*/ 126206 h 1564036"/>
                      <a:gd name="connsiteX31" fmla="*/ 650646 w 824272"/>
                      <a:gd name="connsiteY31" fmla="*/ 95250 h 1564036"/>
                      <a:gd name="connsiteX32" fmla="*/ 688745 w 824272"/>
                      <a:gd name="connsiteY32" fmla="*/ 45243 h 1564036"/>
                      <a:gd name="connsiteX33" fmla="*/ 674457 w 824272"/>
                      <a:gd name="connsiteY33" fmla="*/ 0 h 1564036"/>
                      <a:gd name="connsiteX34" fmla="*/ 703033 w 824272"/>
                      <a:gd name="connsiteY34" fmla="*/ 11907 h 1564036"/>
                      <a:gd name="connsiteX35" fmla="*/ 369657 w 824272"/>
                      <a:gd name="connsiteY35" fmla="*/ 254208 h 1564036"/>
                      <a:gd name="connsiteX0" fmla="*/ 369657 w 824272"/>
                      <a:gd name="connsiteY0" fmla="*/ 254208 h 1564036"/>
                      <a:gd name="connsiteX1" fmla="*/ 320360 w 824272"/>
                      <a:gd name="connsiteY1" fmla="*/ 348176 h 1564036"/>
                      <a:gd name="connsiteX2" fmla="*/ 324704 w 824272"/>
                      <a:gd name="connsiteY2" fmla="*/ 559503 h 1564036"/>
                      <a:gd name="connsiteX3" fmla="*/ 311288 w 824272"/>
                      <a:gd name="connsiteY3" fmla="*/ 925369 h 1564036"/>
                      <a:gd name="connsiteX4" fmla="*/ 238374 w 824272"/>
                      <a:gd name="connsiteY4" fmla="*/ 1140540 h 1564036"/>
                      <a:gd name="connsiteX5" fmla="*/ 2402 w 824272"/>
                      <a:gd name="connsiteY5" fmla="*/ 1510505 h 1564036"/>
                      <a:gd name="connsiteX6" fmla="*/ 401631 w 824272"/>
                      <a:gd name="connsiteY6" fmla="*/ 1533814 h 1564036"/>
                      <a:gd name="connsiteX7" fmla="*/ 564264 w 824272"/>
                      <a:gd name="connsiteY7" fmla="*/ 1134299 h 1564036"/>
                      <a:gd name="connsiteX8" fmla="*/ 645565 w 824272"/>
                      <a:gd name="connsiteY8" fmla="*/ 1001345 h 1564036"/>
                      <a:gd name="connsiteX9" fmla="*/ 693052 w 824272"/>
                      <a:gd name="connsiteY9" fmla="*/ 966544 h 1564036"/>
                      <a:gd name="connsiteX10" fmla="*/ 626834 w 824272"/>
                      <a:gd name="connsiteY10" fmla="*/ 921543 h 1564036"/>
                      <a:gd name="connsiteX11" fmla="*/ 733509 w 824272"/>
                      <a:gd name="connsiteY11" fmla="*/ 571323 h 1564036"/>
                      <a:gd name="connsiteX12" fmla="*/ 716108 w 824272"/>
                      <a:gd name="connsiteY12" fmla="*/ 399417 h 1564036"/>
                      <a:gd name="connsiteX13" fmla="*/ 793453 w 824272"/>
                      <a:gd name="connsiteY13" fmla="*/ 230092 h 1564036"/>
                      <a:gd name="connsiteX14" fmla="*/ 820135 w 824272"/>
                      <a:gd name="connsiteY14" fmla="*/ 178836 h 1564036"/>
                      <a:gd name="connsiteX15" fmla="*/ 712136 w 824272"/>
                      <a:gd name="connsiteY15" fmla="*/ 193837 h 1564036"/>
                      <a:gd name="connsiteX16" fmla="*/ 649720 w 824272"/>
                      <a:gd name="connsiteY16" fmla="*/ 354633 h 1564036"/>
                      <a:gd name="connsiteX17" fmla="*/ 445859 w 824272"/>
                      <a:gd name="connsiteY17" fmla="*/ 642936 h 1564036"/>
                      <a:gd name="connsiteX18" fmla="*/ 488719 w 824272"/>
                      <a:gd name="connsiteY18" fmla="*/ 581023 h 1564036"/>
                      <a:gd name="connsiteX19" fmla="*/ 476813 w 824272"/>
                      <a:gd name="connsiteY19" fmla="*/ 542924 h 1564036"/>
                      <a:gd name="connsiteX20" fmla="*/ 483958 w 824272"/>
                      <a:gd name="connsiteY20" fmla="*/ 485775 h 1564036"/>
                      <a:gd name="connsiteX21" fmla="*/ 486339 w 824272"/>
                      <a:gd name="connsiteY21" fmla="*/ 454818 h 1564036"/>
                      <a:gd name="connsiteX22" fmla="*/ 498245 w 824272"/>
                      <a:gd name="connsiteY22" fmla="*/ 419100 h 1564036"/>
                      <a:gd name="connsiteX23" fmla="*/ 481577 w 824272"/>
                      <a:gd name="connsiteY23" fmla="*/ 319086 h 1564036"/>
                      <a:gd name="connsiteX24" fmla="*/ 410138 w 824272"/>
                      <a:gd name="connsiteY24" fmla="*/ 323851 h 1564036"/>
                      <a:gd name="connsiteX25" fmla="*/ 479196 w 824272"/>
                      <a:gd name="connsiteY25" fmla="*/ 302417 h 1564036"/>
                      <a:gd name="connsiteX26" fmla="*/ 512605 w 824272"/>
                      <a:gd name="connsiteY26" fmla="*/ 277985 h 1564036"/>
                      <a:gd name="connsiteX27" fmla="*/ 553930 w 824272"/>
                      <a:gd name="connsiteY27" fmla="*/ 239495 h 1564036"/>
                      <a:gd name="connsiteX28" fmla="*/ 545871 w 824272"/>
                      <a:gd name="connsiteY28" fmla="*/ 180975 h 1564036"/>
                      <a:gd name="connsiteX29" fmla="*/ 610164 w 824272"/>
                      <a:gd name="connsiteY29" fmla="*/ 154781 h 1564036"/>
                      <a:gd name="connsiteX30" fmla="*/ 593496 w 824272"/>
                      <a:gd name="connsiteY30" fmla="*/ 126206 h 1564036"/>
                      <a:gd name="connsiteX31" fmla="*/ 650646 w 824272"/>
                      <a:gd name="connsiteY31" fmla="*/ 95250 h 1564036"/>
                      <a:gd name="connsiteX32" fmla="*/ 688745 w 824272"/>
                      <a:gd name="connsiteY32" fmla="*/ 45243 h 1564036"/>
                      <a:gd name="connsiteX33" fmla="*/ 674457 w 824272"/>
                      <a:gd name="connsiteY33" fmla="*/ 0 h 1564036"/>
                      <a:gd name="connsiteX34" fmla="*/ 369657 w 824272"/>
                      <a:gd name="connsiteY34" fmla="*/ 254208 h 1564036"/>
                      <a:gd name="connsiteX0" fmla="*/ 369657 w 824272"/>
                      <a:gd name="connsiteY0" fmla="*/ 208964 h 1518792"/>
                      <a:gd name="connsiteX1" fmla="*/ 320360 w 824272"/>
                      <a:gd name="connsiteY1" fmla="*/ 302932 h 1518792"/>
                      <a:gd name="connsiteX2" fmla="*/ 324704 w 824272"/>
                      <a:gd name="connsiteY2" fmla="*/ 514259 h 1518792"/>
                      <a:gd name="connsiteX3" fmla="*/ 311288 w 824272"/>
                      <a:gd name="connsiteY3" fmla="*/ 880125 h 1518792"/>
                      <a:gd name="connsiteX4" fmla="*/ 238374 w 824272"/>
                      <a:gd name="connsiteY4" fmla="*/ 1095296 h 1518792"/>
                      <a:gd name="connsiteX5" fmla="*/ 2402 w 824272"/>
                      <a:gd name="connsiteY5" fmla="*/ 1465261 h 1518792"/>
                      <a:gd name="connsiteX6" fmla="*/ 401631 w 824272"/>
                      <a:gd name="connsiteY6" fmla="*/ 1488570 h 1518792"/>
                      <a:gd name="connsiteX7" fmla="*/ 564264 w 824272"/>
                      <a:gd name="connsiteY7" fmla="*/ 1089055 h 1518792"/>
                      <a:gd name="connsiteX8" fmla="*/ 645565 w 824272"/>
                      <a:gd name="connsiteY8" fmla="*/ 956101 h 1518792"/>
                      <a:gd name="connsiteX9" fmla="*/ 693052 w 824272"/>
                      <a:gd name="connsiteY9" fmla="*/ 921300 h 1518792"/>
                      <a:gd name="connsiteX10" fmla="*/ 626834 w 824272"/>
                      <a:gd name="connsiteY10" fmla="*/ 876299 h 1518792"/>
                      <a:gd name="connsiteX11" fmla="*/ 733509 w 824272"/>
                      <a:gd name="connsiteY11" fmla="*/ 526079 h 1518792"/>
                      <a:gd name="connsiteX12" fmla="*/ 716108 w 824272"/>
                      <a:gd name="connsiteY12" fmla="*/ 354173 h 1518792"/>
                      <a:gd name="connsiteX13" fmla="*/ 793453 w 824272"/>
                      <a:gd name="connsiteY13" fmla="*/ 184848 h 1518792"/>
                      <a:gd name="connsiteX14" fmla="*/ 820135 w 824272"/>
                      <a:gd name="connsiteY14" fmla="*/ 133592 h 1518792"/>
                      <a:gd name="connsiteX15" fmla="*/ 712136 w 824272"/>
                      <a:gd name="connsiteY15" fmla="*/ 148593 h 1518792"/>
                      <a:gd name="connsiteX16" fmla="*/ 649720 w 824272"/>
                      <a:gd name="connsiteY16" fmla="*/ 309389 h 1518792"/>
                      <a:gd name="connsiteX17" fmla="*/ 445859 w 824272"/>
                      <a:gd name="connsiteY17" fmla="*/ 597692 h 1518792"/>
                      <a:gd name="connsiteX18" fmla="*/ 488719 w 824272"/>
                      <a:gd name="connsiteY18" fmla="*/ 535779 h 1518792"/>
                      <a:gd name="connsiteX19" fmla="*/ 476813 w 824272"/>
                      <a:gd name="connsiteY19" fmla="*/ 497680 h 1518792"/>
                      <a:gd name="connsiteX20" fmla="*/ 483958 w 824272"/>
                      <a:gd name="connsiteY20" fmla="*/ 440531 h 1518792"/>
                      <a:gd name="connsiteX21" fmla="*/ 486339 w 824272"/>
                      <a:gd name="connsiteY21" fmla="*/ 409574 h 1518792"/>
                      <a:gd name="connsiteX22" fmla="*/ 498245 w 824272"/>
                      <a:gd name="connsiteY22" fmla="*/ 373856 h 1518792"/>
                      <a:gd name="connsiteX23" fmla="*/ 481577 w 824272"/>
                      <a:gd name="connsiteY23" fmla="*/ 273842 h 1518792"/>
                      <a:gd name="connsiteX24" fmla="*/ 410138 w 824272"/>
                      <a:gd name="connsiteY24" fmla="*/ 278607 h 1518792"/>
                      <a:gd name="connsiteX25" fmla="*/ 479196 w 824272"/>
                      <a:gd name="connsiteY25" fmla="*/ 257173 h 1518792"/>
                      <a:gd name="connsiteX26" fmla="*/ 512605 w 824272"/>
                      <a:gd name="connsiteY26" fmla="*/ 232741 h 1518792"/>
                      <a:gd name="connsiteX27" fmla="*/ 553930 w 824272"/>
                      <a:gd name="connsiteY27" fmla="*/ 194251 h 1518792"/>
                      <a:gd name="connsiteX28" fmla="*/ 545871 w 824272"/>
                      <a:gd name="connsiteY28" fmla="*/ 135731 h 1518792"/>
                      <a:gd name="connsiteX29" fmla="*/ 610164 w 824272"/>
                      <a:gd name="connsiteY29" fmla="*/ 109537 h 1518792"/>
                      <a:gd name="connsiteX30" fmla="*/ 593496 w 824272"/>
                      <a:gd name="connsiteY30" fmla="*/ 80962 h 1518792"/>
                      <a:gd name="connsiteX31" fmla="*/ 650646 w 824272"/>
                      <a:gd name="connsiteY31" fmla="*/ 50006 h 1518792"/>
                      <a:gd name="connsiteX32" fmla="*/ 688745 w 824272"/>
                      <a:gd name="connsiteY32" fmla="*/ -1 h 1518792"/>
                      <a:gd name="connsiteX33" fmla="*/ 369657 w 824272"/>
                      <a:gd name="connsiteY33" fmla="*/ 208964 h 1518792"/>
                      <a:gd name="connsiteX0" fmla="*/ 369657 w 824272"/>
                      <a:gd name="connsiteY0" fmla="*/ 220345 h 1530173"/>
                      <a:gd name="connsiteX1" fmla="*/ 320360 w 824272"/>
                      <a:gd name="connsiteY1" fmla="*/ 314313 h 1530173"/>
                      <a:gd name="connsiteX2" fmla="*/ 324704 w 824272"/>
                      <a:gd name="connsiteY2" fmla="*/ 525640 h 1530173"/>
                      <a:gd name="connsiteX3" fmla="*/ 311288 w 824272"/>
                      <a:gd name="connsiteY3" fmla="*/ 891506 h 1530173"/>
                      <a:gd name="connsiteX4" fmla="*/ 238374 w 824272"/>
                      <a:gd name="connsiteY4" fmla="*/ 1106677 h 1530173"/>
                      <a:gd name="connsiteX5" fmla="*/ 2402 w 824272"/>
                      <a:gd name="connsiteY5" fmla="*/ 1476642 h 1530173"/>
                      <a:gd name="connsiteX6" fmla="*/ 401631 w 824272"/>
                      <a:gd name="connsiteY6" fmla="*/ 1499951 h 1530173"/>
                      <a:gd name="connsiteX7" fmla="*/ 564264 w 824272"/>
                      <a:gd name="connsiteY7" fmla="*/ 1100436 h 1530173"/>
                      <a:gd name="connsiteX8" fmla="*/ 645565 w 824272"/>
                      <a:gd name="connsiteY8" fmla="*/ 967482 h 1530173"/>
                      <a:gd name="connsiteX9" fmla="*/ 693052 w 824272"/>
                      <a:gd name="connsiteY9" fmla="*/ 932681 h 1530173"/>
                      <a:gd name="connsiteX10" fmla="*/ 626834 w 824272"/>
                      <a:gd name="connsiteY10" fmla="*/ 887680 h 1530173"/>
                      <a:gd name="connsiteX11" fmla="*/ 733509 w 824272"/>
                      <a:gd name="connsiteY11" fmla="*/ 537460 h 1530173"/>
                      <a:gd name="connsiteX12" fmla="*/ 716108 w 824272"/>
                      <a:gd name="connsiteY12" fmla="*/ 365554 h 1530173"/>
                      <a:gd name="connsiteX13" fmla="*/ 793453 w 824272"/>
                      <a:gd name="connsiteY13" fmla="*/ 196229 h 1530173"/>
                      <a:gd name="connsiteX14" fmla="*/ 820135 w 824272"/>
                      <a:gd name="connsiteY14" fmla="*/ 144973 h 1530173"/>
                      <a:gd name="connsiteX15" fmla="*/ 712136 w 824272"/>
                      <a:gd name="connsiteY15" fmla="*/ 159974 h 1530173"/>
                      <a:gd name="connsiteX16" fmla="*/ 649720 w 824272"/>
                      <a:gd name="connsiteY16" fmla="*/ 320770 h 1530173"/>
                      <a:gd name="connsiteX17" fmla="*/ 445859 w 824272"/>
                      <a:gd name="connsiteY17" fmla="*/ 609073 h 1530173"/>
                      <a:gd name="connsiteX18" fmla="*/ 488719 w 824272"/>
                      <a:gd name="connsiteY18" fmla="*/ 547160 h 1530173"/>
                      <a:gd name="connsiteX19" fmla="*/ 476813 w 824272"/>
                      <a:gd name="connsiteY19" fmla="*/ 509061 h 1530173"/>
                      <a:gd name="connsiteX20" fmla="*/ 483958 w 824272"/>
                      <a:gd name="connsiteY20" fmla="*/ 451912 h 1530173"/>
                      <a:gd name="connsiteX21" fmla="*/ 486339 w 824272"/>
                      <a:gd name="connsiteY21" fmla="*/ 420955 h 1530173"/>
                      <a:gd name="connsiteX22" fmla="*/ 498245 w 824272"/>
                      <a:gd name="connsiteY22" fmla="*/ 385237 h 1530173"/>
                      <a:gd name="connsiteX23" fmla="*/ 481577 w 824272"/>
                      <a:gd name="connsiteY23" fmla="*/ 285223 h 1530173"/>
                      <a:gd name="connsiteX24" fmla="*/ 410138 w 824272"/>
                      <a:gd name="connsiteY24" fmla="*/ 289988 h 1530173"/>
                      <a:gd name="connsiteX25" fmla="*/ 479196 w 824272"/>
                      <a:gd name="connsiteY25" fmla="*/ 268554 h 1530173"/>
                      <a:gd name="connsiteX26" fmla="*/ 512605 w 824272"/>
                      <a:gd name="connsiteY26" fmla="*/ 244122 h 1530173"/>
                      <a:gd name="connsiteX27" fmla="*/ 553930 w 824272"/>
                      <a:gd name="connsiteY27" fmla="*/ 205632 h 1530173"/>
                      <a:gd name="connsiteX28" fmla="*/ 545871 w 824272"/>
                      <a:gd name="connsiteY28" fmla="*/ 147112 h 1530173"/>
                      <a:gd name="connsiteX29" fmla="*/ 610164 w 824272"/>
                      <a:gd name="connsiteY29" fmla="*/ 120918 h 1530173"/>
                      <a:gd name="connsiteX30" fmla="*/ 593496 w 824272"/>
                      <a:gd name="connsiteY30" fmla="*/ 92343 h 1530173"/>
                      <a:gd name="connsiteX31" fmla="*/ 650646 w 824272"/>
                      <a:gd name="connsiteY31" fmla="*/ 61387 h 1530173"/>
                      <a:gd name="connsiteX32" fmla="*/ 612976 w 824272"/>
                      <a:gd name="connsiteY32" fmla="*/ 0 h 1530173"/>
                      <a:gd name="connsiteX33" fmla="*/ 369657 w 824272"/>
                      <a:gd name="connsiteY33" fmla="*/ 220345 h 1530173"/>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8719 w 824272"/>
                      <a:gd name="connsiteY18" fmla="*/ 552688 h 1535701"/>
                      <a:gd name="connsiteX19" fmla="*/ 476813 w 824272"/>
                      <a:gd name="connsiteY19" fmla="*/ 514589 h 1535701"/>
                      <a:gd name="connsiteX20" fmla="*/ 483958 w 824272"/>
                      <a:gd name="connsiteY20" fmla="*/ 457440 h 1535701"/>
                      <a:gd name="connsiteX21" fmla="*/ 486339 w 824272"/>
                      <a:gd name="connsiteY21" fmla="*/ 426483 h 1535701"/>
                      <a:gd name="connsiteX22" fmla="*/ 498245 w 824272"/>
                      <a:gd name="connsiteY22" fmla="*/ 390765 h 1535701"/>
                      <a:gd name="connsiteX23" fmla="*/ 481577 w 824272"/>
                      <a:gd name="connsiteY23" fmla="*/ 290751 h 1535701"/>
                      <a:gd name="connsiteX24" fmla="*/ 410138 w 824272"/>
                      <a:gd name="connsiteY24" fmla="*/ 295516 h 1535701"/>
                      <a:gd name="connsiteX25" fmla="*/ 479196 w 824272"/>
                      <a:gd name="connsiteY25" fmla="*/ 274082 h 1535701"/>
                      <a:gd name="connsiteX26" fmla="*/ 512605 w 824272"/>
                      <a:gd name="connsiteY26" fmla="*/ 249650 h 1535701"/>
                      <a:gd name="connsiteX27" fmla="*/ 553930 w 824272"/>
                      <a:gd name="connsiteY27" fmla="*/ 211160 h 1535701"/>
                      <a:gd name="connsiteX28" fmla="*/ 545871 w 824272"/>
                      <a:gd name="connsiteY28" fmla="*/ 152640 h 1535701"/>
                      <a:gd name="connsiteX29" fmla="*/ 610164 w 824272"/>
                      <a:gd name="connsiteY29" fmla="*/ 126446 h 1535701"/>
                      <a:gd name="connsiteX30" fmla="*/ 593496 w 824272"/>
                      <a:gd name="connsiteY30" fmla="*/ 97871 h 1535701"/>
                      <a:gd name="connsiteX31" fmla="*/ 605300 w 824272"/>
                      <a:gd name="connsiteY31" fmla="*/ 69007 h 1535701"/>
                      <a:gd name="connsiteX32" fmla="*/ 612976 w 824272"/>
                      <a:gd name="connsiteY32" fmla="*/ 5528 h 1535701"/>
                      <a:gd name="connsiteX33" fmla="*/ 369657 w 824272"/>
                      <a:gd name="connsiteY33"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8719 w 824272"/>
                      <a:gd name="connsiteY18" fmla="*/ 552688 h 1535701"/>
                      <a:gd name="connsiteX19" fmla="*/ 476813 w 824272"/>
                      <a:gd name="connsiteY19" fmla="*/ 514589 h 1535701"/>
                      <a:gd name="connsiteX20" fmla="*/ 483958 w 824272"/>
                      <a:gd name="connsiteY20" fmla="*/ 457440 h 1535701"/>
                      <a:gd name="connsiteX21" fmla="*/ 486339 w 824272"/>
                      <a:gd name="connsiteY21" fmla="*/ 426483 h 1535701"/>
                      <a:gd name="connsiteX22" fmla="*/ 498245 w 824272"/>
                      <a:gd name="connsiteY22" fmla="*/ 390765 h 1535701"/>
                      <a:gd name="connsiteX23" fmla="*/ 466952 w 824272"/>
                      <a:gd name="connsiteY23" fmla="*/ 328599 h 1535701"/>
                      <a:gd name="connsiteX24" fmla="*/ 410138 w 824272"/>
                      <a:gd name="connsiteY24" fmla="*/ 295516 h 1535701"/>
                      <a:gd name="connsiteX25" fmla="*/ 479196 w 824272"/>
                      <a:gd name="connsiteY25" fmla="*/ 274082 h 1535701"/>
                      <a:gd name="connsiteX26" fmla="*/ 512605 w 824272"/>
                      <a:gd name="connsiteY26" fmla="*/ 249650 h 1535701"/>
                      <a:gd name="connsiteX27" fmla="*/ 553930 w 824272"/>
                      <a:gd name="connsiteY27" fmla="*/ 211160 h 1535701"/>
                      <a:gd name="connsiteX28" fmla="*/ 545871 w 824272"/>
                      <a:gd name="connsiteY28" fmla="*/ 152640 h 1535701"/>
                      <a:gd name="connsiteX29" fmla="*/ 610164 w 824272"/>
                      <a:gd name="connsiteY29" fmla="*/ 126446 h 1535701"/>
                      <a:gd name="connsiteX30" fmla="*/ 593496 w 824272"/>
                      <a:gd name="connsiteY30" fmla="*/ 97871 h 1535701"/>
                      <a:gd name="connsiteX31" fmla="*/ 605300 w 824272"/>
                      <a:gd name="connsiteY31" fmla="*/ 69007 h 1535701"/>
                      <a:gd name="connsiteX32" fmla="*/ 612976 w 824272"/>
                      <a:gd name="connsiteY32" fmla="*/ 5528 h 1535701"/>
                      <a:gd name="connsiteX33" fmla="*/ 369657 w 824272"/>
                      <a:gd name="connsiteY33"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8719 w 824272"/>
                      <a:gd name="connsiteY18" fmla="*/ 552688 h 1535701"/>
                      <a:gd name="connsiteX19" fmla="*/ 428397 w 824272"/>
                      <a:gd name="connsiteY19" fmla="*/ 529565 h 1535701"/>
                      <a:gd name="connsiteX20" fmla="*/ 483958 w 824272"/>
                      <a:gd name="connsiteY20" fmla="*/ 457440 h 1535701"/>
                      <a:gd name="connsiteX21" fmla="*/ 486339 w 824272"/>
                      <a:gd name="connsiteY21" fmla="*/ 426483 h 1535701"/>
                      <a:gd name="connsiteX22" fmla="*/ 498245 w 824272"/>
                      <a:gd name="connsiteY22" fmla="*/ 390765 h 1535701"/>
                      <a:gd name="connsiteX23" fmla="*/ 466952 w 824272"/>
                      <a:gd name="connsiteY23" fmla="*/ 328599 h 1535701"/>
                      <a:gd name="connsiteX24" fmla="*/ 410138 w 824272"/>
                      <a:gd name="connsiteY24" fmla="*/ 295516 h 1535701"/>
                      <a:gd name="connsiteX25" fmla="*/ 479196 w 824272"/>
                      <a:gd name="connsiteY25" fmla="*/ 274082 h 1535701"/>
                      <a:gd name="connsiteX26" fmla="*/ 512605 w 824272"/>
                      <a:gd name="connsiteY26" fmla="*/ 249650 h 1535701"/>
                      <a:gd name="connsiteX27" fmla="*/ 553930 w 824272"/>
                      <a:gd name="connsiteY27" fmla="*/ 211160 h 1535701"/>
                      <a:gd name="connsiteX28" fmla="*/ 545871 w 824272"/>
                      <a:gd name="connsiteY28" fmla="*/ 152640 h 1535701"/>
                      <a:gd name="connsiteX29" fmla="*/ 610164 w 824272"/>
                      <a:gd name="connsiteY29" fmla="*/ 126446 h 1535701"/>
                      <a:gd name="connsiteX30" fmla="*/ 593496 w 824272"/>
                      <a:gd name="connsiteY30" fmla="*/ 97871 h 1535701"/>
                      <a:gd name="connsiteX31" fmla="*/ 605300 w 824272"/>
                      <a:gd name="connsiteY31" fmla="*/ 69007 h 1535701"/>
                      <a:gd name="connsiteX32" fmla="*/ 612976 w 824272"/>
                      <a:gd name="connsiteY32" fmla="*/ 5528 h 1535701"/>
                      <a:gd name="connsiteX33" fmla="*/ 369657 w 824272"/>
                      <a:gd name="connsiteY33"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8719 w 824272"/>
                      <a:gd name="connsiteY18" fmla="*/ 552688 h 1535701"/>
                      <a:gd name="connsiteX19" fmla="*/ 483958 w 824272"/>
                      <a:gd name="connsiteY19" fmla="*/ 457440 h 1535701"/>
                      <a:gd name="connsiteX20" fmla="*/ 486339 w 824272"/>
                      <a:gd name="connsiteY20" fmla="*/ 426483 h 1535701"/>
                      <a:gd name="connsiteX21" fmla="*/ 498245 w 824272"/>
                      <a:gd name="connsiteY21" fmla="*/ 390765 h 1535701"/>
                      <a:gd name="connsiteX22" fmla="*/ 466952 w 824272"/>
                      <a:gd name="connsiteY22" fmla="*/ 328599 h 1535701"/>
                      <a:gd name="connsiteX23" fmla="*/ 410138 w 824272"/>
                      <a:gd name="connsiteY23" fmla="*/ 295516 h 1535701"/>
                      <a:gd name="connsiteX24" fmla="*/ 479196 w 824272"/>
                      <a:gd name="connsiteY24" fmla="*/ 274082 h 1535701"/>
                      <a:gd name="connsiteX25" fmla="*/ 512605 w 824272"/>
                      <a:gd name="connsiteY25" fmla="*/ 249650 h 1535701"/>
                      <a:gd name="connsiteX26" fmla="*/ 553930 w 824272"/>
                      <a:gd name="connsiteY26" fmla="*/ 211160 h 1535701"/>
                      <a:gd name="connsiteX27" fmla="*/ 545871 w 824272"/>
                      <a:gd name="connsiteY27" fmla="*/ 152640 h 1535701"/>
                      <a:gd name="connsiteX28" fmla="*/ 610164 w 824272"/>
                      <a:gd name="connsiteY28" fmla="*/ 126446 h 1535701"/>
                      <a:gd name="connsiteX29" fmla="*/ 593496 w 824272"/>
                      <a:gd name="connsiteY29" fmla="*/ 97871 h 1535701"/>
                      <a:gd name="connsiteX30" fmla="*/ 605300 w 824272"/>
                      <a:gd name="connsiteY30" fmla="*/ 69007 h 1535701"/>
                      <a:gd name="connsiteX31" fmla="*/ 612976 w 824272"/>
                      <a:gd name="connsiteY31" fmla="*/ 5528 h 1535701"/>
                      <a:gd name="connsiteX32" fmla="*/ 369657 w 824272"/>
                      <a:gd name="connsiteY32"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8719 w 824272"/>
                      <a:gd name="connsiteY18" fmla="*/ 552688 h 1535701"/>
                      <a:gd name="connsiteX19" fmla="*/ 483958 w 824272"/>
                      <a:gd name="connsiteY19" fmla="*/ 457440 h 1535701"/>
                      <a:gd name="connsiteX20" fmla="*/ 486339 w 824272"/>
                      <a:gd name="connsiteY20" fmla="*/ 426483 h 1535701"/>
                      <a:gd name="connsiteX21" fmla="*/ 466952 w 824272"/>
                      <a:gd name="connsiteY21" fmla="*/ 328599 h 1535701"/>
                      <a:gd name="connsiteX22" fmla="*/ 410138 w 824272"/>
                      <a:gd name="connsiteY22" fmla="*/ 295516 h 1535701"/>
                      <a:gd name="connsiteX23" fmla="*/ 479196 w 824272"/>
                      <a:gd name="connsiteY23" fmla="*/ 274082 h 1535701"/>
                      <a:gd name="connsiteX24" fmla="*/ 512605 w 824272"/>
                      <a:gd name="connsiteY24" fmla="*/ 249650 h 1535701"/>
                      <a:gd name="connsiteX25" fmla="*/ 553930 w 824272"/>
                      <a:gd name="connsiteY25" fmla="*/ 211160 h 1535701"/>
                      <a:gd name="connsiteX26" fmla="*/ 545871 w 824272"/>
                      <a:gd name="connsiteY26" fmla="*/ 152640 h 1535701"/>
                      <a:gd name="connsiteX27" fmla="*/ 610164 w 824272"/>
                      <a:gd name="connsiteY27" fmla="*/ 126446 h 1535701"/>
                      <a:gd name="connsiteX28" fmla="*/ 593496 w 824272"/>
                      <a:gd name="connsiteY28" fmla="*/ 97871 h 1535701"/>
                      <a:gd name="connsiteX29" fmla="*/ 605300 w 824272"/>
                      <a:gd name="connsiteY29" fmla="*/ 69007 h 1535701"/>
                      <a:gd name="connsiteX30" fmla="*/ 612976 w 824272"/>
                      <a:gd name="connsiteY30" fmla="*/ 5528 h 1535701"/>
                      <a:gd name="connsiteX31" fmla="*/ 369657 w 824272"/>
                      <a:gd name="connsiteY31"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398127 w 824272"/>
                      <a:gd name="connsiteY18" fmla="*/ 545191 h 1535701"/>
                      <a:gd name="connsiteX19" fmla="*/ 483958 w 824272"/>
                      <a:gd name="connsiteY19" fmla="*/ 457440 h 1535701"/>
                      <a:gd name="connsiteX20" fmla="*/ 486339 w 824272"/>
                      <a:gd name="connsiteY20" fmla="*/ 426483 h 1535701"/>
                      <a:gd name="connsiteX21" fmla="*/ 466952 w 824272"/>
                      <a:gd name="connsiteY21" fmla="*/ 328599 h 1535701"/>
                      <a:gd name="connsiteX22" fmla="*/ 410138 w 824272"/>
                      <a:gd name="connsiteY22" fmla="*/ 295516 h 1535701"/>
                      <a:gd name="connsiteX23" fmla="*/ 479196 w 824272"/>
                      <a:gd name="connsiteY23" fmla="*/ 274082 h 1535701"/>
                      <a:gd name="connsiteX24" fmla="*/ 512605 w 824272"/>
                      <a:gd name="connsiteY24" fmla="*/ 249650 h 1535701"/>
                      <a:gd name="connsiteX25" fmla="*/ 553930 w 824272"/>
                      <a:gd name="connsiteY25" fmla="*/ 211160 h 1535701"/>
                      <a:gd name="connsiteX26" fmla="*/ 545871 w 824272"/>
                      <a:gd name="connsiteY26" fmla="*/ 152640 h 1535701"/>
                      <a:gd name="connsiteX27" fmla="*/ 610164 w 824272"/>
                      <a:gd name="connsiteY27" fmla="*/ 126446 h 1535701"/>
                      <a:gd name="connsiteX28" fmla="*/ 593496 w 824272"/>
                      <a:gd name="connsiteY28" fmla="*/ 97871 h 1535701"/>
                      <a:gd name="connsiteX29" fmla="*/ 605300 w 824272"/>
                      <a:gd name="connsiteY29" fmla="*/ 69007 h 1535701"/>
                      <a:gd name="connsiteX30" fmla="*/ 612976 w 824272"/>
                      <a:gd name="connsiteY30" fmla="*/ 5528 h 1535701"/>
                      <a:gd name="connsiteX31" fmla="*/ 369657 w 824272"/>
                      <a:gd name="connsiteY31" fmla="*/ 225873 h 1535701"/>
                      <a:gd name="connsiteX0" fmla="*/ 369657 w 824272"/>
                      <a:gd name="connsiteY0" fmla="*/ 225873 h 1535701"/>
                      <a:gd name="connsiteX1" fmla="*/ 320360 w 824272"/>
                      <a:gd name="connsiteY1" fmla="*/ 319841 h 1535701"/>
                      <a:gd name="connsiteX2" fmla="*/ 324704 w 824272"/>
                      <a:gd name="connsiteY2" fmla="*/ 531168 h 1535701"/>
                      <a:gd name="connsiteX3" fmla="*/ 311288 w 824272"/>
                      <a:gd name="connsiteY3" fmla="*/ 897034 h 1535701"/>
                      <a:gd name="connsiteX4" fmla="*/ 238374 w 824272"/>
                      <a:gd name="connsiteY4" fmla="*/ 1112205 h 1535701"/>
                      <a:gd name="connsiteX5" fmla="*/ 2402 w 824272"/>
                      <a:gd name="connsiteY5" fmla="*/ 1482170 h 1535701"/>
                      <a:gd name="connsiteX6" fmla="*/ 401631 w 824272"/>
                      <a:gd name="connsiteY6" fmla="*/ 1505479 h 1535701"/>
                      <a:gd name="connsiteX7" fmla="*/ 564264 w 824272"/>
                      <a:gd name="connsiteY7" fmla="*/ 1105964 h 1535701"/>
                      <a:gd name="connsiteX8" fmla="*/ 645565 w 824272"/>
                      <a:gd name="connsiteY8" fmla="*/ 973010 h 1535701"/>
                      <a:gd name="connsiteX9" fmla="*/ 693052 w 824272"/>
                      <a:gd name="connsiteY9" fmla="*/ 938209 h 1535701"/>
                      <a:gd name="connsiteX10" fmla="*/ 626834 w 824272"/>
                      <a:gd name="connsiteY10" fmla="*/ 893208 h 1535701"/>
                      <a:gd name="connsiteX11" fmla="*/ 733509 w 824272"/>
                      <a:gd name="connsiteY11" fmla="*/ 542988 h 1535701"/>
                      <a:gd name="connsiteX12" fmla="*/ 716108 w 824272"/>
                      <a:gd name="connsiteY12" fmla="*/ 371082 h 1535701"/>
                      <a:gd name="connsiteX13" fmla="*/ 793453 w 824272"/>
                      <a:gd name="connsiteY13" fmla="*/ 201757 h 1535701"/>
                      <a:gd name="connsiteX14" fmla="*/ 820135 w 824272"/>
                      <a:gd name="connsiteY14" fmla="*/ 150501 h 1535701"/>
                      <a:gd name="connsiteX15" fmla="*/ 712136 w 824272"/>
                      <a:gd name="connsiteY15" fmla="*/ 165502 h 1535701"/>
                      <a:gd name="connsiteX16" fmla="*/ 649720 w 824272"/>
                      <a:gd name="connsiteY16" fmla="*/ 326298 h 1535701"/>
                      <a:gd name="connsiteX17" fmla="*/ 445859 w 824272"/>
                      <a:gd name="connsiteY17" fmla="*/ 614601 h 1535701"/>
                      <a:gd name="connsiteX18" fmla="*/ 483958 w 824272"/>
                      <a:gd name="connsiteY18" fmla="*/ 457440 h 1535701"/>
                      <a:gd name="connsiteX19" fmla="*/ 486339 w 824272"/>
                      <a:gd name="connsiteY19" fmla="*/ 426483 h 1535701"/>
                      <a:gd name="connsiteX20" fmla="*/ 466952 w 824272"/>
                      <a:gd name="connsiteY20" fmla="*/ 328599 h 1535701"/>
                      <a:gd name="connsiteX21" fmla="*/ 410138 w 824272"/>
                      <a:gd name="connsiteY21" fmla="*/ 295516 h 1535701"/>
                      <a:gd name="connsiteX22" fmla="*/ 479196 w 824272"/>
                      <a:gd name="connsiteY22" fmla="*/ 274082 h 1535701"/>
                      <a:gd name="connsiteX23" fmla="*/ 512605 w 824272"/>
                      <a:gd name="connsiteY23" fmla="*/ 249650 h 1535701"/>
                      <a:gd name="connsiteX24" fmla="*/ 553930 w 824272"/>
                      <a:gd name="connsiteY24" fmla="*/ 211160 h 1535701"/>
                      <a:gd name="connsiteX25" fmla="*/ 545871 w 824272"/>
                      <a:gd name="connsiteY25" fmla="*/ 152640 h 1535701"/>
                      <a:gd name="connsiteX26" fmla="*/ 610164 w 824272"/>
                      <a:gd name="connsiteY26" fmla="*/ 126446 h 1535701"/>
                      <a:gd name="connsiteX27" fmla="*/ 593496 w 824272"/>
                      <a:gd name="connsiteY27" fmla="*/ 97871 h 1535701"/>
                      <a:gd name="connsiteX28" fmla="*/ 605300 w 824272"/>
                      <a:gd name="connsiteY28" fmla="*/ 69007 h 1535701"/>
                      <a:gd name="connsiteX29" fmla="*/ 612976 w 824272"/>
                      <a:gd name="connsiteY29" fmla="*/ 5528 h 1535701"/>
                      <a:gd name="connsiteX30" fmla="*/ 369657 w 824272"/>
                      <a:gd name="connsiteY30" fmla="*/ 225873 h 1535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824272" h="1535701">
                        <a:moveTo>
                          <a:pt x="369657" y="225873"/>
                        </a:moveTo>
                        <a:cubicBezTo>
                          <a:pt x="308260" y="276362"/>
                          <a:pt x="327852" y="268959"/>
                          <a:pt x="320360" y="319841"/>
                        </a:cubicBezTo>
                        <a:cubicBezTo>
                          <a:pt x="312868" y="370723"/>
                          <a:pt x="324583" y="433982"/>
                          <a:pt x="324704" y="531168"/>
                        </a:cubicBezTo>
                        <a:cubicBezTo>
                          <a:pt x="324826" y="628354"/>
                          <a:pt x="325676" y="800195"/>
                          <a:pt x="311288" y="897034"/>
                        </a:cubicBezTo>
                        <a:cubicBezTo>
                          <a:pt x="296900" y="993873"/>
                          <a:pt x="289855" y="1014682"/>
                          <a:pt x="238374" y="1112205"/>
                        </a:cubicBezTo>
                        <a:cubicBezTo>
                          <a:pt x="186893" y="1209728"/>
                          <a:pt x="-24808" y="1416624"/>
                          <a:pt x="2402" y="1482170"/>
                        </a:cubicBezTo>
                        <a:cubicBezTo>
                          <a:pt x="29612" y="1547716"/>
                          <a:pt x="321689" y="1550099"/>
                          <a:pt x="401631" y="1505479"/>
                        </a:cubicBezTo>
                        <a:cubicBezTo>
                          <a:pt x="457760" y="1451334"/>
                          <a:pt x="523608" y="1194709"/>
                          <a:pt x="564264" y="1105964"/>
                        </a:cubicBezTo>
                        <a:cubicBezTo>
                          <a:pt x="604920" y="1017219"/>
                          <a:pt x="622808" y="1022812"/>
                          <a:pt x="645565" y="973010"/>
                        </a:cubicBezTo>
                        <a:cubicBezTo>
                          <a:pt x="658979" y="943282"/>
                          <a:pt x="696174" y="951509"/>
                          <a:pt x="693052" y="938209"/>
                        </a:cubicBezTo>
                        <a:cubicBezTo>
                          <a:pt x="689930" y="924909"/>
                          <a:pt x="626347" y="953978"/>
                          <a:pt x="626834" y="893208"/>
                        </a:cubicBezTo>
                        <a:cubicBezTo>
                          <a:pt x="758690" y="890101"/>
                          <a:pt x="718630" y="630009"/>
                          <a:pt x="733509" y="542988"/>
                        </a:cubicBezTo>
                        <a:cubicBezTo>
                          <a:pt x="748388" y="455967"/>
                          <a:pt x="706117" y="427954"/>
                          <a:pt x="716108" y="371082"/>
                        </a:cubicBezTo>
                        <a:cubicBezTo>
                          <a:pt x="726099" y="314210"/>
                          <a:pt x="775708" y="329308"/>
                          <a:pt x="793453" y="201757"/>
                        </a:cubicBezTo>
                        <a:cubicBezTo>
                          <a:pt x="811083" y="159847"/>
                          <a:pt x="833688" y="156543"/>
                          <a:pt x="820135" y="150501"/>
                        </a:cubicBezTo>
                        <a:cubicBezTo>
                          <a:pt x="806582" y="144459"/>
                          <a:pt x="740538" y="136203"/>
                          <a:pt x="712136" y="165502"/>
                        </a:cubicBezTo>
                        <a:cubicBezTo>
                          <a:pt x="683734" y="194801"/>
                          <a:pt x="694099" y="251448"/>
                          <a:pt x="649720" y="326298"/>
                        </a:cubicBezTo>
                        <a:cubicBezTo>
                          <a:pt x="605341" y="401148"/>
                          <a:pt x="588337" y="534829"/>
                          <a:pt x="445859" y="614601"/>
                        </a:cubicBezTo>
                        <a:cubicBezTo>
                          <a:pt x="418232" y="636458"/>
                          <a:pt x="477211" y="488793"/>
                          <a:pt x="483958" y="457440"/>
                        </a:cubicBezTo>
                        <a:cubicBezTo>
                          <a:pt x="490705" y="426087"/>
                          <a:pt x="489173" y="447957"/>
                          <a:pt x="486339" y="426483"/>
                        </a:cubicBezTo>
                        <a:cubicBezTo>
                          <a:pt x="483505" y="405010"/>
                          <a:pt x="479652" y="350427"/>
                          <a:pt x="466952" y="328599"/>
                        </a:cubicBezTo>
                        <a:cubicBezTo>
                          <a:pt x="454252" y="306771"/>
                          <a:pt x="408097" y="304602"/>
                          <a:pt x="410138" y="295516"/>
                        </a:cubicBezTo>
                        <a:cubicBezTo>
                          <a:pt x="412179" y="286430"/>
                          <a:pt x="462118" y="281726"/>
                          <a:pt x="479196" y="274082"/>
                        </a:cubicBezTo>
                        <a:cubicBezTo>
                          <a:pt x="496274" y="266438"/>
                          <a:pt x="506255" y="252428"/>
                          <a:pt x="512605" y="249650"/>
                        </a:cubicBezTo>
                        <a:cubicBezTo>
                          <a:pt x="535227" y="231791"/>
                          <a:pt x="559089" y="233385"/>
                          <a:pt x="553930" y="211160"/>
                        </a:cubicBezTo>
                        <a:cubicBezTo>
                          <a:pt x="552342" y="180204"/>
                          <a:pt x="568890" y="157402"/>
                          <a:pt x="545871" y="152640"/>
                        </a:cubicBezTo>
                        <a:cubicBezTo>
                          <a:pt x="529202" y="148671"/>
                          <a:pt x="602226" y="135574"/>
                          <a:pt x="610164" y="126446"/>
                        </a:cubicBezTo>
                        <a:cubicBezTo>
                          <a:pt x="618102" y="117318"/>
                          <a:pt x="594307" y="107444"/>
                          <a:pt x="593496" y="97871"/>
                        </a:cubicBezTo>
                        <a:cubicBezTo>
                          <a:pt x="592685" y="88298"/>
                          <a:pt x="602053" y="84398"/>
                          <a:pt x="605300" y="69007"/>
                        </a:cubicBezTo>
                        <a:cubicBezTo>
                          <a:pt x="608547" y="53617"/>
                          <a:pt x="652250" y="-20616"/>
                          <a:pt x="612976" y="5528"/>
                        </a:cubicBezTo>
                        <a:cubicBezTo>
                          <a:pt x="573702" y="31672"/>
                          <a:pt x="431054" y="175384"/>
                          <a:pt x="369657" y="225873"/>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19" name="Abgerundetes Rechteck 22"/>
                  <p:cNvSpPr/>
                  <p:nvPr/>
                </p:nvSpPr>
                <p:spPr>
                  <a:xfrm>
                    <a:off x="2653271" y="3845284"/>
                    <a:ext cx="88030" cy="130573"/>
                  </a:xfrm>
                  <a:custGeom>
                    <a:avLst/>
                    <a:gdLst>
                      <a:gd name="connsiteX0" fmla="*/ 0 w 128753"/>
                      <a:gd name="connsiteY0" fmla="*/ 21459 h 173832"/>
                      <a:gd name="connsiteX1" fmla="*/ 21459 w 128753"/>
                      <a:gd name="connsiteY1" fmla="*/ 0 h 173832"/>
                      <a:gd name="connsiteX2" fmla="*/ 107294 w 128753"/>
                      <a:gd name="connsiteY2" fmla="*/ 0 h 173832"/>
                      <a:gd name="connsiteX3" fmla="*/ 128753 w 128753"/>
                      <a:gd name="connsiteY3" fmla="*/ 21459 h 173832"/>
                      <a:gd name="connsiteX4" fmla="*/ 128753 w 128753"/>
                      <a:gd name="connsiteY4" fmla="*/ 152373 h 173832"/>
                      <a:gd name="connsiteX5" fmla="*/ 107294 w 128753"/>
                      <a:gd name="connsiteY5" fmla="*/ 173832 h 173832"/>
                      <a:gd name="connsiteX6" fmla="*/ 21459 w 128753"/>
                      <a:gd name="connsiteY6" fmla="*/ 173832 h 173832"/>
                      <a:gd name="connsiteX7" fmla="*/ 0 w 128753"/>
                      <a:gd name="connsiteY7" fmla="*/ 152373 h 173832"/>
                      <a:gd name="connsiteX8" fmla="*/ 0 w 128753"/>
                      <a:gd name="connsiteY8" fmla="*/ 21459 h 173832"/>
                      <a:gd name="connsiteX0" fmla="*/ 38100 w 166853"/>
                      <a:gd name="connsiteY0" fmla="*/ 21459 h 173832"/>
                      <a:gd name="connsiteX1" fmla="*/ 59559 w 166853"/>
                      <a:gd name="connsiteY1" fmla="*/ 0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8" fmla="*/ 38100 w 166853"/>
                      <a:gd name="connsiteY8" fmla="*/ 21459 h 173832"/>
                      <a:gd name="connsiteX0" fmla="*/ 0 w 166853"/>
                      <a:gd name="connsiteY0" fmla="*/ 121416 h 173832"/>
                      <a:gd name="connsiteX1" fmla="*/ 59559 w 166853"/>
                      <a:gd name="connsiteY1" fmla="*/ 0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0" fmla="*/ 0 w 166853"/>
                      <a:gd name="connsiteY0" fmla="*/ 121416 h 173832"/>
                      <a:gd name="connsiteX1" fmla="*/ 35746 w 166853"/>
                      <a:gd name="connsiteY1" fmla="*/ 16669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59559 w 166853"/>
                      <a:gd name="connsiteY6" fmla="*/ 173832 h 173832"/>
                      <a:gd name="connsiteX7" fmla="*/ 0 w 166853"/>
                      <a:gd name="connsiteY7" fmla="*/ 121416 h 173832"/>
                      <a:gd name="connsiteX0" fmla="*/ 0 w 166853"/>
                      <a:gd name="connsiteY0" fmla="*/ 121416 h 173832"/>
                      <a:gd name="connsiteX1" fmla="*/ 35746 w 166853"/>
                      <a:gd name="connsiteY1" fmla="*/ 16669 h 173832"/>
                      <a:gd name="connsiteX2" fmla="*/ 145394 w 166853"/>
                      <a:gd name="connsiteY2" fmla="*/ 0 h 173832"/>
                      <a:gd name="connsiteX3" fmla="*/ 166853 w 166853"/>
                      <a:gd name="connsiteY3" fmla="*/ 21459 h 173832"/>
                      <a:gd name="connsiteX4" fmla="*/ 166853 w 166853"/>
                      <a:gd name="connsiteY4" fmla="*/ 152373 h 173832"/>
                      <a:gd name="connsiteX5" fmla="*/ 145394 w 166853"/>
                      <a:gd name="connsiteY5" fmla="*/ 173832 h 173832"/>
                      <a:gd name="connsiteX6" fmla="*/ 0 w 166853"/>
                      <a:gd name="connsiteY6" fmla="*/ 121416 h 173832"/>
                      <a:gd name="connsiteX0" fmla="*/ 0 w 166853"/>
                      <a:gd name="connsiteY0" fmla="*/ 121416 h 164307"/>
                      <a:gd name="connsiteX1" fmla="*/ 35746 w 166853"/>
                      <a:gd name="connsiteY1" fmla="*/ 16669 h 164307"/>
                      <a:gd name="connsiteX2" fmla="*/ 145394 w 166853"/>
                      <a:gd name="connsiteY2" fmla="*/ 0 h 164307"/>
                      <a:gd name="connsiteX3" fmla="*/ 166853 w 166853"/>
                      <a:gd name="connsiteY3" fmla="*/ 21459 h 164307"/>
                      <a:gd name="connsiteX4" fmla="*/ 166853 w 166853"/>
                      <a:gd name="connsiteY4" fmla="*/ 152373 h 164307"/>
                      <a:gd name="connsiteX5" fmla="*/ 54907 w 166853"/>
                      <a:gd name="connsiteY5" fmla="*/ 164307 h 164307"/>
                      <a:gd name="connsiteX6" fmla="*/ 0 w 166853"/>
                      <a:gd name="connsiteY6" fmla="*/ 121416 h 164307"/>
                      <a:gd name="connsiteX0" fmla="*/ 0 w 166853"/>
                      <a:gd name="connsiteY0" fmla="*/ 121416 h 157793"/>
                      <a:gd name="connsiteX1" fmla="*/ 35746 w 166853"/>
                      <a:gd name="connsiteY1" fmla="*/ 16669 h 157793"/>
                      <a:gd name="connsiteX2" fmla="*/ 145394 w 166853"/>
                      <a:gd name="connsiteY2" fmla="*/ 0 h 157793"/>
                      <a:gd name="connsiteX3" fmla="*/ 166853 w 166853"/>
                      <a:gd name="connsiteY3" fmla="*/ 21459 h 157793"/>
                      <a:gd name="connsiteX4" fmla="*/ 166853 w 166853"/>
                      <a:gd name="connsiteY4" fmla="*/ 152373 h 157793"/>
                      <a:gd name="connsiteX5" fmla="*/ 0 w 166853"/>
                      <a:gd name="connsiteY5" fmla="*/ 121416 h 157793"/>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21416 h 166288"/>
                      <a:gd name="connsiteX1" fmla="*/ 35746 w 166853"/>
                      <a:gd name="connsiteY1" fmla="*/ 16669 h 166288"/>
                      <a:gd name="connsiteX2" fmla="*/ 145394 w 166853"/>
                      <a:gd name="connsiteY2" fmla="*/ 0 h 166288"/>
                      <a:gd name="connsiteX3" fmla="*/ 166853 w 166853"/>
                      <a:gd name="connsiteY3" fmla="*/ 21459 h 166288"/>
                      <a:gd name="connsiteX4" fmla="*/ 109703 w 166853"/>
                      <a:gd name="connsiteY4" fmla="*/ 161898 h 166288"/>
                      <a:gd name="connsiteX5" fmla="*/ 0 w 166853"/>
                      <a:gd name="connsiteY5" fmla="*/ 121416 h 166288"/>
                      <a:gd name="connsiteX0" fmla="*/ 0 w 166853"/>
                      <a:gd name="connsiteY0" fmla="*/ 104747 h 149619"/>
                      <a:gd name="connsiteX1" fmla="*/ 35746 w 166853"/>
                      <a:gd name="connsiteY1" fmla="*/ 0 h 149619"/>
                      <a:gd name="connsiteX2" fmla="*/ 166853 w 166853"/>
                      <a:gd name="connsiteY2" fmla="*/ 4790 h 149619"/>
                      <a:gd name="connsiteX3" fmla="*/ 109703 w 166853"/>
                      <a:gd name="connsiteY3" fmla="*/ 145229 h 149619"/>
                      <a:gd name="connsiteX4" fmla="*/ 0 w 166853"/>
                      <a:gd name="connsiteY4" fmla="*/ 104747 h 149619"/>
                      <a:gd name="connsiteX0" fmla="*/ 0 w 147803"/>
                      <a:gd name="connsiteY0" fmla="*/ 104747 h 147940"/>
                      <a:gd name="connsiteX1" fmla="*/ 35746 w 147803"/>
                      <a:gd name="connsiteY1" fmla="*/ 0 h 147940"/>
                      <a:gd name="connsiteX2" fmla="*/ 147803 w 147803"/>
                      <a:gd name="connsiteY2" fmla="*/ 33365 h 147940"/>
                      <a:gd name="connsiteX3" fmla="*/ 109703 w 147803"/>
                      <a:gd name="connsiteY3" fmla="*/ 145229 h 147940"/>
                      <a:gd name="connsiteX4" fmla="*/ 0 w 147803"/>
                      <a:gd name="connsiteY4" fmla="*/ 104747 h 147940"/>
                      <a:gd name="connsiteX0" fmla="*/ 0 w 156344"/>
                      <a:gd name="connsiteY0" fmla="*/ 104747 h 147940"/>
                      <a:gd name="connsiteX1" fmla="*/ 35746 w 156344"/>
                      <a:gd name="connsiteY1" fmla="*/ 0 h 147940"/>
                      <a:gd name="connsiteX2" fmla="*/ 147803 w 156344"/>
                      <a:gd name="connsiteY2" fmla="*/ 33365 h 147940"/>
                      <a:gd name="connsiteX3" fmla="*/ 109703 w 156344"/>
                      <a:gd name="connsiteY3" fmla="*/ 145229 h 147940"/>
                      <a:gd name="connsiteX4" fmla="*/ 0 w 156344"/>
                      <a:gd name="connsiteY4" fmla="*/ 104747 h 147940"/>
                      <a:gd name="connsiteX0" fmla="*/ 0 w 151977"/>
                      <a:gd name="connsiteY0" fmla="*/ 110709 h 153902"/>
                      <a:gd name="connsiteX1" fmla="*/ 35746 w 151977"/>
                      <a:gd name="connsiteY1" fmla="*/ 5962 h 153902"/>
                      <a:gd name="connsiteX2" fmla="*/ 147803 w 151977"/>
                      <a:gd name="connsiteY2" fmla="*/ 39327 h 153902"/>
                      <a:gd name="connsiteX3" fmla="*/ 109703 w 151977"/>
                      <a:gd name="connsiteY3" fmla="*/ 151191 h 153902"/>
                      <a:gd name="connsiteX4" fmla="*/ 0 w 151977"/>
                      <a:gd name="connsiteY4" fmla="*/ 110709 h 153902"/>
                      <a:gd name="connsiteX0" fmla="*/ 0 w 151977"/>
                      <a:gd name="connsiteY0" fmla="*/ 110709 h 153902"/>
                      <a:gd name="connsiteX1" fmla="*/ 35746 w 151977"/>
                      <a:gd name="connsiteY1" fmla="*/ 5962 h 153902"/>
                      <a:gd name="connsiteX2" fmla="*/ 147803 w 151977"/>
                      <a:gd name="connsiteY2" fmla="*/ 39327 h 153902"/>
                      <a:gd name="connsiteX3" fmla="*/ 109703 w 151977"/>
                      <a:gd name="connsiteY3" fmla="*/ 151191 h 153902"/>
                      <a:gd name="connsiteX4" fmla="*/ 0 w 151977"/>
                      <a:gd name="connsiteY4" fmla="*/ 110709 h 153902"/>
                      <a:gd name="connsiteX0" fmla="*/ 0 w 151977"/>
                      <a:gd name="connsiteY0" fmla="*/ 125200 h 168393"/>
                      <a:gd name="connsiteX1" fmla="*/ 35746 w 151977"/>
                      <a:gd name="connsiteY1" fmla="*/ 20453 h 168393"/>
                      <a:gd name="connsiteX2" fmla="*/ 147803 w 151977"/>
                      <a:gd name="connsiteY2" fmla="*/ 53818 h 168393"/>
                      <a:gd name="connsiteX3" fmla="*/ 109703 w 151977"/>
                      <a:gd name="connsiteY3" fmla="*/ 165682 h 168393"/>
                      <a:gd name="connsiteX4" fmla="*/ 0 w 151977"/>
                      <a:gd name="connsiteY4" fmla="*/ 125200 h 168393"/>
                      <a:gd name="connsiteX0" fmla="*/ 0 w 151272"/>
                      <a:gd name="connsiteY0" fmla="*/ 112268 h 155461"/>
                      <a:gd name="connsiteX1" fmla="*/ 30983 w 151272"/>
                      <a:gd name="connsiteY1" fmla="*/ 9902 h 155461"/>
                      <a:gd name="connsiteX2" fmla="*/ 147803 w 151272"/>
                      <a:gd name="connsiteY2" fmla="*/ 40886 h 155461"/>
                      <a:gd name="connsiteX3" fmla="*/ 109703 w 151272"/>
                      <a:gd name="connsiteY3" fmla="*/ 152750 h 155461"/>
                      <a:gd name="connsiteX4" fmla="*/ 0 w 151272"/>
                      <a:gd name="connsiteY4" fmla="*/ 112268 h 155461"/>
                      <a:gd name="connsiteX0" fmla="*/ 0 w 151272"/>
                      <a:gd name="connsiteY0" fmla="*/ 117403 h 160596"/>
                      <a:gd name="connsiteX1" fmla="*/ 30983 w 151272"/>
                      <a:gd name="connsiteY1" fmla="*/ 15037 h 160596"/>
                      <a:gd name="connsiteX2" fmla="*/ 147803 w 151272"/>
                      <a:gd name="connsiteY2" fmla="*/ 46021 h 160596"/>
                      <a:gd name="connsiteX3" fmla="*/ 109703 w 151272"/>
                      <a:gd name="connsiteY3" fmla="*/ 157885 h 160596"/>
                      <a:gd name="connsiteX4" fmla="*/ 0 w 151272"/>
                      <a:gd name="connsiteY4" fmla="*/ 117403 h 160596"/>
                      <a:gd name="connsiteX0" fmla="*/ 0 w 151272"/>
                      <a:gd name="connsiteY0" fmla="*/ 113624 h 150692"/>
                      <a:gd name="connsiteX1" fmla="*/ 30983 w 151272"/>
                      <a:gd name="connsiteY1" fmla="*/ 4114 h 150692"/>
                      <a:gd name="connsiteX2" fmla="*/ 147803 w 151272"/>
                      <a:gd name="connsiteY2" fmla="*/ 35098 h 150692"/>
                      <a:gd name="connsiteX3" fmla="*/ 109703 w 151272"/>
                      <a:gd name="connsiteY3" fmla="*/ 146962 h 150692"/>
                      <a:gd name="connsiteX4" fmla="*/ 0 w 151272"/>
                      <a:gd name="connsiteY4" fmla="*/ 113624 h 150692"/>
                      <a:gd name="connsiteX0" fmla="*/ 0 w 151272"/>
                      <a:gd name="connsiteY0" fmla="*/ 113624 h 151698"/>
                      <a:gd name="connsiteX1" fmla="*/ 30983 w 151272"/>
                      <a:gd name="connsiteY1" fmla="*/ 4114 h 151698"/>
                      <a:gd name="connsiteX2" fmla="*/ 147803 w 151272"/>
                      <a:gd name="connsiteY2" fmla="*/ 35098 h 151698"/>
                      <a:gd name="connsiteX3" fmla="*/ 109703 w 151272"/>
                      <a:gd name="connsiteY3" fmla="*/ 146962 h 151698"/>
                      <a:gd name="connsiteX4" fmla="*/ 0 w 151272"/>
                      <a:gd name="connsiteY4" fmla="*/ 113624 h 151698"/>
                      <a:gd name="connsiteX0" fmla="*/ 0 w 128318"/>
                      <a:gd name="connsiteY0" fmla="*/ 112150 h 149554"/>
                      <a:gd name="connsiteX1" fmla="*/ 30983 w 128318"/>
                      <a:gd name="connsiteY1" fmla="*/ 2640 h 149554"/>
                      <a:gd name="connsiteX2" fmla="*/ 120727 w 128318"/>
                      <a:gd name="connsiteY2" fmla="*/ 43260 h 149554"/>
                      <a:gd name="connsiteX3" fmla="*/ 109703 w 128318"/>
                      <a:gd name="connsiteY3" fmla="*/ 145488 h 149554"/>
                      <a:gd name="connsiteX4" fmla="*/ 0 w 128318"/>
                      <a:gd name="connsiteY4" fmla="*/ 112150 h 149554"/>
                      <a:gd name="connsiteX0" fmla="*/ 0 w 128318"/>
                      <a:gd name="connsiteY0" fmla="*/ 94280 h 131684"/>
                      <a:gd name="connsiteX1" fmla="*/ 50207 w 128318"/>
                      <a:gd name="connsiteY1" fmla="*/ 5205 h 131684"/>
                      <a:gd name="connsiteX2" fmla="*/ 120727 w 128318"/>
                      <a:gd name="connsiteY2" fmla="*/ 25390 h 131684"/>
                      <a:gd name="connsiteX3" fmla="*/ 109703 w 128318"/>
                      <a:gd name="connsiteY3" fmla="*/ 127618 h 131684"/>
                      <a:gd name="connsiteX4" fmla="*/ 0 w 128318"/>
                      <a:gd name="connsiteY4" fmla="*/ 94280 h 131684"/>
                      <a:gd name="connsiteX0" fmla="*/ 0 w 123337"/>
                      <a:gd name="connsiteY0" fmla="*/ 94280 h 127623"/>
                      <a:gd name="connsiteX1" fmla="*/ 50207 w 123337"/>
                      <a:gd name="connsiteY1" fmla="*/ 5205 h 127623"/>
                      <a:gd name="connsiteX2" fmla="*/ 120727 w 123337"/>
                      <a:gd name="connsiteY2" fmla="*/ 25390 h 127623"/>
                      <a:gd name="connsiteX3" fmla="*/ 74137 w 123337"/>
                      <a:gd name="connsiteY3" fmla="*/ 122742 h 127623"/>
                      <a:gd name="connsiteX4" fmla="*/ 0 w 123337"/>
                      <a:gd name="connsiteY4" fmla="*/ 94280 h 127623"/>
                      <a:gd name="connsiteX0" fmla="*/ 0 w 112113"/>
                      <a:gd name="connsiteY0" fmla="*/ 94781 h 128242"/>
                      <a:gd name="connsiteX1" fmla="*/ 50207 w 112113"/>
                      <a:gd name="connsiteY1" fmla="*/ 5706 h 128242"/>
                      <a:gd name="connsiteX2" fmla="*/ 108869 w 112113"/>
                      <a:gd name="connsiteY2" fmla="*/ 24266 h 128242"/>
                      <a:gd name="connsiteX3" fmla="*/ 74137 w 112113"/>
                      <a:gd name="connsiteY3" fmla="*/ 123243 h 128242"/>
                      <a:gd name="connsiteX4" fmla="*/ 0 w 112113"/>
                      <a:gd name="connsiteY4" fmla="*/ 94781 h 128242"/>
                      <a:gd name="connsiteX0" fmla="*/ 0 w 119169"/>
                      <a:gd name="connsiteY0" fmla="*/ 94781 h 124722"/>
                      <a:gd name="connsiteX1" fmla="*/ 50207 w 119169"/>
                      <a:gd name="connsiteY1" fmla="*/ 5706 h 124722"/>
                      <a:gd name="connsiteX2" fmla="*/ 108869 w 119169"/>
                      <a:gd name="connsiteY2" fmla="*/ 24266 h 124722"/>
                      <a:gd name="connsiteX3" fmla="*/ 106020 w 119169"/>
                      <a:gd name="connsiteY3" fmla="*/ 118716 h 124722"/>
                      <a:gd name="connsiteX4" fmla="*/ 0 w 119169"/>
                      <a:gd name="connsiteY4" fmla="*/ 94781 h 124722"/>
                      <a:gd name="connsiteX0" fmla="*/ 0 w 96418"/>
                      <a:gd name="connsiteY0" fmla="*/ 107498 h 130573"/>
                      <a:gd name="connsiteX1" fmla="*/ 28738 w 96418"/>
                      <a:gd name="connsiteY1" fmla="*/ 6582 h 130573"/>
                      <a:gd name="connsiteX2" fmla="*/ 87400 w 96418"/>
                      <a:gd name="connsiteY2" fmla="*/ 25142 h 130573"/>
                      <a:gd name="connsiteX3" fmla="*/ 84551 w 96418"/>
                      <a:gd name="connsiteY3" fmla="*/ 119592 h 130573"/>
                      <a:gd name="connsiteX4" fmla="*/ 0 w 96418"/>
                      <a:gd name="connsiteY4" fmla="*/ 107498 h 130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418" h="130573">
                        <a:moveTo>
                          <a:pt x="0" y="107498"/>
                        </a:moveTo>
                        <a:cubicBezTo>
                          <a:pt x="0" y="78526"/>
                          <a:pt x="14171" y="20308"/>
                          <a:pt x="28738" y="6582"/>
                        </a:cubicBezTo>
                        <a:cubicBezTo>
                          <a:pt x="43305" y="-7144"/>
                          <a:pt x="74280" y="1334"/>
                          <a:pt x="87400" y="25142"/>
                        </a:cubicBezTo>
                        <a:cubicBezTo>
                          <a:pt x="100520" y="48950"/>
                          <a:pt x="99118" y="105866"/>
                          <a:pt x="84551" y="119592"/>
                        </a:cubicBezTo>
                        <a:cubicBezTo>
                          <a:pt x="69984" y="133318"/>
                          <a:pt x="0" y="138946"/>
                          <a:pt x="0" y="107498"/>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sp>
            <p:nvSpPr>
              <p:cNvPr id="1195" name="Ellipse 32"/>
              <p:cNvSpPr/>
              <p:nvPr/>
            </p:nvSpPr>
            <p:spPr>
              <a:xfrm rot="18483063">
                <a:off x="2024894" y="6108237"/>
                <a:ext cx="157461" cy="188131"/>
              </a:xfrm>
              <a:custGeom>
                <a:avLst/>
                <a:gdLst>
                  <a:gd name="connsiteX0" fmla="*/ 0 w 122419"/>
                  <a:gd name="connsiteY0" fmla="*/ 131551 h 263101"/>
                  <a:gd name="connsiteX1" fmla="*/ 61210 w 122419"/>
                  <a:gd name="connsiteY1" fmla="*/ 0 h 263101"/>
                  <a:gd name="connsiteX2" fmla="*/ 122420 w 122419"/>
                  <a:gd name="connsiteY2" fmla="*/ 131551 h 263101"/>
                  <a:gd name="connsiteX3" fmla="*/ 61210 w 122419"/>
                  <a:gd name="connsiteY3" fmla="*/ 263102 h 263101"/>
                  <a:gd name="connsiteX4" fmla="*/ 0 w 122419"/>
                  <a:gd name="connsiteY4" fmla="*/ 131551 h 263101"/>
                  <a:gd name="connsiteX0" fmla="*/ 14587 w 137007"/>
                  <a:gd name="connsiteY0" fmla="*/ 143032 h 274583"/>
                  <a:gd name="connsiteX1" fmla="*/ 4593 w 137007"/>
                  <a:gd name="connsiteY1" fmla="*/ 21639 h 274583"/>
                  <a:gd name="connsiteX2" fmla="*/ 75797 w 137007"/>
                  <a:gd name="connsiteY2" fmla="*/ 11481 h 274583"/>
                  <a:gd name="connsiteX3" fmla="*/ 137007 w 137007"/>
                  <a:gd name="connsiteY3" fmla="*/ 143032 h 274583"/>
                  <a:gd name="connsiteX4" fmla="*/ 75797 w 137007"/>
                  <a:gd name="connsiteY4" fmla="*/ 274583 h 274583"/>
                  <a:gd name="connsiteX5" fmla="*/ 14587 w 137007"/>
                  <a:gd name="connsiteY5" fmla="*/ 143032 h 274583"/>
                  <a:gd name="connsiteX0" fmla="*/ 14587 w 145900"/>
                  <a:gd name="connsiteY0" fmla="*/ 164997 h 296548"/>
                  <a:gd name="connsiteX1" fmla="*/ 4593 w 145900"/>
                  <a:gd name="connsiteY1" fmla="*/ 43604 h 296548"/>
                  <a:gd name="connsiteX2" fmla="*/ 135757 w 145900"/>
                  <a:gd name="connsiteY2" fmla="*/ 5965 h 296548"/>
                  <a:gd name="connsiteX3" fmla="*/ 137007 w 145900"/>
                  <a:gd name="connsiteY3" fmla="*/ 164997 h 296548"/>
                  <a:gd name="connsiteX4" fmla="*/ 75797 w 145900"/>
                  <a:gd name="connsiteY4" fmla="*/ 296548 h 296548"/>
                  <a:gd name="connsiteX5" fmla="*/ 14587 w 145900"/>
                  <a:gd name="connsiteY5" fmla="*/ 164997 h 296548"/>
                  <a:gd name="connsiteX0" fmla="*/ 14587 w 169485"/>
                  <a:gd name="connsiteY0" fmla="*/ 161118 h 292669"/>
                  <a:gd name="connsiteX1" fmla="*/ 4593 w 169485"/>
                  <a:gd name="connsiteY1" fmla="*/ 39725 h 292669"/>
                  <a:gd name="connsiteX2" fmla="*/ 135757 w 169485"/>
                  <a:gd name="connsiteY2" fmla="*/ 2086 h 292669"/>
                  <a:gd name="connsiteX3" fmla="*/ 169484 w 169485"/>
                  <a:gd name="connsiteY3" fmla="*/ 97187 h 292669"/>
                  <a:gd name="connsiteX4" fmla="*/ 137007 w 169485"/>
                  <a:gd name="connsiteY4" fmla="*/ 161118 h 292669"/>
                  <a:gd name="connsiteX5" fmla="*/ 75797 w 169485"/>
                  <a:gd name="connsiteY5" fmla="*/ 292669 h 292669"/>
                  <a:gd name="connsiteX6" fmla="*/ 14587 w 169485"/>
                  <a:gd name="connsiteY6" fmla="*/ 161118 h 292669"/>
                  <a:gd name="connsiteX0" fmla="*/ 55047 w 209945"/>
                  <a:gd name="connsiteY0" fmla="*/ 160853 h 292404"/>
                  <a:gd name="connsiteX1" fmla="*/ 82 w 209945"/>
                  <a:gd name="connsiteY1" fmla="*/ 96922 h 292404"/>
                  <a:gd name="connsiteX2" fmla="*/ 45053 w 209945"/>
                  <a:gd name="connsiteY2" fmla="*/ 39460 h 292404"/>
                  <a:gd name="connsiteX3" fmla="*/ 176217 w 209945"/>
                  <a:gd name="connsiteY3" fmla="*/ 1821 h 292404"/>
                  <a:gd name="connsiteX4" fmla="*/ 209944 w 209945"/>
                  <a:gd name="connsiteY4" fmla="*/ 96922 h 292404"/>
                  <a:gd name="connsiteX5" fmla="*/ 177467 w 209945"/>
                  <a:gd name="connsiteY5" fmla="*/ 160853 h 292404"/>
                  <a:gd name="connsiteX6" fmla="*/ 116257 w 209945"/>
                  <a:gd name="connsiteY6" fmla="*/ 292404 h 292404"/>
                  <a:gd name="connsiteX7" fmla="*/ 55047 w 209945"/>
                  <a:gd name="connsiteY7" fmla="*/ 160853 h 292404"/>
                  <a:gd name="connsiteX0" fmla="*/ 54991 w 209889"/>
                  <a:gd name="connsiteY0" fmla="*/ 325150 h 456701"/>
                  <a:gd name="connsiteX1" fmla="*/ 26 w 209889"/>
                  <a:gd name="connsiteY1" fmla="*/ 261219 h 456701"/>
                  <a:gd name="connsiteX2" fmla="*/ 99961 w 209889"/>
                  <a:gd name="connsiteY2" fmla="*/ 1390 h 456701"/>
                  <a:gd name="connsiteX3" fmla="*/ 176161 w 209889"/>
                  <a:gd name="connsiteY3" fmla="*/ 166118 h 456701"/>
                  <a:gd name="connsiteX4" fmla="*/ 209888 w 209889"/>
                  <a:gd name="connsiteY4" fmla="*/ 261219 h 456701"/>
                  <a:gd name="connsiteX5" fmla="*/ 177411 w 209889"/>
                  <a:gd name="connsiteY5" fmla="*/ 325150 h 456701"/>
                  <a:gd name="connsiteX6" fmla="*/ 116201 w 209889"/>
                  <a:gd name="connsiteY6" fmla="*/ 456701 h 456701"/>
                  <a:gd name="connsiteX7" fmla="*/ 54991 w 209889"/>
                  <a:gd name="connsiteY7" fmla="*/ 325150 h 456701"/>
                  <a:gd name="connsiteX0" fmla="*/ 54991 w 209889"/>
                  <a:gd name="connsiteY0" fmla="*/ 326416 h 457967"/>
                  <a:gd name="connsiteX1" fmla="*/ 26 w 209889"/>
                  <a:gd name="connsiteY1" fmla="*/ 262485 h 457967"/>
                  <a:gd name="connsiteX2" fmla="*/ 99961 w 209889"/>
                  <a:gd name="connsiteY2" fmla="*/ 2656 h 457967"/>
                  <a:gd name="connsiteX3" fmla="*/ 176161 w 209889"/>
                  <a:gd name="connsiteY3" fmla="*/ 94931 h 457967"/>
                  <a:gd name="connsiteX4" fmla="*/ 209888 w 209889"/>
                  <a:gd name="connsiteY4" fmla="*/ 262485 h 457967"/>
                  <a:gd name="connsiteX5" fmla="*/ 177411 w 209889"/>
                  <a:gd name="connsiteY5" fmla="*/ 326416 h 457967"/>
                  <a:gd name="connsiteX6" fmla="*/ 116201 w 209889"/>
                  <a:gd name="connsiteY6" fmla="*/ 457967 h 457967"/>
                  <a:gd name="connsiteX7" fmla="*/ 54991 w 209889"/>
                  <a:gd name="connsiteY7" fmla="*/ 326416 h 457967"/>
                  <a:gd name="connsiteX0" fmla="*/ 54991 w 178417"/>
                  <a:gd name="connsiteY0" fmla="*/ 326153 h 457704"/>
                  <a:gd name="connsiteX1" fmla="*/ 26 w 178417"/>
                  <a:gd name="connsiteY1" fmla="*/ 262222 h 457704"/>
                  <a:gd name="connsiteX2" fmla="*/ 99961 w 178417"/>
                  <a:gd name="connsiteY2" fmla="*/ 2393 h 457704"/>
                  <a:gd name="connsiteX3" fmla="*/ 176161 w 178417"/>
                  <a:gd name="connsiteY3" fmla="*/ 94668 h 457704"/>
                  <a:gd name="connsiteX4" fmla="*/ 104957 w 178417"/>
                  <a:gd name="connsiteY4" fmla="*/ 207258 h 457704"/>
                  <a:gd name="connsiteX5" fmla="*/ 177411 w 178417"/>
                  <a:gd name="connsiteY5" fmla="*/ 326153 h 457704"/>
                  <a:gd name="connsiteX6" fmla="*/ 116201 w 178417"/>
                  <a:gd name="connsiteY6" fmla="*/ 457704 h 457704"/>
                  <a:gd name="connsiteX7" fmla="*/ 54991 w 178417"/>
                  <a:gd name="connsiteY7" fmla="*/ 326153 h 457704"/>
                  <a:gd name="connsiteX0" fmla="*/ 54991 w 201787"/>
                  <a:gd name="connsiteY0" fmla="*/ 326153 h 447710"/>
                  <a:gd name="connsiteX1" fmla="*/ 26 w 201787"/>
                  <a:gd name="connsiteY1" fmla="*/ 262222 h 447710"/>
                  <a:gd name="connsiteX2" fmla="*/ 99961 w 201787"/>
                  <a:gd name="connsiteY2" fmla="*/ 2393 h 447710"/>
                  <a:gd name="connsiteX3" fmla="*/ 176161 w 201787"/>
                  <a:gd name="connsiteY3" fmla="*/ 94668 h 447710"/>
                  <a:gd name="connsiteX4" fmla="*/ 104957 w 201787"/>
                  <a:gd name="connsiteY4" fmla="*/ 207258 h 447710"/>
                  <a:gd name="connsiteX5" fmla="*/ 177411 w 201787"/>
                  <a:gd name="connsiteY5" fmla="*/ 326153 h 447710"/>
                  <a:gd name="connsiteX6" fmla="*/ 191152 w 201787"/>
                  <a:gd name="connsiteY6" fmla="*/ 447710 h 447710"/>
                  <a:gd name="connsiteX7" fmla="*/ 54991 w 201787"/>
                  <a:gd name="connsiteY7" fmla="*/ 326153 h 447710"/>
                  <a:gd name="connsiteX0" fmla="*/ 59986 w 206782"/>
                  <a:gd name="connsiteY0" fmla="*/ 326153 h 447710"/>
                  <a:gd name="connsiteX1" fmla="*/ 24 w 206782"/>
                  <a:gd name="connsiteY1" fmla="*/ 202261 h 447710"/>
                  <a:gd name="connsiteX2" fmla="*/ 104956 w 206782"/>
                  <a:gd name="connsiteY2" fmla="*/ 2393 h 447710"/>
                  <a:gd name="connsiteX3" fmla="*/ 181156 w 206782"/>
                  <a:gd name="connsiteY3" fmla="*/ 94668 h 447710"/>
                  <a:gd name="connsiteX4" fmla="*/ 109952 w 206782"/>
                  <a:gd name="connsiteY4" fmla="*/ 207258 h 447710"/>
                  <a:gd name="connsiteX5" fmla="*/ 182406 w 206782"/>
                  <a:gd name="connsiteY5" fmla="*/ 326153 h 447710"/>
                  <a:gd name="connsiteX6" fmla="*/ 196147 w 206782"/>
                  <a:gd name="connsiteY6" fmla="*/ 447710 h 447710"/>
                  <a:gd name="connsiteX7" fmla="*/ 59986 w 206782"/>
                  <a:gd name="connsiteY7" fmla="*/ 326153 h 447710"/>
                  <a:gd name="connsiteX0" fmla="*/ 59986 w 213143"/>
                  <a:gd name="connsiteY0" fmla="*/ 326153 h 448445"/>
                  <a:gd name="connsiteX1" fmla="*/ 24 w 213143"/>
                  <a:gd name="connsiteY1" fmla="*/ 202261 h 448445"/>
                  <a:gd name="connsiteX2" fmla="*/ 104956 w 213143"/>
                  <a:gd name="connsiteY2" fmla="*/ 2393 h 448445"/>
                  <a:gd name="connsiteX3" fmla="*/ 181156 w 213143"/>
                  <a:gd name="connsiteY3" fmla="*/ 94668 h 448445"/>
                  <a:gd name="connsiteX4" fmla="*/ 109952 w 213143"/>
                  <a:gd name="connsiteY4" fmla="*/ 207258 h 448445"/>
                  <a:gd name="connsiteX5" fmla="*/ 212387 w 213143"/>
                  <a:gd name="connsiteY5" fmla="*/ 371124 h 448445"/>
                  <a:gd name="connsiteX6" fmla="*/ 196147 w 213143"/>
                  <a:gd name="connsiteY6" fmla="*/ 447710 h 448445"/>
                  <a:gd name="connsiteX7" fmla="*/ 59986 w 213143"/>
                  <a:gd name="connsiteY7" fmla="*/ 326153 h 448445"/>
                  <a:gd name="connsiteX0" fmla="*/ 59986 w 213038"/>
                  <a:gd name="connsiteY0" fmla="*/ 326191 h 448483"/>
                  <a:gd name="connsiteX1" fmla="*/ 24 w 213038"/>
                  <a:gd name="connsiteY1" fmla="*/ 202299 h 448483"/>
                  <a:gd name="connsiteX2" fmla="*/ 104956 w 213038"/>
                  <a:gd name="connsiteY2" fmla="*/ 2431 h 448483"/>
                  <a:gd name="connsiteX3" fmla="*/ 181156 w 213038"/>
                  <a:gd name="connsiteY3" fmla="*/ 94706 h 448483"/>
                  <a:gd name="connsiteX4" fmla="*/ 90164 w 213038"/>
                  <a:gd name="connsiteY4" fmla="*/ 215987 h 448483"/>
                  <a:gd name="connsiteX5" fmla="*/ 212387 w 213038"/>
                  <a:gd name="connsiteY5" fmla="*/ 371162 h 448483"/>
                  <a:gd name="connsiteX6" fmla="*/ 196147 w 213038"/>
                  <a:gd name="connsiteY6" fmla="*/ 447748 h 448483"/>
                  <a:gd name="connsiteX7" fmla="*/ 59986 w 213038"/>
                  <a:gd name="connsiteY7" fmla="*/ 326191 h 448483"/>
                  <a:gd name="connsiteX0" fmla="*/ 59986 w 203624"/>
                  <a:gd name="connsiteY0" fmla="*/ 326191 h 447780"/>
                  <a:gd name="connsiteX1" fmla="*/ 24 w 203624"/>
                  <a:gd name="connsiteY1" fmla="*/ 202299 h 447780"/>
                  <a:gd name="connsiteX2" fmla="*/ 104956 w 203624"/>
                  <a:gd name="connsiteY2" fmla="*/ 2431 h 447780"/>
                  <a:gd name="connsiteX3" fmla="*/ 181156 w 203624"/>
                  <a:gd name="connsiteY3" fmla="*/ 94706 h 447780"/>
                  <a:gd name="connsiteX4" fmla="*/ 90164 w 203624"/>
                  <a:gd name="connsiteY4" fmla="*/ 215987 h 447780"/>
                  <a:gd name="connsiteX5" fmla="*/ 193739 w 203624"/>
                  <a:gd name="connsiteY5" fmla="*/ 337427 h 447780"/>
                  <a:gd name="connsiteX6" fmla="*/ 196147 w 203624"/>
                  <a:gd name="connsiteY6" fmla="*/ 447748 h 447780"/>
                  <a:gd name="connsiteX7" fmla="*/ 59986 w 203624"/>
                  <a:gd name="connsiteY7" fmla="*/ 326191 h 447780"/>
                  <a:gd name="connsiteX0" fmla="*/ 59986 w 198605"/>
                  <a:gd name="connsiteY0" fmla="*/ 326191 h 383497"/>
                  <a:gd name="connsiteX1" fmla="*/ 24 w 198605"/>
                  <a:gd name="connsiteY1" fmla="*/ 202299 h 383497"/>
                  <a:gd name="connsiteX2" fmla="*/ 104956 w 198605"/>
                  <a:gd name="connsiteY2" fmla="*/ 2431 h 383497"/>
                  <a:gd name="connsiteX3" fmla="*/ 181156 w 198605"/>
                  <a:gd name="connsiteY3" fmla="*/ 94706 h 383497"/>
                  <a:gd name="connsiteX4" fmla="*/ 90164 w 198605"/>
                  <a:gd name="connsiteY4" fmla="*/ 215987 h 383497"/>
                  <a:gd name="connsiteX5" fmla="*/ 193739 w 198605"/>
                  <a:gd name="connsiteY5" fmla="*/ 337427 h 383497"/>
                  <a:gd name="connsiteX6" fmla="*/ 190055 w 198605"/>
                  <a:gd name="connsiteY6" fmla="*/ 383344 h 383497"/>
                  <a:gd name="connsiteX7" fmla="*/ 59986 w 198605"/>
                  <a:gd name="connsiteY7" fmla="*/ 326191 h 383497"/>
                  <a:gd name="connsiteX0" fmla="*/ 191447 w 204397"/>
                  <a:gd name="connsiteY0" fmla="*/ 383344 h 390388"/>
                  <a:gd name="connsiteX1" fmla="*/ 1416 w 204397"/>
                  <a:gd name="connsiteY1" fmla="*/ 202299 h 390388"/>
                  <a:gd name="connsiteX2" fmla="*/ 106348 w 204397"/>
                  <a:gd name="connsiteY2" fmla="*/ 2431 h 390388"/>
                  <a:gd name="connsiteX3" fmla="*/ 182548 w 204397"/>
                  <a:gd name="connsiteY3" fmla="*/ 94706 h 390388"/>
                  <a:gd name="connsiteX4" fmla="*/ 91556 w 204397"/>
                  <a:gd name="connsiteY4" fmla="*/ 215987 h 390388"/>
                  <a:gd name="connsiteX5" fmla="*/ 195131 w 204397"/>
                  <a:gd name="connsiteY5" fmla="*/ 337427 h 390388"/>
                  <a:gd name="connsiteX6" fmla="*/ 191447 w 204397"/>
                  <a:gd name="connsiteY6" fmla="*/ 383344 h 390388"/>
                  <a:gd name="connsiteX0" fmla="*/ 191447 w 204396"/>
                  <a:gd name="connsiteY0" fmla="*/ 383056 h 390100"/>
                  <a:gd name="connsiteX1" fmla="*/ 1416 w 204396"/>
                  <a:gd name="connsiteY1" fmla="*/ 202011 h 390100"/>
                  <a:gd name="connsiteX2" fmla="*/ 106348 w 204396"/>
                  <a:gd name="connsiteY2" fmla="*/ 2143 h 390100"/>
                  <a:gd name="connsiteX3" fmla="*/ 182548 w 204396"/>
                  <a:gd name="connsiteY3" fmla="*/ 94418 h 390100"/>
                  <a:gd name="connsiteX4" fmla="*/ 128969 w 204396"/>
                  <a:gd name="connsiteY4" fmla="*/ 142806 h 390100"/>
                  <a:gd name="connsiteX5" fmla="*/ 195131 w 204396"/>
                  <a:gd name="connsiteY5" fmla="*/ 337139 h 390100"/>
                  <a:gd name="connsiteX6" fmla="*/ 191447 w 204396"/>
                  <a:gd name="connsiteY6" fmla="*/ 383056 h 390100"/>
                  <a:gd name="connsiteX0" fmla="*/ 191447 w 219423"/>
                  <a:gd name="connsiteY0" fmla="*/ 383056 h 384664"/>
                  <a:gd name="connsiteX1" fmla="*/ 1416 w 219423"/>
                  <a:gd name="connsiteY1" fmla="*/ 202011 h 384664"/>
                  <a:gd name="connsiteX2" fmla="*/ 106348 w 219423"/>
                  <a:gd name="connsiteY2" fmla="*/ 2143 h 384664"/>
                  <a:gd name="connsiteX3" fmla="*/ 182548 w 219423"/>
                  <a:gd name="connsiteY3" fmla="*/ 94418 h 384664"/>
                  <a:gd name="connsiteX4" fmla="*/ 128969 w 219423"/>
                  <a:gd name="connsiteY4" fmla="*/ 142806 h 384664"/>
                  <a:gd name="connsiteX5" fmla="*/ 218577 w 219423"/>
                  <a:gd name="connsiteY5" fmla="*/ 94854 h 384664"/>
                  <a:gd name="connsiteX6" fmla="*/ 191447 w 219423"/>
                  <a:gd name="connsiteY6" fmla="*/ 383056 h 384664"/>
                  <a:gd name="connsiteX0" fmla="*/ 219838 w 233489"/>
                  <a:gd name="connsiteY0" fmla="*/ 160398 h 224831"/>
                  <a:gd name="connsiteX1" fmla="*/ 1416 w 233489"/>
                  <a:gd name="connsiteY1" fmla="*/ 202011 h 224831"/>
                  <a:gd name="connsiteX2" fmla="*/ 106348 w 233489"/>
                  <a:gd name="connsiteY2" fmla="*/ 2143 h 224831"/>
                  <a:gd name="connsiteX3" fmla="*/ 182548 w 233489"/>
                  <a:gd name="connsiteY3" fmla="*/ 94418 h 224831"/>
                  <a:gd name="connsiteX4" fmla="*/ 128969 w 233489"/>
                  <a:gd name="connsiteY4" fmla="*/ 142806 h 224831"/>
                  <a:gd name="connsiteX5" fmla="*/ 218577 w 233489"/>
                  <a:gd name="connsiteY5" fmla="*/ 94854 h 224831"/>
                  <a:gd name="connsiteX6" fmla="*/ 219838 w 233489"/>
                  <a:gd name="connsiteY6" fmla="*/ 160398 h 224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3489" h="224831">
                    <a:moveTo>
                      <a:pt x="219838" y="160398"/>
                    </a:moveTo>
                    <a:cubicBezTo>
                      <a:pt x="183645" y="178258"/>
                      <a:pt x="15599" y="265496"/>
                      <a:pt x="1416" y="202011"/>
                    </a:cubicBezTo>
                    <a:cubicBezTo>
                      <a:pt x="-12767" y="138526"/>
                      <a:pt x="83654" y="18826"/>
                      <a:pt x="106348" y="2143"/>
                    </a:cubicBezTo>
                    <a:cubicBezTo>
                      <a:pt x="129042" y="-14540"/>
                      <a:pt x="178778" y="70974"/>
                      <a:pt x="182548" y="94418"/>
                    </a:cubicBezTo>
                    <a:cubicBezTo>
                      <a:pt x="186318" y="117862"/>
                      <a:pt x="128761" y="116301"/>
                      <a:pt x="128969" y="142806"/>
                    </a:cubicBezTo>
                    <a:cubicBezTo>
                      <a:pt x="129177" y="169311"/>
                      <a:pt x="229611" y="62274"/>
                      <a:pt x="218577" y="94854"/>
                    </a:cubicBezTo>
                    <a:cubicBezTo>
                      <a:pt x="207543" y="127434"/>
                      <a:pt x="256032" y="142539"/>
                      <a:pt x="219838" y="160398"/>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196" name="Hals"/>
              <p:cNvGrpSpPr/>
              <p:nvPr/>
            </p:nvGrpSpPr>
            <p:grpSpPr>
              <a:xfrm>
                <a:off x="2084514" y="6073579"/>
                <a:ext cx="156698" cy="84979"/>
                <a:chOff x="2084514" y="6073579"/>
                <a:chExt cx="156698" cy="84979"/>
              </a:xfrm>
            </p:grpSpPr>
            <p:sp>
              <p:nvSpPr>
                <p:cNvPr id="1212" name="Ellipse 29"/>
                <p:cNvSpPr/>
                <p:nvPr/>
              </p:nvSpPr>
              <p:spPr>
                <a:xfrm rot="11095859">
                  <a:off x="2084514" y="6093780"/>
                  <a:ext cx="156698" cy="60542"/>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74876"/>
                    <a:gd name="connsiteY0" fmla="*/ 24229 h 195880"/>
                    <a:gd name="connsiteX1" fmla="*/ 89887 w 274876"/>
                    <a:gd name="connsiteY1" fmla="*/ 17979 h 195880"/>
                    <a:gd name="connsiteX2" fmla="*/ 167336 w 274876"/>
                    <a:gd name="connsiteY2" fmla="*/ 10485 h 195880"/>
                    <a:gd name="connsiteX3" fmla="*/ 272323 w 274876"/>
                    <a:gd name="connsiteY3" fmla="*/ 25477 h 195880"/>
                    <a:gd name="connsiteX4" fmla="*/ 221268 w 274876"/>
                    <a:gd name="connsiteY4" fmla="*/ 90534 h 195880"/>
                    <a:gd name="connsiteX5" fmla="*/ 274876 w 274876"/>
                    <a:gd name="connsiteY5" fmla="*/ 191617 h 195880"/>
                    <a:gd name="connsiteX6" fmla="*/ 0 w 274876"/>
                    <a:gd name="connsiteY6" fmla="*/ 195365 h 195880"/>
                    <a:gd name="connsiteX7" fmla="*/ 2447 w 274876"/>
                    <a:gd name="connsiteY7" fmla="*/ 24229 h 195880"/>
                    <a:gd name="connsiteX0" fmla="*/ 80303 w 274876"/>
                    <a:gd name="connsiteY0" fmla="*/ 112803 h 195880"/>
                    <a:gd name="connsiteX1" fmla="*/ 89887 w 274876"/>
                    <a:gd name="connsiteY1" fmla="*/ 17979 h 195880"/>
                    <a:gd name="connsiteX2" fmla="*/ 167336 w 274876"/>
                    <a:gd name="connsiteY2" fmla="*/ 10485 h 195880"/>
                    <a:gd name="connsiteX3" fmla="*/ 272323 w 274876"/>
                    <a:gd name="connsiteY3" fmla="*/ 25477 h 195880"/>
                    <a:gd name="connsiteX4" fmla="*/ 221268 w 274876"/>
                    <a:gd name="connsiteY4" fmla="*/ 90534 h 195880"/>
                    <a:gd name="connsiteX5" fmla="*/ 274876 w 274876"/>
                    <a:gd name="connsiteY5" fmla="*/ 191617 h 195880"/>
                    <a:gd name="connsiteX6" fmla="*/ 0 w 274876"/>
                    <a:gd name="connsiteY6" fmla="*/ 195365 h 195880"/>
                    <a:gd name="connsiteX7" fmla="*/ 80303 w 274876"/>
                    <a:gd name="connsiteY7" fmla="*/ 112803 h 195880"/>
                    <a:gd name="connsiteX0" fmla="*/ 14689 w 209262"/>
                    <a:gd name="connsiteY0" fmla="*/ 112803 h 191711"/>
                    <a:gd name="connsiteX1" fmla="*/ 24273 w 209262"/>
                    <a:gd name="connsiteY1" fmla="*/ 17979 h 191711"/>
                    <a:gd name="connsiteX2" fmla="*/ 101722 w 209262"/>
                    <a:gd name="connsiteY2" fmla="*/ 10485 h 191711"/>
                    <a:gd name="connsiteX3" fmla="*/ 206709 w 209262"/>
                    <a:gd name="connsiteY3" fmla="*/ 25477 h 191711"/>
                    <a:gd name="connsiteX4" fmla="*/ 155654 w 209262"/>
                    <a:gd name="connsiteY4" fmla="*/ 90534 h 191711"/>
                    <a:gd name="connsiteX5" fmla="*/ 209262 w 209262"/>
                    <a:gd name="connsiteY5" fmla="*/ 191617 h 191711"/>
                    <a:gd name="connsiteX6" fmla="*/ 54547 w 209262"/>
                    <a:gd name="connsiteY6" fmla="*/ 134845 h 191711"/>
                    <a:gd name="connsiteX7" fmla="*/ 14689 w 209262"/>
                    <a:gd name="connsiteY7" fmla="*/ 112803 h 191711"/>
                    <a:gd name="connsiteX0" fmla="*/ 14689 w 209262"/>
                    <a:gd name="connsiteY0" fmla="*/ 112803 h 191711"/>
                    <a:gd name="connsiteX1" fmla="*/ 24273 w 209262"/>
                    <a:gd name="connsiteY1" fmla="*/ 17979 h 191711"/>
                    <a:gd name="connsiteX2" fmla="*/ 101722 w 209262"/>
                    <a:gd name="connsiteY2" fmla="*/ 10485 h 191711"/>
                    <a:gd name="connsiteX3" fmla="*/ 206709 w 209262"/>
                    <a:gd name="connsiteY3" fmla="*/ 25477 h 191711"/>
                    <a:gd name="connsiteX4" fmla="*/ 155654 w 209262"/>
                    <a:gd name="connsiteY4" fmla="*/ 90534 h 191711"/>
                    <a:gd name="connsiteX5" fmla="*/ 209262 w 209262"/>
                    <a:gd name="connsiteY5" fmla="*/ 191617 h 191711"/>
                    <a:gd name="connsiteX6" fmla="*/ 54547 w 209262"/>
                    <a:gd name="connsiteY6" fmla="*/ 134845 h 191711"/>
                    <a:gd name="connsiteX7" fmla="*/ 14689 w 209262"/>
                    <a:gd name="connsiteY7" fmla="*/ 112803 h 191711"/>
                    <a:gd name="connsiteX0" fmla="*/ 14689 w 207839"/>
                    <a:gd name="connsiteY0" fmla="*/ 112803 h 139181"/>
                    <a:gd name="connsiteX1" fmla="*/ 24273 w 207839"/>
                    <a:gd name="connsiteY1" fmla="*/ 17979 h 139181"/>
                    <a:gd name="connsiteX2" fmla="*/ 101722 w 207839"/>
                    <a:gd name="connsiteY2" fmla="*/ 10485 h 139181"/>
                    <a:gd name="connsiteX3" fmla="*/ 206709 w 207839"/>
                    <a:gd name="connsiteY3" fmla="*/ 25477 h 139181"/>
                    <a:gd name="connsiteX4" fmla="*/ 155654 w 207839"/>
                    <a:gd name="connsiteY4" fmla="*/ 90534 h 139181"/>
                    <a:gd name="connsiteX5" fmla="*/ 129435 w 207839"/>
                    <a:gd name="connsiteY5" fmla="*/ 138320 h 139181"/>
                    <a:gd name="connsiteX6" fmla="*/ 54547 w 207839"/>
                    <a:gd name="connsiteY6" fmla="*/ 134845 h 139181"/>
                    <a:gd name="connsiteX7" fmla="*/ 14689 w 207839"/>
                    <a:gd name="connsiteY7" fmla="*/ 112803 h 139181"/>
                    <a:gd name="connsiteX0" fmla="*/ 14689 w 207839"/>
                    <a:gd name="connsiteY0" fmla="*/ 112803 h 139181"/>
                    <a:gd name="connsiteX1" fmla="*/ 24273 w 207839"/>
                    <a:gd name="connsiteY1" fmla="*/ 17979 h 139181"/>
                    <a:gd name="connsiteX2" fmla="*/ 101722 w 207839"/>
                    <a:gd name="connsiteY2" fmla="*/ 10485 h 139181"/>
                    <a:gd name="connsiteX3" fmla="*/ 206709 w 207839"/>
                    <a:gd name="connsiteY3" fmla="*/ 25477 h 139181"/>
                    <a:gd name="connsiteX4" fmla="*/ 155654 w 207839"/>
                    <a:gd name="connsiteY4" fmla="*/ 90534 h 139181"/>
                    <a:gd name="connsiteX5" fmla="*/ 129435 w 207839"/>
                    <a:gd name="connsiteY5" fmla="*/ 138320 h 139181"/>
                    <a:gd name="connsiteX6" fmla="*/ 54547 w 207839"/>
                    <a:gd name="connsiteY6" fmla="*/ 134845 h 139181"/>
                    <a:gd name="connsiteX7" fmla="*/ 14689 w 207839"/>
                    <a:gd name="connsiteY7" fmla="*/ 112803 h 139181"/>
                    <a:gd name="connsiteX0" fmla="*/ 14689 w 208367"/>
                    <a:gd name="connsiteY0" fmla="*/ 112939 h 139317"/>
                    <a:gd name="connsiteX1" fmla="*/ 24273 w 208367"/>
                    <a:gd name="connsiteY1" fmla="*/ 18115 h 139317"/>
                    <a:gd name="connsiteX2" fmla="*/ 101722 w 208367"/>
                    <a:gd name="connsiteY2" fmla="*/ 10621 h 139317"/>
                    <a:gd name="connsiteX3" fmla="*/ 206709 w 208367"/>
                    <a:gd name="connsiteY3" fmla="*/ 25613 h 139317"/>
                    <a:gd name="connsiteX4" fmla="*/ 163552 w 208367"/>
                    <a:gd name="connsiteY4" fmla="*/ 95003 h 139317"/>
                    <a:gd name="connsiteX5" fmla="*/ 129435 w 208367"/>
                    <a:gd name="connsiteY5" fmla="*/ 138456 h 139317"/>
                    <a:gd name="connsiteX6" fmla="*/ 54547 w 208367"/>
                    <a:gd name="connsiteY6" fmla="*/ 134981 h 139317"/>
                    <a:gd name="connsiteX7" fmla="*/ 14689 w 208367"/>
                    <a:gd name="connsiteY7" fmla="*/ 112939 h 139317"/>
                    <a:gd name="connsiteX0" fmla="*/ 14495 w 208173"/>
                    <a:gd name="connsiteY0" fmla="*/ 112939 h 148072"/>
                    <a:gd name="connsiteX1" fmla="*/ 24079 w 208173"/>
                    <a:gd name="connsiteY1" fmla="*/ 18115 h 148072"/>
                    <a:gd name="connsiteX2" fmla="*/ 101528 w 208173"/>
                    <a:gd name="connsiteY2" fmla="*/ 10621 h 148072"/>
                    <a:gd name="connsiteX3" fmla="*/ 206515 w 208173"/>
                    <a:gd name="connsiteY3" fmla="*/ 25613 h 148072"/>
                    <a:gd name="connsiteX4" fmla="*/ 163358 w 208173"/>
                    <a:gd name="connsiteY4" fmla="*/ 95003 h 148072"/>
                    <a:gd name="connsiteX5" fmla="*/ 129241 w 208173"/>
                    <a:gd name="connsiteY5" fmla="*/ 138456 h 148072"/>
                    <a:gd name="connsiteX6" fmla="*/ 50449 w 208173"/>
                    <a:gd name="connsiteY6" fmla="*/ 147854 h 148072"/>
                    <a:gd name="connsiteX7" fmla="*/ 14495 w 208173"/>
                    <a:gd name="connsiteY7" fmla="*/ 112939 h 148072"/>
                    <a:gd name="connsiteX0" fmla="*/ 14495 w 163358"/>
                    <a:gd name="connsiteY0" fmla="*/ 102318 h 137451"/>
                    <a:gd name="connsiteX1" fmla="*/ 24079 w 163358"/>
                    <a:gd name="connsiteY1" fmla="*/ 7494 h 137451"/>
                    <a:gd name="connsiteX2" fmla="*/ 101528 w 163358"/>
                    <a:gd name="connsiteY2" fmla="*/ 0 h 137451"/>
                    <a:gd name="connsiteX3" fmla="*/ 163358 w 163358"/>
                    <a:gd name="connsiteY3" fmla="*/ 84382 h 137451"/>
                    <a:gd name="connsiteX4" fmla="*/ 129241 w 163358"/>
                    <a:gd name="connsiteY4" fmla="*/ 127835 h 137451"/>
                    <a:gd name="connsiteX5" fmla="*/ 50449 w 163358"/>
                    <a:gd name="connsiteY5" fmla="*/ 137233 h 137451"/>
                    <a:gd name="connsiteX6" fmla="*/ 14495 w 163358"/>
                    <a:gd name="connsiteY6" fmla="*/ 102318 h 137451"/>
                    <a:gd name="connsiteX0" fmla="*/ 14495 w 163358"/>
                    <a:gd name="connsiteY0" fmla="*/ 94933 h 130066"/>
                    <a:gd name="connsiteX1" fmla="*/ 24079 w 163358"/>
                    <a:gd name="connsiteY1" fmla="*/ 109 h 130066"/>
                    <a:gd name="connsiteX2" fmla="*/ 163358 w 163358"/>
                    <a:gd name="connsiteY2" fmla="*/ 76997 h 130066"/>
                    <a:gd name="connsiteX3" fmla="*/ 129241 w 163358"/>
                    <a:gd name="connsiteY3" fmla="*/ 120450 h 130066"/>
                    <a:gd name="connsiteX4" fmla="*/ 50449 w 163358"/>
                    <a:gd name="connsiteY4" fmla="*/ 129848 h 130066"/>
                    <a:gd name="connsiteX5" fmla="*/ 14495 w 163358"/>
                    <a:gd name="connsiteY5" fmla="*/ 94933 h 130066"/>
                    <a:gd name="connsiteX0" fmla="*/ 0 w 148863"/>
                    <a:gd name="connsiteY0" fmla="*/ 18750 h 53883"/>
                    <a:gd name="connsiteX1" fmla="*/ 148863 w 148863"/>
                    <a:gd name="connsiteY1" fmla="*/ 814 h 53883"/>
                    <a:gd name="connsiteX2" fmla="*/ 114746 w 148863"/>
                    <a:gd name="connsiteY2" fmla="*/ 44267 h 53883"/>
                    <a:gd name="connsiteX3" fmla="*/ 35954 w 148863"/>
                    <a:gd name="connsiteY3" fmla="*/ 53665 h 53883"/>
                    <a:gd name="connsiteX4" fmla="*/ 0 w 148863"/>
                    <a:gd name="connsiteY4" fmla="*/ 18750 h 53883"/>
                    <a:gd name="connsiteX0" fmla="*/ 0 w 148863"/>
                    <a:gd name="connsiteY0" fmla="*/ 18750 h 53883"/>
                    <a:gd name="connsiteX1" fmla="*/ 148863 w 148863"/>
                    <a:gd name="connsiteY1" fmla="*/ 814 h 53883"/>
                    <a:gd name="connsiteX2" fmla="*/ 114746 w 148863"/>
                    <a:gd name="connsiteY2" fmla="*/ 44267 h 53883"/>
                    <a:gd name="connsiteX3" fmla="*/ 35954 w 148863"/>
                    <a:gd name="connsiteY3" fmla="*/ 53665 h 53883"/>
                    <a:gd name="connsiteX4" fmla="*/ 0 w 148863"/>
                    <a:gd name="connsiteY4" fmla="*/ 18750 h 53883"/>
                    <a:gd name="connsiteX0" fmla="*/ 7835 w 156698"/>
                    <a:gd name="connsiteY0" fmla="*/ 18802 h 60542"/>
                    <a:gd name="connsiteX1" fmla="*/ 156698 w 156698"/>
                    <a:gd name="connsiteY1" fmla="*/ 866 h 60542"/>
                    <a:gd name="connsiteX2" fmla="*/ 122581 w 156698"/>
                    <a:gd name="connsiteY2" fmla="*/ 44319 h 60542"/>
                    <a:gd name="connsiteX3" fmla="*/ 24305 w 156698"/>
                    <a:gd name="connsiteY3" fmla="*/ 60414 h 60542"/>
                    <a:gd name="connsiteX4" fmla="*/ 7835 w 156698"/>
                    <a:gd name="connsiteY4" fmla="*/ 18802 h 6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698" h="60542">
                      <a:moveTo>
                        <a:pt x="7835" y="18802"/>
                      </a:moveTo>
                      <a:cubicBezTo>
                        <a:pt x="29901" y="8877"/>
                        <a:pt x="137574" y="-3387"/>
                        <a:pt x="156698" y="866"/>
                      </a:cubicBezTo>
                      <a:cubicBezTo>
                        <a:pt x="143819" y="19673"/>
                        <a:pt x="117337" y="16425"/>
                        <a:pt x="122581" y="44319"/>
                      </a:cubicBezTo>
                      <a:cubicBezTo>
                        <a:pt x="17650" y="47066"/>
                        <a:pt x="109684" y="62080"/>
                        <a:pt x="24305" y="60414"/>
                      </a:cubicBezTo>
                      <a:cubicBezTo>
                        <a:pt x="16507" y="22402"/>
                        <a:pt x="-14231" y="28727"/>
                        <a:pt x="7835" y="18802"/>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3" name="Ellipse 29"/>
                <p:cNvSpPr/>
                <p:nvPr/>
              </p:nvSpPr>
              <p:spPr>
                <a:xfrm rot="11095859">
                  <a:off x="2107284" y="6073579"/>
                  <a:ext cx="121775" cy="84979"/>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74876"/>
                    <a:gd name="connsiteY0" fmla="*/ 24229 h 195880"/>
                    <a:gd name="connsiteX1" fmla="*/ 89887 w 274876"/>
                    <a:gd name="connsiteY1" fmla="*/ 17979 h 195880"/>
                    <a:gd name="connsiteX2" fmla="*/ 167336 w 274876"/>
                    <a:gd name="connsiteY2" fmla="*/ 10485 h 195880"/>
                    <a:gd name="connsiteX3" fmla="*/ 272323 w 274876"/>
                    <a:gd name="connsiteY3" fmla="*/ 25477 h 195880"/>
                    <a:gd name="connsiteX4" fmla="*/ 221268 w 274876"/>
                    <a:gd name="connsiteY4" fmla="*/ 90534 h 195880"/>
                    <a:gd name="connsiteX5" fmla="*/ 274876 w 274876"/>
                    <a:gd name="connsiteY5" fmla="*/ 191617 h 195880"/>
                    <a:gd name="connsiteX6" fmla="*/ 0 w 274876"/>
                    <a:gd name="connsiteY6" fmla="*/ 195365 h 195880"/>
                    <a:gd name="connsiteX7" fmla="*/ 2447 w 274876"/>
                    <a:gd name="connsiteY7" fmla="*/ 24229 h 195880"/>
                    <a:gd name="connsiteX0" fmla="*/ 80303 w 274876"/>
                    <a:gd name="connsiteY0" fmla="*/ 112803 h 195880"/>
                    <a:gd name="connsiteX1" fmla="*/ 89887 w 274876"/>
                    <a:gd name="connsiteY1" fmla="*/ 17979 h 195880"/>
                    <a:gd name="connsiteX2" fmla="*/ 167336 w 274876"/>
                    <a:gd name="connsiteY2" fmla="*/ 10485 h 195880"/>
                    <a:gd name="connsiteX3" fmla="*/ 272323 w 274876"/>
                    <a:gd name="connsiteY3" fmla="*/ 25477 h 195880"/>
                    <a:gd name="connsiteX4" fmla="*/ 221268 w 274876"/>
                    <a:gd name="connsiteY4" fmla="*/ 90534 h 195880"/>
                    <a:gd name="connsiteX5" fmla="*/ 274876 w 274876"/>
                    <a:gd name="connsiteY5" fmla="*/ 191617 h 195880"/>
                    <a:gd name="connsiteX6" fmla="*/ 0 w 274876"/>
                    <a:gd name="connsiteY6" fmla="*/ 195365 h 195880"/>
                    <a:gd name="connsiteX7" fmla="*/ 80303 w 274876"/>
                    <a:gd name="connsiteY7" fmla="*/ 112803 h 195880"/>
                    <a:gd name="connsiteX0" fmla="*/ 14689 w 209262"/>
                    <a:gd name="connsiteY0" fmla="*/ 112803 h 191711"/>
                    <a:gd name="connsiteX1" fmla="*/ 24273 w 209262"/>
                    <a:gd name="connsiteY1" fmla="*/ 17979 h 191711"/>
                    <a:gd name="connsiteX2" fmla="*/ 101722 w 209262"/>
                    <a:gd name="connsiteY2" fmla="*/ 10485 h 191711"/>
                    <a:gd name="connsiteX3" fmla="*/ 206709 w 209262"/>
                    <a:gd name="connsiteY3" fmla="*/ 25477 h 191711"/>
                    <a:gd name="connsiteX4" fmla="*/ 155654 w 209262"/>
                    <a:gd name="connsiteY4" fmla="*/ 90534 h 191711"/>
                    <a:gd name="connsiteX5" fmla="*/ 209262 w 209262"/>
                    <a:gd name="connsiteY5" fmla="*/ 191617 h 191711"/>
                    <a:gd name="connsiteX6" fmla="*/ 54547 w 209262"/>
                    <a:gd name="connsiteY6" fmla="*/ 134845 h 191711"/>
                    <a:gd name="connsiteX7" fmla="*/ 14689 w 209262"/>
                    <a:gd name="connsiteY7" fmla="*/ 112803 h 191711"/>
                    <a:gd name="connsiteX0" fmla="*/ 14689 w 209262"/>
                    <a:gd name="connsiteY0" fmla="*/ 112803 h 191711"/>
                    <a:gd name="connsiteX1" fmla="*/ 24273 w 209262"/>
                    <a:gd name="connsiteY1" fmla="*/ 17979 h 191711"/>
                    <a:gd name="connsiteX2" fmla="*/ 101722 w 209262"/>
                    <a:gd name="connsiteY2" fmla="*/ 10485 h 191711"/>
                    <a:gd name="connsiteX3" fmla="*/ 206709 w 209262"/>
                    <a:gd name="connsiteY3" fmla="*/ 25477 h 191711"/>
                    <a:gd name="connsiteX4" fmla="*/ 155654 w 209262"/>
                    <a:gd name="connsiteY4" fmla="*/ 90534 h 191711"/>
                    <a:gd name="connsiteX5" fmla="*/ 209262 w 209262"/>
                    <a:gd name="connsiteY5" fmla="*/ 191617 h 191711"/>
                    <a:gd name="connsiteX6" fmla="*/ 54547 w 209262"/>
                    <a:gd name="connsiteY6" fmla="*/ 134845 h 191711"/>
                    <a:gd name="connsiteX7" fmla="*/ 14689 w 209262"/>
                    <a:gd name="connsiteY7" fmla="*/ 112803 h 191711"/>
                    <a:gd name="connsiteX0" fmla="*/ 14689 w 207839"/>
                    <a:gd name="connsiteY0" fmla="*/ 112803 h 139181"/>
                    <a:gd name="connsiteX1" fmla="*/ 24273 w 207839"/>
                    <a:gd name="connsiteY1" fmla="*/ 17979 h 139181"/>
                    <a:gd name="connsiteX2" fmla="*/ 101722 w 207839"/>
                    <a:gd name="connsiteY2" fmla="*/ 10485 h 139181"/>
                    <a:gd name="connsiteX3" fmla="*/ 206709 w 207839"/>
                    <a:gd name="connsiteY3" fmla="*/ 25477 h 139181"/>
                    <a:gd name="connsiteX4" fmla="*/ 155654 w 207839"/>
                    <a:gd name="connsiteY4" fmla="*/ 90534 h 139181"/>
                    <a:gd name="connsiteX5" fmla="*/ 129435 w 207839"/>
                    <a:gd name="connsiteY5" fmla="*/ 138320 h 139181"/>
                    <a:gd name="connsiteX6" fmla="*/ 54547 w 207839"/>
                    <a:gd name="connsiteY6" fmla="*/ 134845 h 139181"/>
                    <a:gd name="connsiteX7" fmla="*/ 14689 w 207839"/>
                    <a:gd name="connsiteY7" fmla="*/ 112803 h 139181"/>
                    <a:gd name="connsiteX0" fmla="*/ 14689 w 207839"/>
                    <a:gd name="connsiteY0" fmla="*/ 112803 h 139181"/>
                    <a:gd name="connsiteX1" fmla="*/ 24273 w 207839"/>
                    <a:gd name="connsiteY1" fmla="*/ 17979 h 139181"/>
                    <a:gd name="connsiteX2" fmla="*/ 101722 w 207839"/>
                    <a:gd name="connsiteY2" fmla="*/ 10485 h 139181"/>
                    <a:gd name="connsiteX3" fmla="*/ 206709 w 207839"/>
                    <a:gd name="connsiteY3" fmla="*/ 25477 h 139181"/>
                    <a:gd name="connsiteX4" fmla="*/ 155654 w 207839"/>
                    <a:gd name="connsiteY4" fmla="*/ 90534 h 139181"/>
                    <a:gd name="connsiteX5" fmla="*/ 129435 w 207839"/>
                    <a:gd name="connsiteY5" fmla="*/ 138320 h 139181"/>
                    <a:gd name="connsiteX6" fmla="*/ 54547 w 207839"/>
                    <a:gd name="connsiteY6" fmla="*/ 134845 h 139181"/>
                    <a:gd name="connsiteX7" fmla="*/ 14689 w 207839"/>
                    <a:gd name="connsiteY7" fmla="*/ 112803 h 139181"/>
                    <a:gd name="connsiteX0" fmla="*/ 14689 w 208367"/>
                    <a:gd name="connsiteY0" fmla="*/ 112939 h 139317"/>
                    <a:gd name="connsiteX1" fmla="*/ 24273 w 208367"/>
                    <a:gd name="connsiteY1" fmla="*/ 18115 h 139317"/>
                    <a:gd name="connsiteX2" fmla="*/ 101722 w 208367"/>
                    <a:gd name="connsiteY2" fmla="*/ 10621 h 139317"/>
                    <a:gd name="connsiteX3" fmla="*/ 206709 w 208367"/>
                    <a:gd name="connsiteY3" fmla="*/ 25613 h 139317"/>
                    <a:gd name="connsiteX4" fmla="*/ 163552 w 208367"/>
                    <a:gd name="connsiteY4" fmla="*/ 95003 h 139317"/>
                    <a:gd name="connsiteX5" fmla="*/ 129435 w 208367"/>
                    <a:gd name="connsiteY5" fmla="*/ 138456 h 139317"/>
                    <a:gd name="connsiteX6" fmla="*/ 54547 w 208367"/>
                    <a:gd name="connsiteY6" fmla="*/ 134981 h 139317"/>
                    <a:gd name="connsiteX7" fmla="*/ 14689 w 208367"/>
                    <a:gd name="connsiteY7" fmla="*/ 112939 h 139317"/>
                    <a:gd name="connsiteX0" fmla="*/ 14495 w 208173"/>
                    <a:gd name="connsiteY0" fmla="*/ 112939 h 148072"/>
                    <a:gd name="connsiteX1" fmla="*/ 24079 w 208173"/>
                    <a:gd name="connsiteY1" fmla="*/ 18115 h 148072"/>
                    <a:gd name="connsiteX2" fmla="*/ 101528 w 208173"/>
                    <a:gd name="connsiteY2" fmla="*/ 10621 h 148072"/>
                    <a:gd name="connsiteX3" fmla="*/ 206515 w 208173"/>
                    <a:gd name="connsiteY3" fmla="*/ 25613 h 148072"/>
                    <a:gd name="connsiteX4" fmla="*/ 163358 w 208173"/>
                    <a:gd name="connsiteY4" fmla="*/ 95003 h 148072"/>
                    <a:gd name="connsiteX5" fmla="*/ 129241 w 208173"/>
                    <a:gd name="connsiteY5" fmla="*/ 138456 h 148072"/>
                    <a:gd name="connsiteX6" fmla="*/ 50449 w 208173"/>
                    <a:gd name="connsiteY6" fmla="*/ 147854 h 148072"/>
                    <a:gd name="connsiteX7" fmla="*/ 14495 w 208173"/>
                    <a:gd name="connsiteY7" fmla="*/ 112939 h 148072"/>
                    <a:gd name="connsiteX0" fmla="*/ 14495 w 163358"/>
                    <a:gd name="connsiteY0" fmla="*/ 102318 h 137451"/>
                    <a:gd name="connsiteX1" fmla="*/ 24079 w 163358"/>
                    <a:gd name="connsiteY1" fmla="*/ 7494 h 137451"/>
                    <a:gd name="connsiteX2" fmla="*/ 101528 w 163358"/>
                    <a:gd name="connsiteY2" fmla="*/ 0 h 137451"/>
                    <a:gd name="connsiteX3" fmla="*/ 163358 w 163358"/>
                    <a:gd name="connsiteY3" fmla="*/ 84382 h 137451"/>
                    <a:gd name="connsiteX4" fmla="*/ 129241 w 163358"/>
                    <a:gd name="connsiteY4" fmla="*/ 127835 h 137451"/>
                    <a:gd name="connsiteX5" fmla="*/ 50449 w 163358"/>
                    <a:gd name="connsiteY5" fmla="*/ 137233 h 137451"/>
                    <a:gd name="connsiteX6" fmla="*/ 14495 w 163358"/>
                    <a:gd name="connsiteY6" fmla="*/ 102318 h 137451"/>
                    <a:gd name="connsiteX0" fmla="*/ 14495 w 163358"/>
                    <a:gd name="connsiteY0" fmla="*/ 94933 h 130066"/>
                    <a:gd name="connsiteX1" fmla="*/ 24079 w 163358"/>
                    <a:gd name="connsiteY1" fmla="*/ 109 h 130066"/>
                    <a:gd name="connsiteX2" fmla="*/ 163358 w 163358"/>
                    <a:gd name="connsiteY2" fmla="*/ 76997 h 130066"/>
                    <a:gd name="connsiteX3" fmla="*/ 129241 w 163358"/>
                    <a:gd name="connsiteY3" fmla="*/ 120450 h 130066"/>
                    <a:gd name="connsiteX4" fmla="*/ 50449 w 163358"/>
                    <a:gd name="connsiteY4" fmla="*/ 129848 h 130066"/>
                    <a:gd name="connsiteX5" fmla="*/ 14495 w 163358"/>
                    <a:gd name="connsiteY5" fmla="*/ 94933 h 130066"/>
                    <a:gd name="connsiteX0" fmla="*/ 0 w 148863"/>
                    <a:gd name="connsiteY0" fmla="*/ 18750 h 53883"/>
                    <a:gd name="connsiteX1" fmla="*/ 148863 w 148863"/>
                    <a:gd name="connsiteY1" fmla="*/ 814 h 53883"/>
                    <a:gd name="connsiteX2" fmla="*/ 114746 w 148863"/>
                    <a:gd name="connsiteY2" fmla="*/ 44267 h 53883"/>
                    <a:gd name="connsiteX3" fmla="*/ 35954 w 148863"/>
                    <a:gd name="connsiteY3" fmla="*/ 53665 h 53883"/>
                    <a:gd name="connsiteX4" fmla="*/ 0 w 148863"/>
                    <a:gd name="connsiteY4" fmla="*/ 18750 h 53883"/>
                    <a:gd name="connsiteX0" fmla="*/ 0 w 148863"/>
                    <a:gd name="connsiteY0" fmla="*/ 18750 h 53883"/>
                    <a:gd name="connsiteX1" fmla="*/ 148863 w 148863"/>
                    <a:gd name="connsiteY1" fmla="*/ 814 h 53883"/>
                    <a:gd name="connsiteX2" fmla="*/ 114746 w 148863"/>
                    <a:gd name="connsiteY2" fmla="*/ 44267 h 53883"/>
                    <a:gd name="connsiteX3" fmla="*/ 35954 w 148863"/>
                    <a:gd name="connsiteY3" fmla="*/ 53665 h 53883"/>
                    <a:gd name="connsiteX4" fmla="*/ 0 w 148863"/>
                    <a:gd name="connsiteY4" fmla="*/ 18750 h 53883"/>
                    <a:gd name="connsiteX0" fmla="*/ 7835 w 156698"/>
                    <a:gd name="connsiteY0" fmla="*/ 18802 h 60542"/>
                    <a:gd name="connsiteX1" fmla="*/ 156698 w 156698"/>
                    <a:gd name="connsiteY1" fmla="*/ 866 h 60542"/>
                    <a:gd name="connsiteX2" fmla="*/ 122581 w 156698"/>
                    <a:gd name="connsiteY2" fmla="*/ 44319 h 60542"/>
                    <a:gd name="connsiteX3" fmla="*/ 24305 w 156698"/>
                    <a:gd name="connsiteY3" fmla="*/ 60414 h 60542"/>
                    <a:gd name="connsiteX4" fmla="*/ 7835 w 156698"/>
                    <a:gd name="connsiteY4" fmla="*/ 18802 h 605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698" h="60542">
                      <a:moveTo>
                        <a:pt x="7835" y="18802"/>
                      </a:moveTo>
                      <a:cubicBezTo>
                        <a:pt x="29901" y="8877"/>
                        <a:pt x="137574" y="-3387"/>
                        <a:pt x="156698" y="866"/>
                      </a:cubicBezTo>
                      <a:cubicBezTo>
                        <a:pt x="143819" y="19673"/>
                        <a:pt x="117337" y="16425"/>
                        <a:pt x="122581" y="44319"/>
                      </a:cubicBezTo>
                      <a:cubicBezTo>
                        <a:pt x="17650" y="47066"/>
                        <a:pt x="109684" y="62080"/>
                        <a:pt x="24305" y="60414"/>
                      </a:cubicBezTo>
                      <a:cubicBezTo>
                        <a:pt x="16507" y="22402"/>
                        <a:pt x="-14231" y="28727"/>
                        <a:pt x="7835" y="18802"/>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197" name="Haare"/>
              <p:cNvGrpSpPr/>
              <p:nvPr/>
            </p:nvGrpSpPr>
            <p:grpSpPr>
              <a:xfrm>
                <a:off x="1955006" y="5697687"/>
                <a:ext cx="449148" cy="417584"/>
                <a:chOff x="1955006" y="5697687"/>
                <a:chExt cx="449148" cy="417584"/>
              </a:xfrm>
            </p:grpSpPr>
            <p:grpSp>
              <p:nvGrpSpPr>
                <p:cNvPr id="1203" name="Gesicht"/>
                <p:cNvGrpSpPr/>
                <p:nvPr/>
              </p:nvGrpSpPr>
              <p:grpSpPr>
                <a:xfrm>
                  <a:off x="2192596" y="5864309"/>
                  <a:ext cx="186308" cy="250962"/>
                  <a:chOff x="2192596" y="5864309"/>
                  <a:chExt cx="186308" cy="250962"/>
                </a:xfrm>
              </p:grpSpPr>
              <p:sp>
                <p:nvSpPr>
                  <p:cNvPr id="1210" name="Freihandform 1209"/>
                  <p:cNvSpPr/>
                  <p:nvPr/>
                </p:nvSpPr>
                <p:spPr>
                  <a:xfrm>
                    <a:off x="2202691" y="5864309"/>
                    <a:ext cx="176213" cy="250962"/>
                  </a:xfrm>
                  <a:custGeom>
                    <a:avLst/>
                    <a:gdLst>
                      <a:gd name="connsiteX0" fmla="*/ 159544 w 159544"/>
                      <a:gd name="connsiteY0" fmla="*/ 0 h 190500"/>
                      <a:gd name="connsiteX1" fmla="*/ 157163 w 159544"/>
                      <a:gd name="connsiteY1" fmla="*/ 11906 h 190500"/>
                      <a:gd name="connsiteX2" fmla="*/ 152400 w 159544"/>
                      <a:gd name="connsiteY2" fmla="*/ 26194 h 190500"/>
                      <a:gd name="connsiteX3" fmla="*/ 150019 w 159544"/>
                      <a:gd name="connsiteY3" fmla="*/ 61913 h 190500"/>
                      <a:gd name="connsiteX4" fmla="*/ 145257 w 159544"/>
                      <a:gd name="connsiteY4" fmla="*/ 78581 h 190500"/>
                      <a:gd name="connsiteX5" fmla="*/ 142875 w 159544"/>
                      <a:gd name="connsiteY5" fmla="*/ 95250 h 190500"/>
                      <a:gd name="connsiteX6" fmla="*/ 133350 w 159544"/>
                      <a:gd name="connsiteY6" fmla="*/ 119063 h 190500"/>
                      <a:gd name="connsiteX7" fmla="*/ 126207 w 159544"/>
                      <a:gd name="connsiteY7" fmla="*/ 133350 h 190500"/>
                      <a:gd name="connsiteX8" fmla="*/ 119063 w 159544"/>
                      <a:gd name="connsiteY8" fmla="*/ 140494 h 190500"/>
                      <a:gd name="connsiteX9" fmla="*/ 109538 w 159544"/>
                      <a:gd name="connsiteY9" fmla="*/ 152400 h 190500"/>
                      <a:gd name="connsiteX10" fmla="*/ 95250 w 159544"/>
                      <a:gd name="connsiteY10" fmla="*/ 166688 h 190500"/>
                      <a:gd name="connsiteX11" fmla="*/ 88107 w 159544"/>
                      <a:gd name="connsiteY11" fmla="*/ 173831 h 190500"/>
                      <a:gd name="connsiteX12" fmla="*/ 73819 w 159544"/>
                      <a:gd name="connsiteY12" fmla="*/ 178594 h 190500"/>
                      <a:gd name="connsiteX13" fmla="*/ 66675 w 159544"/>
                      <a:gd name="connsiteY13" fmla="*/ 183356 h 190500"/>
                      <a:gd name="connsiteX14" fmla="*/ 57150 w 159544"/>
                      <a:gd name="connsiteY14" fmla="*/ 185738 h 190500"/>
                      <a:gd name="connsiteX15" fmla="*/ 42863 w 159544"/>
                      <a:gd name="connsiteY15" fmla="*/ 190500 h 190500"/>
                      <a:gd name="connsiteX16" fmla="*/ 21432 w 159544"/>
                      <a:gd name="connsiteY16" fmla="*/ 188119 h 190500"/>
                      <a:gd name="connsiteX17" fmla="*/ 14288 w 159544"/>
                      <a:gd name="connsiteY17" fmla="*/ 185738 h 190500"/>
                      <a:gd name="connsiteX18" fmla="*/ 7144 w 159544"/>
                      <a:gd name="connsiteY18" fmla="*/ 169069 h 190500"/>
                      <a:gd name="connsiteX19" fmla="*/ 0 w 159544"/>
                      <a:gd name="connsiteY19"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5257 w 159544"/>
                      <a:gd name="connsiteY3" fmla="*/ 78581 h 190500"/>
                      <a:gd name="connsiteX4" fmla="*/ 142875 w 159544"/>
                      <a:gd name="connsiteY4" fmla="*/ 95250 h 190500"/>
                      <a:gd name="connsiteX5" fmla="*/ 133350 w 159544"/>
                      <a:gd name="connsiteY5" fmla="*/ 119063 h 190500"/>
                      <a:gd name="connsiteX6" fmla="*/ 126207 w 159544"/>
                      <a:gd name="connsiteY6" fmla="*/ 133350 h 190500"/>
                      <a:gd name="connsiteX7" fmla="*/ 119063 w 159544"/>
                      <a:gd name="connsiteY7" fmla="*/ 140494 h 190500"/>
                      <a:gd name="connsiteX8" fmla="*/ 109538 w 159544"/>
                      <a:gd name="connsiteY8" fmla="*/ 152400 h 190500"/>
                      <a:gd name="connsiteX9" fmla="*/ 95250 w 159544"/>
                      <a:gd name="connsiteY9" fmla="*/ 166688 h 190500"/>
                      <a:gd name="connsiteX10" fmla="*/ 88107 w 159544"/>
                      <a:gd name="connsiteY10" fmla="*/ 173831 h 190500"/>
                      <a:gd name="connsiteX11" fmla="*/ 73819 w 159544"/>
                      <a:gd name="connsiteY11" fmla="*/ 178594 h 190500"/>
                      <a:gd name="connsiteX12" fmla="*/ 66675 w 159544"/>
                      <a:gd name="connsiteY12" fmla="*/ 183356 h 190500"/>
                      <a:gd name="connsiteX13" fmla="*/ 57150 w 159544"/>
                      <a:gd name="connsiteY13" fmla="*/ 185738 h 190500"/>
                      <a:gd name="connsiteX14" fmla="*/ 42863 w 159544"/>
                      <a:gd name="connsiteY14" fmla="*/ 190500 h 190500"/>
                      <a:gd name="connsiteX15" fmla="*/ 21432 w 159544"/>
                      <a:gd name="connsiteY15" fmla="*/ 188119 h 190500"/>
                      <a:gd name="connsiteX16" fmla="*/ 14288 w 159544"/>
                      <a:gd name="connsiteY16" fmla="*/ 185738 h 190500"/>
                      <a:gd name="connsiteX17" fmla="*/ 7144 w 159544"/>
                      <a:gd name="connsiteY17" fmla="*/ 169069 h 190500"/>
                      <a:gd name="connsiteX18" fmla="*/ 0 w 159544"/>
                      <a:gd name="connsiteY18"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33350 w 159544"/>
                      <a:gd name="connsiteY4" fmla="*/ 119063 h 190500"/>
                      <a:gd name="connsiteX5" fmla="*/ 126207 w 159544"/>
                      <a:gd name="connsiteY5" fmla="*/ 133350 h 190500"/>
                      <a:gd name="connsiteX6" fmla="*/ 119063 w 159544"/>
                      <a:gd name="connsiteY6" fmla="*/ 140494 h 190500"/>
                      <a:gd name="connsiteX7" fmla="*/ 109538 w 159544"/>
                      <a:gd name="connsiteY7" fmla="*/ 152400 h 190500"/>
                      <a:gd name="connsiteX8" fmla="*/ 95250 w 159544"/>
                      <a:gd name="connsiteY8" fmla="*/ 166688 h 190500"/>
                      <a:gd name="connsiteX9" fmla="*/ 88107 w 159544"/>
                      <a:gd name="connsiteY9" fmla="*/ 173831 h 190500"/>
                      <a:gd name="connsiteX10" fmla="*/ 73819 w 159544"/>
                      <a:gd name="connsiteY10" fmla="*/ 178594 h 190500"/>
                      <a:gd name="connsiteX11" fmla="*/ 66675 w 159544"/>
                      <a:gd name="connsiteY11" fmla="*/ 183356 h 190500"/>
                      <a:gd name="connsiteX12" fmla="*/ 57150 w 159544"/>
                      <a:gd name="connsiteY12" fmla="*/ 185738 h 190500"/>
                      <a:gd name="connsiteX13" fmla="*/ 42863 w 159544"/>
                      <a:gd name="connsiteY13" fmla="*/ 190500 h 190500"/>
                      <a:gd name="connsiteX14" fmla="*/ 21432 w 159544"/>
                      <a:gd name="connsiteY14" fmla="*/ 188119 h 190500"/>
                      <a:gd name="connsiteX15" fmla="*/ 14288 w 159544"/>
                      <a:gd name="connsiteY15" fmla="*/ 185738 h 190500"/>
                      <a:gd name="connsiteX16" fmla="*/ 7144 w 159544"/>
                      <a:gd name="connsiteY16" fmla="*/ 169069 h 190500"/>
                      <a:gd name="connsiteX17" fmla="*/ 0 w 159544"/>
                      <a:gd name="connsiteY17"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26207 w 159544"/>
                      <a:gd name="connsiteY4" fmla="*/ 133350 h 190500"/>
                      <a:gd name="connsiteX5" fmla="*/ 119063 w 159544"/>
                      <a:gd name="connsiteY5" fmla="*/ 140494 h 190500"/>
                      <a:gd name="connsiteX6" fmla="*/ 109538 w 159544"/>
                      <a:gd name="connsiteY6" fmla="*/ 152400 h 190500"/>
                      <a:gd name="connsiteX7" fmla="*/ 95250 w 159544"/>
                      <a:gd name="connsiteY7" fmla="*/ 166688 h 190500"/>
                      <a:gd name="connsiteX8" fmla="*/ 88107 w 159544"/>
                      <a:gd name="connsiteY8" fmla="*/ 173831 h 190500"/>
                      <a:gd name="connsiteX9" fmla="*/ 73819 w 159544"/>
                      <a:gd name="connsiteY9" fmla="*/ 178594 h 190500"/>
                      <a:gd name="connsiteX10" fmla="*/ 66675 w 159544"/>
                      <a:gd name="connsiteY10" fmla="*/ 183356 h 190500"/>
                      <a:gd name="connsiteX11" fmla="*/ 57150 w 159544"/>
                      <a:gd name="connsiteY11" fmla="*/ 185738 h 190500"/>
                      <a:gd name="connsiteX12" fmla="*/ 42863 w 159544"/>
                      <a:gd name="connsiteY12" fmla="*/ 190500 h 190500"/>
                      <a:gd name="connsiteX13" fmla="*/ 21432 w 159544"/>
                      <a:gd name="connsiteY13" fmla="*/ 188119 h 190500"/>
                      <a:gd name="connsiteX14" fmla="*/ 14288 w 159544"/>
                      <a:gd name="connsiteY14" fmla="*/ 185738 h 190500"/>
                      <a:gd name="connsiteX15" fmla="*/ 7144 w 159544"/>
                      <a:gd name="connsiteY15" fmla="*/ 169069 h 190500"/>
                      <a:gd name="connsiteX16" fmla="*/ 0 w 159544"/>
                      <a:gd name="connsiteY16"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26207 w 159544"/>
                      <a:gd name="connsiteY4" fmla="*/ 133350 h 190500"/>
                      <a:gd name="connsiteX5" fmla="*/ 109538 w 159544"/>
                      <a:gd name="connsiteY5" fmla="*/ 152400 h 190500"/>
                      <a:gd name="connsiteX6" fmla="*/ 95250 w 159544"/>
                      <a:gd name="connsiteY6" fmla="*/ 166688 h 190500"/>
                      <a:gd name="connsiteX7" fmla="*/ 88107 w 159544"/>
                      <a:gd name="connsiteY7" fmla="*/ 173831 h 190500"/>
                      <a:gd name="connsiteX8" fmla="*/ 73819 w 159544"/>
                      <a:gd name="connsiteY8" fmla="*/ 178594 h 190500"/>
                      <a:gd name="connsiteX9" fmla="*/ 66675 w 159544"/>
                      <a:gd name="connsiteY9" fmla="*/ 183356 h 190500"/>
                      <a:gd name="connsiteX10" fmla="*/ 57150 w 159544"/>
                      <a:gd name="connsiteY10" fmla="*/ 185738 h 190500"/>
                      <a:gd name="connsiteX11" fmla="*/ 42863 w 159544"/>
                      <a:gd name="connsiteY11" fmla="*/ 190500 h 190500"/>
                      <a:gd name="connsiteX12" fmla="*/ 21432 w 159544"/>
                      <a:gd name="connsiteY12" fmla="*/ 188119 h 190500"/>
                      <a:gd name="connsiteX13" fmla="*/ 14288 w 159544"/>
                      <a:gd name="connsiteY13" fmla="*/ 185738 h 190500"/>
                      <a:gd name="connsiteX14" fmla="*/ 7144 w 159544"/>
                      <a:gd name="connsiteY14" fmla="*/ 169069 h 190500"/>
                      <a:gd name="connsiteX15" fmla="*/ 0 w 159544"/>
                      <a:gd name="connsiteY15"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09538 w 159544"/>
                      <a:gd name="connsiteY4" fmla="*/ 152400 h 190500"/>
                      <a:gd name="connsiteX5" fmla="*/ 95250 w 159544"/>
                      <a:gd name="connsiteY5" fmla="*/ 166688 h 190500"/>
                      <a:gd name="connsiteX6" fmla="*/ 88107 w 159544"/>
                      <a:gd name="connsiteY6" fmla="*/ 173831 h 190500"/>
                      <a:gd name="connsiteX7" fmla="*/ 73819 w 159544"/>
                      <a:gd name="connsiteY7" fmla="*/ 178594 h 190500"/>
                      <a:gd name="connsiteX8" fmla="*/ 66675 w 159544"/>
                      <a:gd name="connsiteY8" fmla="*/ 183356 h 190500"/>
                      <a:gd name="connsiteX9" fmla="*/ 57150 w 159544"/>
                      <a:gd name="connsiteY9" fmla="*/ 185738 h 190500"/>
                      <a:gd name="connsiteX10" fmla="*/ 42863 w 159544"/>
                      <a:gd name="connsiteY10" fmla="*/ 190500 h 190500"/>
                      <a:gd name="connsiteX11" fmla="*/ 21432 w 159544"/>
                      <a:gd name="connsiteY11" fmla="*/ 188119 h 190500"/>
                      <a:gd name="connsiteX12" fmla="*/ 14288 w 159544"/>
                      <a:gd name="connsiteY12" fmla="*/ 185738 h 190500"/>
                      <a:gd name="connsiteX13" fmla="*/ 7144 w 159544"/>
                      <a:gd name="connsiteY13" fmla="*/ 169069 h 190500"/>
                      <a:gd name="connsiteX14" fmla="*/ 0 w 159544"/>
                      <a:gd name="connsiteY14"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95250 w 159544"/>
                      <a:gd name="connsiteY4" fmla="*/ 166688 h 190500"/>
                      <a:gd name="connsiteX5" fmla="*/ 88107 w 159544"/>
                      <a:gd name="connsiteY5" fmla="*/ 173831 h 190500"/>
                      <a:gd name="connsiteX6" fmla="*/ 73819 w 159544"/>
                      <a:gd name="connsiteY6" fmla="*/ 178594 h 190500"/>
                      <a:gd name="connsiteX7" fmla="*/ 66675 w 159544"/>
                      <a:gd name="connsiteY7" fmla="*/ 183356 h 190500"/>
                      <a:gd name="connsiteX8" fmla="*/ 57150 w 159544"/>
                      <a:gd name="connsiteY8" fmla="*/ 185738 h 190500"/>
                      <a:gd name="connsiteX9" fmla="*/ 42863 w 159544"/>
                      <a:gd name="connsiteY9" fmla="*/ 190500 h 190500"/>
                      <a:gd name="connsiteX10" fmla="*/ 21432 w 159544"/>
                      <a:gd name="connsiteY10" fmla="*/ 188119 h 190500"/>
                      <a:gd name="connsiteX11" fmla="*/ 14288 w 159544"/>
                      <a:gd name="connsiteY11" fmla="*/ 185738 h 190500"/>
                      <a:gd name="connsiteX12" fmla="*/ 7144 w 159544"/>
                      <a:gd name="connsiteY12" fmla="*/ 169069 h 190500"/>
                      <a:gd name="connsiteX13" fmla="*/ 0 w 159544"/>
                      <a:gd name="connsiteY13"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95250 w 159544"/>
                      <a:gd name="connsiteY4" fmla="*/ 166688 h 190500"/>
                      <a:gd name="connsiteX5" fmla="*/ 73819 w 159544"/>
                      <a:gd name="connsiteY5" fmla="*/ 178594 h 190500"/>
                      <a:gd name="connsiteX6" fmla="*/ 66675 w 159544"/>
                      <a:gd name="connsiteY6" fmla="*/ 183356 h 190500"/>
                      <a:gd name="connsiteX7" fmla="*/ 57150 w 159544"/>
                      <a:gd name="connsiteY7" fmla="*/ 185738 h 190500"/>
                      <a:gd name="connsiteX8" fmla="*/ 42863 w 159544"/>
                      <a:gd name="connsiteY8" fmla="*/ 190500 h 190500"/>
                      <a:gd name="connsiteX9" fmla="*/ 21432 w 159544"/>
                      <a:gd name="connsiteY9" fmla="*/ 188119 h 190500"/>
                      <a:gd name="connsiteX10" fmla="*/ 14288 w 159544"/>
                      <a:gd name="connsiteY10" fmla="*/ 185738 h 190500"/>
                      <a:gd name="connsiteX11" fmla="*/ 7144 w 159544"/>
                      <a:gd name="connsiteY11" fmla="*/ 169069 h 190500"/>
                      <a:gd name="connsiteX12" fmla="*/ 0 w 159544"/>
                      <a:gd name="connsiteY12"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73819 w 159544"/>
                      <a:gd name="connsiteY4" fmla="*/ 178594 h 190500"/>
                      <a:gd name="connsiteX5" fmla="*/ 66675 w 159544"/>
                      <a:gd name="connsiteY5" fmla="*/ 183356 h 190500"/>
                      <a:gd name="connsiteX6" fmla="*/ 57150 w 159544"/>
                      <a:gd name="connsiteY6" fmla="*/ 185738 h 190500"/>
                      <a:gd name="connsiteX7" fmla="*/ 42863 w 159544"/>
                      <a:gd name="connsiteY7" fmla="*/ 190500 h 190500"/>
                      <a:gd name="connsiteX8" fmla="*/ 21432 w 159544"/>
                      <a:gd name="connsiteY8" fmla="*/ 188119 h 190500"/>
                      <a:gd name="connsiteX9" fmla="*/ 14288 w 159544"/>
                      <a:gd name="connsiteY9" fmla="*/ 185738 h 190500"/>
                      <a:gd name="connsiteX10" fmla="*/ 7144 w 159544"/>
                      <a:gd name="connsiteY10" fmla="*/ 169069 h 190500"/>
                      <a:gd name="connsiteX11" fmla="*/ 0 w 159544"/>
                      <a:gd name="connsiteY11"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73819 w 159544"/>
                      <a:gd name="connsiteY4" fmla="*/ 178594 h 190500"/>
                      <a:gd name="connsiteX5" fmla="*/ 57150 w 159544"/>
                      <a:gd name="connsiteY5" fmla="*/ 185738 h 190500"/>
                      <a:gd name="connsiteX6" fmla="*/ 42863 w 159544"/>
                      <a:gd name="connsiteY6" fmla="*/ 190500 h 190500"/>
                      <a:gd name="connsiteX7" fmla="*/ 21432 w 159544"/>
                      <a:gd name="connsiteY7" fmla="*/ 188119 h 190500"/>
                      <a:gd name="connsiteX8" fmla="*/ 14288 w 159544"/>
                      <a:gd name="connsiteY8" fmla="*/ 185738 h 190500"/>
                      <a:gd name="connsiteX9" fmla="*/ 7144 w 159544"/>
                      <a:gd name="connsiteY9" fmla="*/ 169069 h 190500"/>
                      <a:gd name="connsiteX10" fmla="*/ 0 w 159544"/>
                      <a:gd name="connsiteY10" fmla="*/ 159544 h 190500"/>
                      <a:gd name="connsiteX0" fmla="*/ 159544 w 159544"/>
                      <a:gd name="connsiteY0" fmla="*/ 0 h 194281"/>
                      <a:gd name="connsiteX1" fmla="*/ 157163 w 159544"/>
                      <a:gd name="connsiteY1" fmla="*/ 11906 h 194281"/>
                      <a:gd name="connsiteX2" fmla="*/ 150019 w 159544"/>
                      <a:gd name="connsiteY2" fmla="*/ 61913 h 194281"/>
                      <a:gd name="connsiteX3" fmla="*/ 142875 w 159544"/>
                      <a:gd name="connsiteY3" fmla="*/ 95250 h 194281"/>
                      <a:gd name="connsiteX4" fmla="*/ 57150 w 159544"/>
                      <a:gd name="connsiteY4" fmla="*/ 185738 h 194281"/>
                      <a:gd name="connsiteX5" fmla="*/ 42863 w 159544"/>
                      <a:gd name="connsiteY5" fmla="*/ 190500 h 194281"/>
                      <a:gd name="connsiteX6" fmla="*/ 21432 w 159544"/>
                      <a:gd name="connsiteY6" fmla="*/ 188119 h 194281"/>
                      <a:gd name="connsiteX7" fmla="*/ 14288 w 159544"/>
                      <a:gd name="connsiteY7" fmla="*/ 185738 h 194281"/>
                      <a:gd name="connsiteX8" fmla="*/ 7144 w 159544"/>
                      <a:gd name="connsiteY8" fmla="*/ 169069 h 194281"/>
                      <a:gd name="connsiteX9" fmla="*/ 0 w 159544"/>
                      <a:gd name="connsiteY9" fmla="*/ 159544 h 194281"/>
                      <a:gd name="connsiteX0" fmla="*/ 159544 w 159544"/>
                      <a:gd name="connsiteY0" fmla="*/ 0 h 197044"/>
                      <a:gd name="connsiteX1" fmla="*/ 157163 w 159544"/>
                      <a:gd name="connsiteY1" fmla="*/ 11906 h 197044"/>
                      <a:gd name="connsiteX2" fmla="*/ 150019 w 159544"/>
                      <a:gd name="connsiteY2" fmla="*/ 61913 h 197044"/>
                      <a:gd name="connsiteX3" fmla="*/ 142875 w 159544"/>
                      <a:gd name="connsiteY3" fmla="*/ 95250 h 197044"/>
                      <a:gd name="connsiteX4" fmla="*/ 42863 w 159544"/>
                      <a:gd name="connsiteY4" fmla="*/ 190500 h 197044"/>
                      <a:gd name="connsiteX5" fmla="*/ 21432 w 159544"/>
                      <a:gd name="connsiteY5" fmla="*/ 188119 h 197044"/>
                      <a:gd name="connsiteX6" fmla="*/ 14288 w 159544"/>
                      <a:gd name="connsiteY6" fmla="*/ 185738 h 197044"/>
                      <a:gd name="connsiteX7" fmla="*/ 7144 w 159544"/>
                      <a:gd name="connsiteY7" fmla="*/ 169069 h 197044"/>
                      <a:gd name="connsiteX8" fmla="*/ 0 w 159544"/>
                      <a:gd name="connsiteY8" fmla="*/ 159544 h 197044"/>
                      <a:gd name="connsiteX0" fmla="*/ 159544 w 159544"/>
                      <a:gd name="connsiteY0" fmla="*/ 0 h 194608"/>
                      <a:gd name="connsiteX1" fmla="*/ 157163 w 159544"/>
                      <a:gd name="connsiteY1" fmla="*/ 11906 h 194608"/>
                      <a:gd name="connsiteX2" fmla="*/ 150019 w 159544"/>
                      <a:gd name="connsiteY2" fmla="*/ 61913 h 194608"/>
                      <a:gd name="connsiteX3" fmla="*/ 142875 w 159544"/>
                      <a:gd name="connsiteY3" fmla="*/ 95250 h 194608"/>
                      <a:gd name="connsiteX4" fmla="*/ 21432 w 159544"/>
                      <a:gd name="connsiteY4" fmla="*/ 188119 h 194608"/>
                      <a:gd name="connsiteX5" fmla="*/ 14288 w 159544"/>
                      <a:gd name="connsiteY5" fmla="*/ 185738 h 194608"/>
                      <a:gd name="connsiteX6" fmla="*/ 7144 w 159544"/>
                      <a:gd name="connsiteY6" fmla="*/ 169069 h 194608"/>
                      <a:gd name="connsiteX7" fmla="*/ 0 w 159544"/>
                      <a:gd name="connsiteY7" fmla="*/ 159544 h 194608"/>
                      <a:gd name="connsiteX0" fmla="*/ 159544 w 159544"/>
                      <a:gd name="connsiteY0" fmla="*/ 0 h 191338"/>
                      <a:gd name="connsiteX1" fmla="*/ 157163 w 159544"/>
                      <a:gd name="connsiteY1" fmla="*/ 11906 h 191338"/>
                      <a:gd name="connsiteX2" fmla="*/ 150019 w 159544"/>
                      <a:gd name="connsiteY2" fmla="*/ 61913 h 191338"/>
                      <a:gd name="connsiteX3" fmla="*/ 142875 w 159544"/>
                      <a:gd name="connsiteY3" fmla="*/ 95250 h 191338"/>
                      <a:gd name="connsiteX4" fmla="*/ 21432 w 159544"/>
                      <a:gd name="connsiteY4" fmla="*/ 188119 h 191338"/>
                      <a:gd name="connsiteX5" fmla="*/ 7144 w 159544"/>
                      <a:gd name="connsiteY5" fmla="*/ 169069 h 191338"/>
                      <a:gd name="connsiteX6" fmla="*/ 0 w 159544"/>
                      <a:gd name="connsiteY6" fmla="*/ 159544 h 191338"/>
                      <a:gd name="connsiteX0" fmla="*/ 164247 w 164247"/>
                      <a:gd name="connsiteY0" fmla="*/ 0 h 172583"/>
                      <a:gd name="connsiteX1" fmla="*/ 161866 w 164247"/>
                      <a:gd name="connsiteY1" fmla="*/ 11906 h 172583"/>
                      <a:gd name="connsiteX2" fmla="*/ 154722 w 164247"/>
                      <a:gd name="connsiteY2" fmla="*/ 61913 h 172583"/>
                      <a:gd name="connsiteX3" fmla="*/ 147578 w 164247"/>
                      <a:gd name="connsiteY3" fmla="*/ 95250 h 172583"/>
                      <a:gd name="connsiteX4" fmla="*/ 11847 w 164247"/>
                      <a:gd name="connsiteY4" fmla="*/ 169069 h 172583"/>
                      <a:gd name="connsiteX5" fmla="*/ 4703 w 164247"/>
                      <a:gd name="connsiteY5" fmla="*/ 159544 h 172583"/>
                      <a:gd name="connsiteX0" fmla="*/ 159544 w 159544"/>
                      <a:gd name="connsiteY0" fmla="*/ 0 h 178945"/>
                      <a:gd name="connsiteX1" fmla="*/ 157163 w 159544"/>
                      <a:gd name="connsiteY1" fmla="*/ 11906 h 178945"/>
                      <a:gd name="connsiteX2" fmla="*/ 150019 w 159544"/>
                      <a:gd name="connsiteY2" fmla="*/ 61913 h 178945"/>
                      <a:gd name="connsiteX3" fmla="*/ 142875 w 159544"/>
                      <a:gd name="connsiteY3" fmla="*/ 95250 h 178945"/>
                      <a:gd name="connsiteX4" fmla="*/ 66676 w 159544"/>
                      <a:gd name="connsiteY4" fmla="*/ 176213 h 178945"/>
                      <a:gd name="connsiteX5" fmla="*/ 0 w 159544"/>
                      <a:gd name="connsiteY5" fmla="*/ 159544 h 178945"/>
                      <a:gd name="connsiteX0" fmla="*/ 159544 w 159544"/>
                      <a:gd name="connsiteY0" fmla="*/ 0 h 177975"/>
                      <a:gd name="connsiteX1" fmla="*/ 157163 w 159544"/>
                      <a:gd name="connsiteY1" fmla="*/ 11906 h 177975"/>
                      <a:gd name="connsiteX2" fmla="*/ 150019 w 159544"/>
                      <a:gd name="connsiteY2" fmla="*/ 61913 h 177975"/>
                      <a:gd name="connsiteX3" fmla="*/ 142875 w 159544"/>
                      <a:gd name="connsiteY3" fmla="*/ 111919 h 177975"/>
                      <a:gd name="connsiteX4" fmla="*/ 66676 w 159544"/>
                      <a:gd name="connsiteY4" fmla="*/ 176213 h 177975"/>
                      <a:gd name="connsiteX5" fmla="*/ 0 w 159544"/>
                      <a:gd name="connsiteY5" fmla="*/ 159544 h 177975"/>
                      <a:gd name="connsiteX0" fmla="*/ 159544 w 159544"/>
                      <a:gd name="connsiteY0" fmla="*/ 0 h 177589"/>
                      <a:gd name="connsiteX1" fmla="*/ 157163 w 159544"/>
                      <a:gd name="connsiteY1" fmla="*/ 11906 h 177589"/>
                      <a:gd name="connsiteX2" fmla="*/ 150019 w 159544"/>
                      <a:gd name="connsiteY2" fmla="*/ 61913 h 177589"/>
                      <a:gd name="connsiteX3" fmla="*/ 133350 w 159544"/>
                      <a:gd name="connsiteY3" fmla="*/ 119062 h 177589"/>
                      <a:gd name="connsiteX4" fmla="*/ 66676 w 159544"/>
                      <a:gd name="connsiteY4" fmla="*/ 176213 h 177589"/>
                      <a:gd name="connsiteX5" fmla="*/ 0 w 159544"/>
                      <a:gd name="connsiteY5" fmla="*/ 159544 h 177589"/>
                      <a:gd name="connsiteX0" fmla="*/ 159544 w 159544"/>
                      <a:gd name="connsiteY0" fmla="*/ 0 h 184426"/>
                      <a:gd name="connsiteX1" fmla="*/ 157163 w 159544"/>
                      <a:gd name="connsiteY1" fmla="*/ 11906 h 184426"/>
                      <a:gd name="connsiteX2" fmla="*/ 150019 w 159544"/>
                      <a:gd name="connsiteY2" fmla="*/ 61913 h 184426"/>
                      <a:gd name="connsiteX3" fmla="*/ 133350 w 159544"/>
                      <a:gd name="connsiteY3" fmla="*/ 119062 h 184426"/>
                      <a:gd name="connsiteX4" fmla="*/ 64295 w 159544"/>
                      <a:gd name="connsiteY4" fmla="*/ 183356 h 184426"/>
                      <a:gd name="connsiteX5" fmla="*/ 0 w 159544"/>
                      <a:gd name="connsiteY5" fmla="*/ 159544 h 184426"/>
                      <a:gd name="connsiteX0" fmla="*/ 159544 w 228627"/>
                      <a:gd name="connsiteY0" fmla="*/ 0 h 184426"/>
                      <a:gd name="connsiteX1" fmla="*/ 228601 w 228627"/>
                      <a:gd name="connsiteY1" fmla="*/ 52387 h 184426"/>
                      <a:gd name="connsiteX2" fmla="*/ 150019 w 228627"/>
                      <a:gd name="connsiteY2" fmla="*/ 61913 h 184426"/>
                      <a:gd name="connsiteX3" fmla="*/ 133350 w 228627"/>
                      <a:gd name="connsiteY3" fmla="*/ 119062 h 184426"/>
                      <a:gd name="connsiteX4" fmla="*/ 64295 w 228627"/>
                      <a:gd name="connsiteY4" fmla="*/ 183356 h 184426"/>
                      <a:gd name="connsiteX5" fmla="*/ 0 w 228627"/>
                      <a:gd name="connsiteY5" fmla="*/ 159544 h 184426"/>
                      <a:gd name="connsiteX0" fmla="*/ 159544 w 228627"/>
                      <a:gd name="connsiteY0" fmla="*/ 0 h 224907"/>
                      <a:gd name="connsiteX1" fmla="*/ 228601 w 228627"/>
                      <a:gd name="connsiteY1" fmla="*/ 92868 h 224907"/>
                      <a:gd name="connsiteX2" fmla="*/ 150019 w 228627"/>
                      <a:gd name="connsiteY2" fmla="*/ 102394 h 224907"/>
                      <a:gd name="connsiteX3" fmla="*/ 133350 w 228627"/>
                      <a:gd name="connsiteY3" fmla="*/ 159543 h 224907"/>
                      <a:gd name="connsiteX4" fmla="*/ 64295 w 228627"/>
                      <a:gd name="connsiteY4" fmla="*/ 223837 h 224907"/>
                      <a:gd name="connsiteX5" fmla="*/ 0 w 228627"/>
                      <a:gd name="connsiteY5" fmla="*/ 200025 h 224907"/>
                      <a:gd name="connsiteX0" fmla="*/ 159544 w 160103"/>
                      <a:gd name="connsiteY0" fmla="*/ 0 h 224907"/>
                      <a:gd name="connsiteX1" fmla="*/ 159545 w 160103"/>
                      <a:gd name="connsiteY1" fmla="*/ 66675 h 224907"/>
                      <a:gd name="connsiteX2" fmla="*/ 150019 w 160103"/>
                      <a:gd name="connsiteY2" fmla="*/ 102394 h 224907"/>
                      <a:gd name="connsiteX3" fmla="*/ 133350 w 160103"/>
                      <a:gd name="connsiteY3" fmla="*/ 159543 h 224907"/>
                      <a:gd name="connsiteX4" fmla="*/ 64295 w 160103"/>
                      <a:gd name="connsiteY4" fmla="*/ 223837 h 224907"/>
                      <a:gd name="connsiteX5" fmla="*/ 0 w 160103"/>
                      <a:gd name="connsiteY5" fmla="*/ 200025 h 224907"/>
                      <a:gd name="connsiteX0" fmla="*/ 183356 w 183356"/>
                      <a:gd name="connsiteY0" fmla="*/ 0 h 239194"/>
                      <a:gd name="connsiteX1" fmla="*/ 159545 w 183356"/>
                      <a:gd name="connsiteY1" fmla="*/ 80962 h 239194"/>
                      <a:gd name="connsiteX2" fmla="*/ 150019 w 183356"/>
                      <a:gd name="connsiteY2" fmla="*/ 116681 h 239194"/>
                      <a:gd name="connsiteX3" fmla="*/ 133350 w 183356"/>
                      <a:gd name="connsiteY3" fmla="*/ 173830 h 239194"/>
                      <a:gd name="connsiteX4" fmla="*/ 64295 w 183356"/>
                      <a:gd name="connsiteY4" fmla="*/ 238124 h 239194"/>
                      <a:gd name="connsiteX5" fmla="*/ 0 w 183356"/>
                      <a:gd name="connsiteY5" fmla="*/ 214312 h 239194"/>
                      <a:gd name="connsiteX0" fmla="*/ 183356 w 183356"/>
                      <a:gd name="connsiteY0" fmla="*/ 0 h 239194"/>
                      <a:gd name="connsiteX1" fmla="*/ 154783 w 183356"/>
                      <a:gd name="connsiteY1" fmla="*/ 88106 h 239194"/>
                      <a:gd name="connsiteX2" fmla="*/ 150019 w 183356"/>
                      <a:gd name="connsiteY2" fmla="*/ 116681 h 239194"/>
                      <a:gd name="connsiteX3" fmla="*/ 133350 w 183356"/>
                      <a:gd name="connsiteY3" fmla="*/ 173830 h 239194"/>
                      <a:gd name="connsiteX4" fmla="*/ 64295 w 183356"/>
                      <a:gd name="connsiteY4" fmla="*/ 238124 h 239194"/>
                      <a:gd name="connsiteX5" fmla="*/ 0 w 183356"/>
                      <a:gd name="connsiteY5" fmla="*/ 214312 h 239194"/>
                      <a:gd name="connsiteX0" fmla="*/ 183356 w 183356"/>
                      <a:gd name="connsiteY0" fmla="*/ 0 h 224906"/>
                      <a:gd name="connsiteX1" fmla="*/ 154783 w 183356"/>
                      <a:gd name="connsiteY1" fmla="*/ 73818 h 224906"/>
                      <a:gd name="connsiteX2" fmla="*/ 150019 w 183356"/>
                      <a:gd name="connsiteY2" fmla="*/ 102393 h 224906"/>
                      <a:gd name="connsiteX3" fmla="*/ 133350 w 183356"/>
                      <a:gd name="connsiteY3" fmla="*/ 159542 h 224906"/>
                      <a:gd name="connsiteX4" fmla="*/ 64295 w 183356"/>
                      <a:gd name="connsiteY4" fmla="*/ 223836 h 224906"/>
                      <a:gd name="connsiteX5" fmla="*/ 0 w 183356"/>
                      <a:gd name="connsiteY5" fmla="*/ 200024 h 224906"/>
                      <a:gd name="connsiteX0" fmla="*/ 161925 w 161925"/>
                      <a:gd name="connsiteY0" fmla="*/ 0 h 226272"/>
                      <a:gd name="connsiteX1" fmla="*/ 133352 w 161925"/>
                      <a:gd name="connsiteY1" fmla="*/ 73818 h 226272"/>
                      <a:gd name="connsiteX2" fmla="*/ 128588 w 161925"/>
                      <a:gd name="connsiteY2" fmla="*/ 102393 h 226272"/>
                      <a:gd name="connsiteX3" fmla="*/ 111919 w 161925"/>
                      <a:gd name="connsiteY3" fmla="*/ 159542 h 226272"/>
                      <a:gd name="connsiteX4" fmla="*/ 42864 w 161925"/>
                      <a:gd name="connsiteY4" fmla="*/ 223836 h 226272"/>
                      <a:gd name="connsiteX5" fmla="*/ 0 w 161925"/>
                      <a:gd name="connsiteY5" fmla="*/ 211931 h 226272"/>
                      <a:gd name="connsiteX0" fmla="*/ 171450 w 171450"/>
                      <a:gd name="connsiteY0" fmla="*/ 0 h 228549"/>
                      <a:gd name="connsiteX1" fmla="*/ 142877 w 171450"/>
                      <a:gd name="connsiteY1" fmla="*/ 73818 h 228549"/>
                      <a:gd name="connsiteX2" fmla="*/ 138113 w 171450"/>
                      <a:gd name="connsiteY2" fmla="*/ 102393 h 228549"/>
                      <a:gd name="connsiteX3" fmla="*/ 121444 w 171450"/>
                      <a:gd name="connsiteY3" fmla="*/ 159542 h 228549"/>
                      <a:gd name="connsiteX4" fmla="*/ 52389 w 171450"/>
                      <a:gd name="connsiteY4" fmla="*/ 223836 h 228549"/>
                      <a:gd name="connsiteX5" fmla="*/ 0 w 171450"/>
                      <a:gd name="connsiteY5" fmla="*/ 221456 h 228549"/>
                      <a:gd name="connsiteX0" fmla="*/ 173831 w 173831"/>
                      <a:gd name="connsiteY0" fmla="*/ 0 h 247599"/>
                      <a:gd name="connsiteX1" fmla="*/ 142877 w 173831"/>
                      <a:gd name="connsiteY1" fmla="*/ 92868 h 247599"/>
                      <a:gd name="connsiteX2" fmla="*/ 138113 w 173831"/>
                      <a:gd name="connsiteY2" fmla="*/ 121443 h 247599"/>
                      <a:gd name="connsiteX3" fmla="*/ 121444 w 173831"/>
                      <a:gd name="connsiteY3" fmla="*/ 178592 h 247599"/>
                      <a:gd name="connsiteX4" fmla="*/ 52389 w 173831"/>
                      <a:gd name="connsiteY4" fmla="*/ 242886 h 247599"/>
                      <a:gd name="connsiteX5" fmla="*/ 0 w 173831"/>
                      <a:gd name="connsiteY5" fmla="*/ 240506 h 247599"/>
                      <a:gd name="connsiteX0" fmla="*/ 178594 w 178594"/>
                      <a:gd name="connsiteY0" fmla="*/ 0 h 244648"/>
                      <a:gd name="connsiteX1" fmla="*/ 147640 w 178594"/>
                      <a:gd name="connsiteY1" fmla="*/ 92868 h 244648"/>
                      <a:gd name="connsiteX2" fmla="*/ 142876 w 178594"/>
                      <a:gd name="connsiteY2" fmla="*/ 121443 h 244648"/>
                      <a:gd name="connsiteX3" fmla="*/ 126207 w 178594"/>
                      <a:gd name="connsiteY3" fmla="*/ 178592 h 244648"/>
                      <a:gd name="connsiteX4" fmla="*/ 57152 w 178594"/>
                      <a:gd name="connsiteY4" fmla="*/ 242886 h 244648"/>
                      <a:gd name="connsiteX5" fmla="*/ 0 w 178594"/>
                      <a:gd name="connsiteY5" fmla="*/ 226219 h 244648"/>
                      <a:gd name="connsiteX0" fmla="*/ 180975 w 180975"/>
                      <a:gd name="connsiteY0" fmla="*/ 0 h 244648"/>
                      <a:gd name="connsiteX1" fmla="*/ 150021 w 180975"/>
                      <a:gd name="connsiteY1" fmla="*/ 92868 h 244648"/>
                      <a:gd name="connsiteX2" fmla="*/ 145257 w 180975"/>
                      <a:gd name="connsiteY2" fmla="*/ 121443 h 244648"/>
                      <a:gd name="connsiteX3" fmla="*/ 128588 w 180975"/>
                      <a:gd name="connsiteY3" fmla="*/ 178592 h 244648"/>
                      <a:gd name="connsiteX4" fmla="*/ 59533 w 180975"/>
                      <a:gd name="connsiteY4" fmla="*/ 242886 h 244648"/>
                      <a:gd name="connsiteX5" fmla="*/ 0 w 180975"/>
                      <a:gd name="connsiteY5" fmla="*/ 226219 h 244648"/>
                      <a:gd name="connsiteX0" fmla="*/ 176213 w 176213"/>
                      <a:gd name="connsiteY0" fmla="*/ 0 h 258234"/>
                      <a:gd name="connsiteX1" fmla="*/ 145259 w 176213"/>
                      <a:gd name="connsiteY1" fmla="*/ 92868 h 258234"/>
                      <a:gd name="connsiteX2" fmla="*/ 140495 w 176213"/>
                      <a:gd name="connsiteY2" fmla="*/ 121443 h 258234"/>
                      <a:gd name="connsiteX3" fmla="*/ 123826 w 176213"/>
                      <a:gd name="connsiteY3" fmla="*/ 178592 h 258234"/>
                      <a:gd name="connsiteX4" fmla="*/ 54771 w 176213"/>
                      <a:gd name="connsiteY4" fmla="*/ 242886 h 258234"/>
                      <a:gd name="connsiteX5" fmla="*/ 0 w 176213"/>
                      <a:gd name="connsiteY5" fmla="*/ 257175 h 258234"/>
                      <a:gd name="connsiteX0" fmla="*/ 176213 w 176213"/>
                      <a:gd name="connsiteY0" fmla="*/ 0 h 243956"/>
                      <a:gd name="connsiteX1" fmla="*/ 145259 w 176213"/>
                      <a:gd name="connsiteY1" fmla="*/ 92868 h 243956"/>
                      <a:gd name="connsiteX2" fmla="*/ 140495 w 176213"/>
                      <a:gd name="connsiteY2" fmla="*/ 121443 h 243956"/>
                      <a:gd name="connsiteX3" fmla="*/ 123826 w 176213"/>
                      <a:gd name="connsiteY3" fmla="*/ 178592 h 243956"/>
                      <a:gd name="connsiteX4" fmla="*/ 54771 w 176213"/>
                      <a:gd name="connsiteY4" fmla="*/ 242886 h 243956"/>
                      <a:gd name="connsiteX5" fmla="*/ 0 w 176213"/>
                      <a:gd name="connsiteY5" fmla="*/ 219075 h 243956"/>
                      <a:gd name="connsiteX0" fmla="*/ 176213 w 176213"/>
                      <a:gd name="connsiteY0" fmla="*/ 0 h 250962"/>
                      <a:gd name="connsiteX1" fmla="*/ 145259 w 176213"/>
                      <a:gd name="connsiteY1" fmla="*/ 92868 h 250962"/>
                      <a:gd name="connsiteX2" fmla="*/ 140495 w 176213"/>
                      <a:gd name="connsiteY2" fmla="*/ 121443 h 250962"/>
                      <a:gd name="connsiteX3" fmla="*/ 123826 w 176213"/>
                      <a:gd name="connsiteY3" fmla="*/ 178592 h 250962"/>
                      <a:gd name="connsiteX4" fmla="*/ 54771 w 176213"/>
                      <a:gd name="connsiteY4" fmla="*/ 242886 h 250962"/>
                      <a:gd name="connsiteX5" fmla="*/ 0 w 176213"/>
                      <a:gd name="connsiteY5" fmla="*/ 219075 h 25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213" h="250962">
                        <a:moveTo>
                          <a:pt x="176213" y="0"/>
                        </a:moveTo>
                        <a:cubicBezTo>
                          <a:pt x="175419" y="3969"/>
                          <a:pt x="151212" y="72627"/>
                          <a:pt x="145259" y="92868"/>
                        </a:cubicBezTo>
                        <a:cubicBezTo>
                          <a:pt x="139306" y="113109"/>
                          <a:pt x="144067" y="107156"/>
                          <a:pt x="140495" y="121443"/>
                        </a:cubicBezTo>
                        <a:cubicBezTo>
                          <a:pt x="136923" y="135730"/>
                          <a:pt x="138113" y="158352"/>
                          <a:pt x="123826" y="178592"/>
                        </a:cubicBezTo>
                        <a:cubicBezTo>
                          <a:pt x="109539" y="198832"/>
                          <a:pt x="75409" y="236139"/>
                          <a:pt x="54771" y="242886"/>
                        </a:cubicBezTo>
                        <a:cubicBezTo>
                          <a:pt x="34133" y="249633"/>
                          <a:pt x="17638" y="265287"/>
                          <a:pt x="0" y="219075"/>
                        </a:cubicBezTo>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11" name="Freihandform 1210"/>
                  <p:cNvSpPr/>
                  <p:nvPr/>
                </p:nvSpPr>
                <p:spPr>
                  <a:xfrm>
                    <a:off x="2192596" y="5873856"/>
                    <a:ext cx="176213" cy="224105"/>
                  </a:xfrm>
                  <a:custGeom>
                    <a:avLst/>
                    <a:gdLst>
                      <a:gd name="connsiteX0" fmla="*/ 159544 w 159544"/>
                      <a:gd name="connsiteY0" fmla="*/ 0 h 190500"/>
                      <a:gd name="connsiteX1" fmla="*/ 157163 w 159544"/>
                      <a:gd name="connsiteY1" fmla="*/ 11906 h 190500"/>
                      <a:gd name="connsiteX2" fmla="*/ 152400 w 159544"/>
                      <a:gd name="connsiteY2" fmla="*/ 26194 h 190500"/>
                      <a:gd name="connsiteX3" fmla="*/ 150019 w 159544"/>
                      <a:gd name="connsiteY3" fmla="*/ 61913 h 190500"/>
                      <a:gd name="connsiteX4" fmla="*/ 145257 w 159544"/>
                      <a:gd name="connsiteY4" fmla="*/ 78581 h 190500"/>
                      <a:gd name="connsiteX5" fmla="*/ 142875 w 159544"/>
                      <a:gd name="connsiteY5" fmla="*/ 95250 h 190500"/>
                      <a:gd name="connsiteX6" fmla="*/ 133350 w 159544"/>
                      <a:gd name="connsiteY6" fmla="*/ 119063 h 190500"/>
                      <a:gd name="connsiteX7" fmla="*/ 126207 w 159544"/>
                      <a:gd name="connsiteY7" fmla="*/ 133350 h 190500"/>
                      <a:gd name="connsiteX8" fmla="*/ 119063 w 159544"/>
                      <a:gd name="connsiteY8" fmla="*/ 140494 h 190500"/>
                      <a:gd name="connsiteX9" fmla="*/ 109538 w 159544"/>
                      <a:gd name="connsiteY9" fmla="*/ 152400 h 190500"/>
                      <a:gd name="connsiteX10" fmla="*/ 95250 w 159544"/>
                      <a:gd name="connsiteY10" fmla="*/ 166688 h 190500"/>
                      <a:gd name="connsiteX11" fmla="*/ 88107 w 159544"/>
                      <a:gd name="connsiteY11" fmla="*/ 173831 h 190500"/>
                      <a:gd name="connsiteX12" fmla="*/ 73819 w 159544"/>
                      <a:gd name="connsiteY12" fmla="*/ 178594 h 190500"/>
                      <a:gd name="connsiteX13" fmla="*/ 66675 w 159544"/>
                      <a:gd name="connsiteY13" fmla="*/ 183356 h 190500"/>
                      <a:gd name="connsiteX14" fmla="*/ 57150 w 159544"/>
                      <a:gd name="connsiteY14" fmla="*/ 185738 h 190500"/>
                      <a:gd name="connsiteX15" fmla="*/ 42863 w 159544"/>
                      <a:gd name="connsiteY15" fmla="*/ 190500 h 190500"/>
                      <a:gd name="connsiteX16" fmla="*/ 21432 w 159544"/>
                      <a:gd name="connsiteY16" fmla="*/ 188119 h 190500"/>
                      <a:gd name="connsiteX17" fmla="*/ 14288 w 159544"/>
                      <a:gd name="connsiteY17" fmla="*/ 185738 h 190500"/>
                      <a:gd name="connsiteX18" fmla="*/ 7144 w 159544"/>
                      <a:gd name="connsiteY18" fmla="*/ 169069 h 190500"/>
                      <a:gd name="connsiteX19" fmla="*/ 0 w 159544"/>
                      <a:gd name="connsiteY19"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5257 w 159544"/>
                      <a:gd name="connsiteY3" fmla="*/ 78581 h 190500"/>
                      <a:gd name="connsiteX4" fmla="*/ 142875 w 159544"/>
                      <a:gd name="connsiteY4" fmla="*/ 95250 h 190500"/>
                      <a:gd name="connsiteX5" fmla="*/ 133350 w 159544"/>
                      <a:gd name="connsiteY5" fmla="*/ 119063 h 190500"/>
                      <a:gd name="connsiteX6" fmla="*/ 126207 w 159544"/>
                      <a:gd name="connsiteY6" fmla="*/ 133350 h 190500"/>
                      <a:gd name="connsiteX7" fmla="*/ 119063 w 159544"/>
                      <a:gd name="connsiteY7" fmla="*/ 140494 h 190500"/>
                      <a:gd name="connsiteX8" fmla="*/ 109538 w 159544"/>
                      <a:gd name="connsiteY8" fmla="*/ 152400 h 190500"/>
                      <a:gd name="connsiteX9" fmla="*/ 95250 w 159544"/>
                      <a:gd name="connsiteY9" fmla="*/ 166688 h 190500"/>
                      <a:gd name="connsiteX10" fmla="*/ 88107 w 159544"/>
                      <a:gd name="connsiteY10" fmla="*/ 173831 h 190500"/>
                      <a:gd name="connsiteX11" fmla="*/ 73819 w 159544"/>
                      <a:gd name="connsiteY11" fmla="*/ 178594 h 190500"/>
                      <a:gd name="connsiteX12" fmla="*/ 66675 w 159544"/>
                      <a:gd name="connsiteY12" fmla="*/ 183356 h 190500"/>
                      <a:gd name="connsiteX13" fmla="*/ 57150 w 159544"/>
                      <a:gd name="connsiteY13" fmla="*/ 185738 h 190500"/>
                      <a:gd name="connsiteX14" fmla="*/ 42863 w 159544"/>
                      <a:gd name="connsiteY14" fmla="*/ 190500 h 190500"/>
                      <a:gd name="connsiteX15" fmla="*/ 21432 w 159544"/>
                      <a:gd name="connsiteY15" fmla="*/ 188119 h 190500"/>
                      <a:gd name="connsiteX16" fmla="*/ 14288 w 159544"/>
                      <a:gd name="connsiteY16" fmla="*/ 185738 h 190500"/>
                      <a:gd name="connsiteX17" fmla="*/ 7144 w 159544"/>
                      <a:gd name="connsiteY17" fmla="*/ 169069 h 190500"/>
                      <a:gd name="connsiteX18" fmla="*/ 0 w 159544"/>
                      <a:gd name="connsiteY18"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33350 w 159544"/>
                      <a:gd name="connsiteY4" fmla="*/ 119063 h 190500"/>
                      <a:gd name="connsiteX5" fmla="*/ 126207 w 159544"/>
                      <a:gd name="connsiteY5" fmla="*/ 133350 h 190500"/>
                      <a:gd name="connsiteX6" fmla="*/ 119063 w 159544"/>
                      <a:gd name="connsiteY6" fmla="*/ 140494 h 190500"/>
                      <a:gd name="connsiteX7" fmla="*/ 109538 w 159544"/>
                      <a:gd name="connsiteY7" fmla="*/ 152400 h 190500"/>
                      <a:gd name="connsiteX8" fmla="*/ 95250 w 159544"/>
                      <a:gd name="connsiteY8" fmla="*/ 166688 h 190500"/>
                      <a:gd name="connsiteX9" fmla="*/ 88107 w 159544"/>
                      <a:gd name="connsiteY9" fmla="*/ 173831 h 190500"/>
                      <a:gd name="connsiteX10" fmla="*/ 73819 w 159544"/>
                      <a:gd name="connsiteY10" fmla="*/ 178594 h 190500"/>
                      <a:gd name="connsiteX11" fmla="*/ 66675 w 159544"/>
                      <a:gd name="connsiteY11" fmla="*/ 183356 h 190500"/>
                      <a:gd name="connsiteX12" fmla="*/ 57150 w 159544"/>
                      <a:gd name="connsiteY12" fmla="*/ 185738 h 190500"/>
                      <a:gd name="connsiteX13" fmla="*/ 42863 w 159544"/>
                      <a:gd name="connsiteY13" fmla="*/ 190500 h 190500"/>
                      <a:gd name="connsiteX14" fmla="*/ 21432 w 159544"/>
                      <a:gd name="connsiteY14" fmla="*/ 188119 h 190500"/>
                      <a:gd name="connsiteX15" fmla="*/ 14288 w 159544"/>
                      <a:gd name="connsiteY15" fmla="*/ 185738 h 190500"/>
                      <a:gd name="connsiteX16" fmla="*/ 7144 w 159544"/>
                      <a:gd name="connsiteY16" fmla="*/ 169069 h 190500"/>
                      <a:gd name="connsiteX17" fmla="*/ 0 w 159544"/>
                      <a:gd name="connsiteY17"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26207 w 159544"/>
                      <a:gd name="connsiteY4" fmla="*/ 133350 h 190500"/>
                      <a:gd name="connsiteX5" fmla="*/ 119063 w 159544"/>
                      <a:gd name="connsiteY5" fmla="*/ 140494 h 190500"/>
                      <a:gd name="connsiteX6" fmla="*/ 109538 w 159544"/>
                      <a:gd name="connsiteY6" fmla="*/ 152400 h 190500"/>
                      <a:gd name="connsiteX7" fmla="*/ 95250 w 159544"/>
                      <a:gd name="connsiteY7" fmla="*/ 166688 h 190500"/>
                      <a:gd name="connsiteX8" fmla="*/ 88107 w 159544"/>
                      <a:gd name="connsiteY8" fmla="*/ 173831 h 190500"/>
                      <a:gd name="connsiteX9" fmla="*/ 73819 w 159544"/>
                      <a:gd name="connsiteY9" fmla="*/ 178594 h 190500"/>
                      <a:gd name="connsiteX10" fmla="*/ 66675 w 159544"/>
                      <a:gd name="connsiteY10" fmla="*/ 183356 h 190500"/>
                      <a:gd name="connsiteX11" fmla="*/ 57150 w 159544"/>
                      <a:gd name="connsiteY11" fmla="*/ 185738 h 190500"/>
                      <a:gd name="connsiteX12" fmla="*/ 42863 w 159544"/>
                      <a:gd name="connsiteY12" fmla="*/ 190500 h 190500"/>
                      <a:gd name="connsiteX13" fmla="*/ 21432 w 159544"/>
                      <a:gd name="connsiteY13" fmla="*/ 188119 h 190500"/>
                      <a:gd name="connsiteX14" fmla="*/ 14288 w 159544"/>
                      <a:gd name="connsiteY14" fmla="*/ 185738 h 190500"/>
                      <a:gd name="connsiteX15" fmla="*/ 7144 w 159544"/>
                      <a:gd name="connsiteY15" fmla="*/ 169069 h 190500"/>
                      <a:gd name="connsiteX16" fmla="*/ 0 w 159544"/>
                      <a:gd name="connsiteY16"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26207 w 159544"/>
                      <a:gd name="connsiteY4" fmla="*/ 133350 h 190500"/>
                      <a:gd name="connsiteX5" fmla="*/ 109538 w 159544"/>
                      <a:gd name="connsiteY5" fmla="*/ 152400 h 190500"/>
                      <a:gd name="connsiteX6" fmla="*/ 95250 w 159544"/>
                      <a:gd name="connsiteY6" fmla="*/ 166688 h 190500"/>
                      <a:gd name="connsiteX7" fmla="*/ 88107 w 159544"/>
                      <a:gd name="connsiteY7" fmla="*/ 173831 h 190500"/>
                      <a:gd name="connsiteX8" fmla="*/ 73819 w 159544"/>
                      <a:gd name="connsiteY8" fmla="*/ 178594 h 190500"/>
                      <a:gd name="connsiteX9" fmla="*/ 66675 w 159544"/>
                      <a:gd name="connsiteY9" fmla="*/ 183356 h 190500"/>
                      <a:gd name="connsiteX10" fmla="*/ 57150 w 159544"/>
                      <a:gd name="connsiteY10" fmla="*/ 185738 h 190500"/>
                      <a:gd name="connsiteX11" fmla="*/ 42863 w 159544"/>
                      <a:gd name="connsiteY11" fmla="*/ 190500 h 190500"/>
                      <a:gd name="connsiteX12" fmla="*/ 21432 w 159544"/>
                      <a:gd name="connsiteY12" fmla="*/ 188119 h 190500"/>
                      <a:gd name="connsiteX13" fmla="*/ 14288 w 159544"/>
                      <a:gd name="connsiteY13" fmla="*/ 185738 h 190500"/>
                      <a:gd name="connsiteX14" fmla="*/ 7144 w 159544"/>
                      <a:gd name="connsiteY14" fmla="*/ 169069 h 190500"/>
                      <a:gd name="connsiteX15" fmla="*/ 0 w 159544"/>
                      <a:gd name="connsiteY15"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109538 w 159544"/>
                      <a:gd name="connsiteY4" fmla="*/ 152400 h 190500"/>
                      <a:gd name="connsiteX5" fmla="*/ 95250 w 159544"/>
                      <a:gd name="connsiteY5" fmla="*/ 166688 h 190500"/>
                      <a:gd name="connsiteX6" fmla="*/ 88107 w 159544"/>
                      <a:gd name="connsiteY6" fmla="*/ 173831 h 190500"/>
                      <a:gd name="connsiteX7" fmla="*/ 73819 w 159544"/>
                      <a:gd name="connsiteY7" fmla="*/ 178594 h 190500"/>
                      <a:gd name="connsiteX8" fmla="*/ 66675 w 159544"/>
                      <a:gd name="connsiteY8" fmla="*/ 183356 h 190500"/>
                      <a:gd name="connsiteX9" fmla="*/ 57150 w 159544"/>
                      <a:gd name="connsiteY9" fmla="*/ 185738 h 190500"/>
                      <a:gd name="connsiteX10" fmla="*/ 42863 w 159544"/>
                      <a:gd name="connsiteY10" fmla="*/ 190500 h 190500"/>
                      <a:gd name="connsiteX11" fmla="*/ 21432 w 159544"/>
                      <a:gd name="connsiteY11" fmla="*/ 188119 h 190500"/>
                      <a:gd name="connsiteX12" fmla="*/ 14288 w 159544"/>
                      <a:gd name="connsiteY12" fmla="*/ 185738 h 190500"/>
                      <a:gd name="connsiteX13" fmla="*/ 7144 w 159544"/>
                      <a:gd name="connsiteY13" fmla="*/ 169069 h 190500"/>
                      <a:gd name="connsiteX14" fmla="*/ 0 w 159544"/>
                      <a:gd name="connsiteY14"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95250 w 159544"/>
                      <a:gd name="connsiteY4" fmla="*/ 166688 h 190500"/>
                      <a:gd name="connsiteX5" fmla="*/ 88107 w 159544"/>
                      <a:gd name="connsiteY5" fmla="*/ 173831 h 190500"/>
                      <a:gd name="connsiteX6" fmla="*/ 73819 w 159544"/>
                      <a:gd name="connsiteY6" fmla="*/ 178594 h 190500"/>
                      <a:gd name="connsiteX7" fmla="*/ 66675 w 159544"/>
                      <a:gd name="connsiteY7" fmla="*/ 183356 h 190500"/>
                      <a:gd name="connsiteX8" fmla="*/ 57150 w 159544"/>
                      <a:gd name="connsiteY8" fmla="*/ 185738 h 190500"/>
                      <a:gd name="connsiteX9" fmla="*/ 42863 w 159544"/>
                      <a:gd name="connsiteY9" fmla="*/ 190500 h 190500"/>
                      <a:gd name="connsiteX10" fmla="*/ 21432 w 159544"/>
                      <a:gd name="connsiteY10" fmla="*/ 188119 h 190500"/>
                      <a:gd name="connsiteX11" fmla="*/ 14288 w 159544"/>
                      <a:gd name="connsiteY11" fmla="*/ 185738 h 190500"/>
                      <a:gd name="connsiteX12" fmla="*/ 7144 w 159544"/>
                      <a:gd name="connsiteY12" fmla="*/ 169069 h 190500"/>
                      <a:gd name="connsiteX13" fmla="*/ 0 w 159544"/>
                      <a:gd name="connsiteY13"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95250 w 159544"/>
                      <a:gd name="connsiteY4" fmla="*/ 166688 h 190500"/>
                      <a:gd name="connsiteX5" fmla="*/ 73819 w 159544"/>
                      <a:gd name="connsiteY5" fmla="*/ 178594 h 190500"/>
                      <a:gd name="connsiteX6" fmla="*/ 66675 w 159544"/>
                      <a:gd name="connsiteY6" fmla="*/ 183356 h 190500"/>
                      <a:gd name="connsiteX7" fmla="*/ 57150 w 159544"/>
                      <a:gd name="connsiteY7" fmla="*/ 185738 h 190500"/>
                      <a:gd name="connsiteX8" fmla="*/ 42863 w 159544"/>
                      <a:gd name="connsiteY8" fmla="*/ 190500 h 190500"/>
                      <a:gd name="connsiteX9" fmla="*/ 21432 w 159544"/>
                      <a:gd name="connsiteY9" fmla="*/ 188119 h 190500"/>
                      <a:gd name="connsiteX10" fmla="*/ 14288 w 159544"/>
                      <a:gd name="connsiteY10" fmla="*/ 185738 h 190500"/>
                      <a:gd name="connsiteX11" fmla="*/ 7144 w 159544"/>
                      <a:gd name="connsiteY11" fmla="*/ 169069 h 190500"/>
                      <a:gd name="connsiteX12" fmla="*/ 0 w 159544"/>
                      <a:gd name="connsiteY12"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73819 w 159544"/>
                      <a:gd name="connsiteY4" fmla="*/ 178594 h 190500"/>
                      <a:gd name="connsiteX5" fmla="*/ 66675 w 159544"/>
                      <a:gd name="connsiteY5" fmla="*/ 183356 h 190500"/>
                      <a:gd name="connsiteX6" fmla="*/ 57150 w 159544"/>
                      <a:gd name="connsiteY6" fmla="*/ 185738 h 190500"/>
                      <a:gd name="connsiteX7" fmla="*/ 42863 w 159544"/>
                      <a:gd name="connsiteY7" fmla="*/ 190500 h 190500"/>
                      <a:gd name="connsiteX8" fmla="*/ 21432 w 159544"/>
                      <a:gd name="connsiteY8" fmla="*/ 188119 h 190500"/>
                      <a:gd name="connsiteX9" fmla="*/ 14288 w 159544"/>
                      <a:gd name="connsiteY9" fmla="*/ 185738 h 190500"/>
                      <a:gd name="connsiteX10" fmla="*/ 7144 w 159544"/>
                      <a:gd name="connsiteY10" fmla="*/ 169069 h 190500"/>
                      <a:gd name="connsiteX11" fmla="*/ 0 w 159544"/>
                      <a:gd name="connsiteY11" fmla="*/ 159544 h 190500"/>
                      <a:gd name="connsiteX0" fmla="*/ 159544 w 159544"/>
                      <a:gd name="connsiteY0" fmla="*/ 0 h 190500"/>
                      <a:gd name="connsiteX1" fmla="*/ 157163 w 159544"/>
                      <a:gd name="connsiteY1" fmla="*/ 11906 h 190500"/>
                      <a:gd name="connsiteX2" fmla="*/ 150019 w 159544"/>
                      <a:gd name="connsiteY2" fmla="*/ 61913 h 190500"/>
                      <a:gd name="connsiteX3" fmla="*/ 142875 w 159544"/>
                      <a:gd name="connsiteY3" fmla="*/ 95250 h 190500"/>
                      <a:gd name="connsiteX4" fmla="*/ 73819 w 159544"/>
                      <a:gd name="connsiteY4" fmla="*/ 178594 h 190500"/>
                      <a:gd name="connsiteX5" fmla="*/ 57150 w 159544"/>
                      <a:gd name="connsiteY5" fmla="*/ 185738 h 190500"/>
                      <a:gd name="connsiteX6" fmla="*/ 42863 w 159544"/>
                      <a:gd name="connsiteY6" fmla="*/ 190500 h 190500"/>
                      <a:gd name="connsiteX7" fmla="*/ 21432 w 159544"/>
                      <a:gd name="connsiteY7" fmla="*/ 188119 h 190500"/>
                      <a:gd name="connsiteX8" fmla="*/ 14288 w 159544"/>
                      <a:gd name="connsiteY8" fmla="*/ 185738 h 190500"/>
                      <a:gd name="connsiteX9" fmla="*/ 7144 w 159544"/>
                      <a:gd name="connsiteY9" fmla="*/ 169069 h 190500"/>
                      <a:gd name="connsiteX10" fmla="*/ 0 w 159544"/>
                      <a:gd name="connsiteY10" fmla="*/ 159544 h 190500"/>
                      <a:gd name="connsiteX0" fmla="*/ 159544 w 159544"/>
                      <a:gd name="connsiteY0" fmla="*/ 0 h 194281"/>
                      <a:gd name="connsiteX1" fmla="*/ 157163 w 159544"/>
                      <a:gd name="connsiteY1" fmla="*/ 11906 h 194281"/>
                      <a:gd name="connsiteX2" fmla="*/ 150019 w 159544"/>
                      <a:gd name="connsiteY2" fmla="*/ 61913 h 194281"/>
                      <a:gd name="connsiteX3" fmla="*/ 142875 w 159544"/>
                      <a:gd name="connsiteY3" fmla="*/ 95250 h 194281"/>
                      <a:gd name="connsiteX4" fmla="*/ 57150 w 159544"/>
                      <a:gd name="connsiteY4" fmla="*/ 185738 h 194281"/>
                      <a:gd name="connsiteX5" fmla="*/ 42863 w 159544"/>
                      <a:gd name="connsiteY5" fmla="*/ 190500 h 194281"/>
                      <a:gd name="connsiteX6" fmla="*/ 21432 w 159544"/>
                      <a:gd name="connsiteY6" fmla="*/ 188119 h 194281"/>
                      <a:gd name="connsiteX7" fmla="*/ 14288 w 159544"/>
                      <a:gd name="connsiteY7" fmla="*/ 185738 h 194281"/>
                      <a:gd name="connsiteX8" fmla="*/ 7144 w 159544"/>
                      <a:gd name="connsiteY8" fmla="*/ 169069 h 194281"/>
                      <a:gd name="connsiteX9" fmla="*/ 0 w 159544"/>
                      <a:gd name="connsiteY9" fmla="*/ 159544 h 194281"/>
                      <a:gd name="connsiteX0" fmla="*/ 159544 w 159544"/>
                      <a:gd name="connsiteY0" fmla="*/ 0 h 197044"/>
                      <a:gd name="connsiteX1" fmla="*/ 157163 w 159544"/>
                      <a:gd name="connsiteY1" fmla="*/ 11906 h 197044"/>
                      <a:gd name="connsiteX2" fmla="*/ 150019 w 159544"/>
                      <a:gd name="connsiteY2" fmla="*/ 61913 h 197044"/>
                      <a:gd name="connsiteX3" fmla="*/ 142875 w 159544"/>
                      <a:gd name="connsiteY3" fmla="*/ 95250 h 197044"/>
                      <a:gd name="connsiteX4" fmla="*/ 42863 w 159544"/>
                      <a:gd name="connsiteY4" fmla="*/ 190500 h 197044"/>
                      <a:gd name="connsiteX5" fmla="*/ 21432 w 159544"/>
                      <a:gd name="connsiteY5" fmla="*/ 188119 h 197044"/>
                      <a:gd name="connsiteX6" fmla="*/ 14288 w 159544"/>
                      <a:gd name="connsiteY6" fmla="*/ 185738 h 197044"/>
                      <a:gd name="connsiteX7" fmla="*/ 7144 w 159544"/>
                      <a:gd name="connsiteY7" fmla="*/ 169069 h 197044"/>
                      <a:gd name="connsiteX8" fmla="*/ 0 w 159544"/>
                      <a:gd name="connsiteY8" fmla="*/ 159544 h 197044"/>
                      <a:gd name="connsiteX0" fmla="*/ 159544 w 159544"/>
                      <a:gd name="connsiteY0" fmla="*/ 0 h 194608"/>
                      <a:gd name="connsiteX1" fmla="*/ 157163 w 159544"/>
                      <a:gd name="connsiteY1" fmla="*/ 11906 h 194608"/>
                      <a:gd name="connsiteX2" fmla="*/ 150019 w 159544"/>
                      <a:gd name="connsiteY2" fmla="*/ 61913 h 194608"/>
                      <a:gd name="connsiteX3" fmla="*/ 142875 w 159544"/>
                      <a:gd name="connsiteY3" fmla="*/ 95250 h 194608"/>
                      <a:gd name="connsiteX4" fmla="*/ 21432 w 159544"/>
                      <a:gd name="connsiteY4" fmla="*/ 188119 h 194608"/>
                      <a:gd name="connsiteX5" fmla="*/ 14288 w 159544"/>
                      <a:gd name="connsiteY5" fmla="*/ 185738 h 194608"/>
                      <a:gd name="connsiteX6" fmla="*/ 7144 w 159544"/>
                      <a:gd name="connsiteY6" fmla="*/ 169069 h 194608"/>
                      <a:gd name="connsiteX7" fmla="*/ 0 w 159544"/>
                      <a:gd name="connsiteY7" fmla="*/ 159544 h 194608"/>
                      <a:gd name="connsiteX0" fmla="*/ 159544 w 159544"/>
                      <a:gd name="connsiteY0" fmla="*/ 0 h 191338"/>
                      <a:gd name="connsiteX1" fmla="*/ 157163 w 159544"/>
                      <a:gd name="connsiteY1" fmla="*/ 11906 h 191338"/>
                      <a:gd name="connsiteX2" fmla="*/ 150019 w 159544"/>
                      <a:gd name="connsiteY2" fmla="*/ 61913 h 191338"/>
                      <a:gd name="connsiteX3" fmla="*/ 142875 w 159544"/>
                      <a:gd name="connsiteY3" fmla="*/ 95250 h 191338"/>
                      <a:gd name="connsiteX4" fmla="*/ 21432 w 159544"/>
                      <a:gd name="connsiteY4" fmla="*/ 188119 h 191338"/>
                      <a:gd name="connsiteX5" fmla="*/ 7144 w 159544"/>
                      <a:gd name="connsiteY5" fmla="*/ 169069 h 191338"/>
                      <a:gd name="connsiteX6" fmla="*/ 0 w 159544"/>
                      <a:gd name="connsiteY6" fmla="*/ 159544 h 191338"/>
                      <a:gd name="connsiteX0" fmla="*/ 164247 w 164247"/>
                      <a:gd name="connsiteY0" fmla="*/ 0 h 172583"/>
                      <a:gd name="connsiteX1" fmla="*/ 161866 w 164247"/>
                      <a:gd name="connsiteY1" fmla="*/ 11906 h 172583"/>
                      <a:gd name="connsiteX2" fmla="*/ 154722 w 164247"/>
                      <a:gd name="connsiteY2" fmla="*/ 61913 h 172583"/>
                      <a:gd name="connsiteX3" fmla="*/ 147578 w 164247"/>
                      <a:gd name="connsiteY3" fmla="*/ 95250 h 172583"/>
                      <a:gd name="connsiteX4" fmla="*/ 11847 w 164247"/>
                      <a:gd name="connsiteY4" fmla="*/ 169069 h 172583"/>
                      <a:gd name="connsiteX5" fmla="*/ 4703 w 164247"/>
                      <a:gd name="connsiteY5" fmla="*/ 159544 h 172583"/>
                      <a:gd name="connsiteX0" fmla="*/ 159544 w 159544"/>
                      <a:gd name="connsiteY0" fmla="*/ 0 h 178945"/>
                      <a:gd name="connsiteX1" fmla="*/ 157163 w 159544"/>
                      <a:gd name="connsiteY1" fmla="*/ 11906 h 178945"/>
                      <a:gd name="connsiteX2" fmla="*/ 150019 w 159544"/>
                      <a:gd name="connsiteY2" fmla="*/ 61913 h 178945"/>
                      <a:gd name="connsiteX3" fmla="*/ 142875 w 159544"/>
                      <a:gd name="connsiteY3" fmla="*/ 95250 h 178945"/>
                      <a:gd name="connsiteX4" fmla="*/ 66676 w 159544"/>
                      <a:gd name="connsiteY4" fmla="*/ 176213 h 178945"/>
                      <a:gd name="connsiteX5" fmla="*/ 0 w 159544"/>
                      <a:gd name="connsiteY5" fmla="*/ 159544 h 178945"/>
                      <a:gd name="connsiteX0" fmla="*/ 159544 w 159544"/>
                      <a:gd name="connsiteY0" fmla="*/ 0 h 177975"/>
                      <a:gd name="connsiteX1" fmla="*/ 157163 w 159544"/>
                      <a:gd name="connsiteY1" fmla="*/ 11906 h 177975"/>
                      <a:gd name="connsiteX2" fmla="*/ 150019 w 159544"/>
                      <a:gd name="connsiteY2" fmla="*/ 61913 h 177975"/>
                      <a:gd name="connsiteX3" fmla="*/ 142875 w 159544"/>
                      <a:gd name="connsiteY3" fmla="*/ 111919 h 177975"/>
                      <a:gd name="connsiteX4" fmla="*/ 66676 w 159544"/>
                      <a:gd name="connsiteY4" fmla="*/ 176213 h 177975"/>
                      <a:gd name="connsiteX5" fmla="*/ 0 w 159544"/>
                      <a:gd name="connsiteY5" fmla="*/ 159544 h 177975"/>
                      <a:gd name="connsiteX0" fmla="*/ 159544 w 159544"/>
                      <a:gd name="connsiteY0" fmla="*/ 0 h 177589"/>
                      <a:gd name="connsiteX1" fmla="*/ 157163 w 159544"/>
                      <a:gd name="connsiteY1" fmla="*/ 11906 h 177589"/>
                      <a:gd name="connsiteX2" fmla="*/ 150019 w 159544"/>
                      <a:gd name="connsiteY2" fmla="*/ 61913 h 177589"/>
                      <a:gd name="connsiteX3" fmla="*/ 133350 w 159544"/>
                      <a:gd name="connsiteY3" fmla="*/ 119062 h 177589"/>
                      <a:gd name="connsiteX4" fmla="*/ 66676 w 159544"/>
                      <a:gd name="connsiteY4" fmla="*/ 176213 h 177589"/>
                      <a:gd name="connsiteX5" fmla="*/ 0 w 159544"/>
                      <a:gd name="connsiteY5" fmla="*/ 159544 h 177589"/>
                      <a:gd name="connsiteX0" fmla="*/ 159544 w 159544"/>
                      <a:gd name="connsiteY0" fmla="*/ 0 h 184426"/>
                      <a:gd name="connsiteX1" fmla="*/ 157163 w 159544"/>
                      <a:gd name="connsiteY1" fmla="*/ 11906 h 184426"/>
                      <a:gd name="connsiteX2" fmla="*/ 150019 w 159544"/>
                      <a:gd name="connsiteY2" fmla="*/ 61913 h 184426"/>
                      <a:gd name="connsiteX3" fmla="*/ 133350 w 159544"/>
                      <a:gd name="connsiteY3" fmla="*/ 119062 h 184426"/>
                      <a:gd name="connsiteX4" fmla="*/ 64295 w 159544"/>
                      <a:gd name="connsiteY4" fmla="*/ 183356 h 184426"/>
                      <a:gd name="connsiteX5" fmla="*/ 0 w 159544"/>
                      <a:gd name="connsiteY5" fmla="*/ 159544 h 184426"/>
                      <a:gd name="connsiteX0" fmla="*/ 159544 w 228627"/>
                      <a:gd name="connsiteY0" fmla="*/ 0 h 184426"/>
                      <a:gd name="connsiteX1" fmla="*/ 228601 w 228627"/>
                      <a:gd name="connsiteY1" fmla="*/ 52387 h 184426"/>
                      <a:gd name="connsiteX2" fmla="*/ 150019 w 228627"/>
                      <a:gd name="connsiteY2" fmla="*/ 61913 h 184426"/>
                      <a:gd name="connsiteX3" fmla="*/ 133350 w 228627"/>
                      <a:gd name="connsiteY3" fmla="*/ 119062 h 184426"/>
                      <a:gd name="connsiteX4" fmla="*/ 64295 w 228627"/>
                      <a:gd name="connsiteY4" fmla="*/ 183356 h 184426"/>
                      <a:gd name="connsiteX5" fmla="*/ 0 w 228627"/>
                      <a:gd name="connsiteY5" fmla="*/ 159544 h 184426"/>
                      <a:gd name="connsiteX0" fmla="*/ 159544 w 228627"/>
                      <a:gd name="connsiteY0" fmla="*/ 0 h 224907"/>
                      <a:gd name="connsiteX1" fmla="*/ 228601 w 228627"/>
                      <a:gd name="connsiteY1" fmla="*/ 92868 h 224907"/>
                      <a:gd name="connsiteX2" fmla="*/ 150019 w 228627"/>
                      <a:gd name="connsiteY2" fmla="*/ 102394 h 224907"/>
                      <a:gd name="connsiteX3" fmla="*/ 133350 w 228627"/>
                      <a:gd name="connsiteY3" fmla="*/ 159543 h 224907"/>
                      <a:gd name="connsiteX4" fmla="*/ 64295 w 228627"/>
                      <a:gd name="connsiteY4" fmla="*/ 223837 h 224907"/>
                      <a:gd name="connsiteX5" fmla="*/ 0 w 228627"/>
                      <a:gd name="connsiteY5" fmla="*/ 200025 h 224907"/>
                      <a:gd name="connsiteX0" fmla="*/ 159544 w 160103"/>
                      <a:gd name="connsiteY0" fmla="*/ 0 h 224907"/>
                      <a:gd name="connsiteX1" fmla="*/ 159545 w 160103"/>
                      <a:gd name="connsiteY1" fmla="*/ 66675 h 224907"/>
                      <a:gd name="connsiteX2" fmla="*/ 150019 w 160103"/>
                      <a:gd name="connsiteY2" fmla="*/ 102394 h 224907"/>
                      <a:gd name="connsiteX3" fmla="*/ 133350 w 160103"/>
                      <a:gd name="connsiteY3" fmla="*/ 159543 h 224907"/>
                      <a:gd name="connsiteX4" fmla="*/ 64295 w 160103"/>
                      <a:gd name="connsiteY4" fmla="*/ 223837 h 224907"/>
                      <a:gd name="connsiteX5" fmla="*/ 0 w 160103"/>
                      <a:gd name="connsiteY5" fmla="*/ 200025 h 224907"/>
                      <a:gd name="connsiteX0" fmla="*/ 183356 w 183356"/>
                      <a:gd name="connsiteY0" fmla="*/ 0 h 239194"/>
                      <a:gd name="connsiteX1" fmla="*/ 159545 w 183356"/>
                      <a:gd name="connsiteY1" fmla="*/ 80962 h 239194"/>
                      <a:gd name="connsiteX2" fmla="*/ 150019 w 183356"/>
                      <a:gd name="connsiteY2" fmla="*/ 116681 h 239194"/>
                      <a:gd name="connsiteX3" fmla="*/ 133350 w 183356"/>
                      <a:gd name="connsiteY3" fmla="*/ 173830 h 239194"/>
                      <a:gd name="connsiteX4" fmla="*/ 64295 w 183356"/>
                      <a:gd name="connsiteY4" fmla="*/ 238124 h 239194"/>
                      <a:gd name="connsiteX5" fmla="*/ 0 w 183356"/>
                      <a:gd name="connsiteY5" fmla="*/ 214312 h 239194"/>
                      <a:gd name="connsiteX0" fmla="*/ 183356 w 183356"/>
                      <a:gd name="connsiteY0" fmla="*/ 0 h 239194"/>
                      <a:gd name="connsiteX1" fmla="*/ 154783 w 183356"/>
                      <a:gd name="connsiteY1" fmla="*/ 88106 h 239194"/>
                      <a:gd name="connsiteX2" fmla="*/ 150019 w 183356"/>
                      <a:gd name="connsiteY2" fmla="*/ 116681 h 239194"/>
                      <a:gd name="connsiteX3" fmla="*/ 133350 w 183356"/>
                      <a:gd name="connsiteY3" fmla="*/ 173830 h 239194"/>
                      <a:gd name="connsiteX4" fmla="*/ 64295 w 183356"/>
                      <a:gd name="connsiteY4" fmla="*/ 238124 h 239194"/>
                      <a:gd name="connsiteX5" fmla="*/ 0 w 183356"/>
                      <a:gd name="connsiteY5" fmla="*/ 214312 h 239194"/>
                      <a:gd name="connsiteX0" fmla="*/ 183356 w 183356"/>
                      <a:gd name="connsiteY0" fmla="*/ 0 h 224906"/>
                      <a:gd name="connsiteX1" fmla="*/ 154783 w 183356"/>
                      <a:gd name="connsiteY1" fmla="*/ 73818 h 224906"/>
                      <a:gd name="connsiteX2" fmla="*/ 150019 w 183356"/>
                      <a:gd name="connsiteY2" fmla="*/ 102393 h 224906"/>
                      <a:gd name="connsiteX3" fmla="*/ 133350 w 183356"/>
                      <a:gd name="connsiteY3" fmla="*/ 159542 h 224906"/>
                      <a:gd name="connsiteX4" fmla="*/ 64295 w 183356"/>
                      <a:gd name="connsiteY4" fmla="*/ 223836 h 224906"/>
                      <a:gd name="connsiteX5" fmla="*/ 0 w 183356"/>
                      <a:gd name="connsiteY5" fmla="*/ 200024 h 224906"/>
                      <a:gd name="connsiteX0" fmla="*/ 161925 w 161925"/>
                      <a:gd name="connsiteY0" fmla="*/ 0 h 226272"/>
                      <a:gd name="connsiteX1" fmla="*/ 133352 w 161925"/>
                      <a:gd name="connsiteY1" fmla="*/ 73818 h 226272"/>
                      <a:gd name="connsiteX2" fmla="*/ 128588 w 161925"/>
                      <a:gd name="connsiteY2" fmla="*/ 102393 h 226272"/>
                      <a:gd name="connsiteX3" fmla="*/ 111919 w 161925"/>
                      <a:gd name="connsiteY3" fmla="*/ 159542 h 226272"/>
                      <a:gd name="connsiteX4" fmla="*/ 42864 w 161925"/>
                      <a:gd name="connsiteY4" fmla="*/ 223836 h 226272"/>
                      <a:gd name="connsiteX5" fmla="*/ 0 w 161925"/>
                      <a:gd name="connsiteY5" fmla="*/ 211931 h 226272"/>
                      <a:gd name="connsiteX0" fmla="*/ 161925 w 161925"/>
                      <a:gd name="connsiteY0" fmla="*/ 0 h 225103"/>
                      <a:gd name="connsiteX1" fmla="*/ 133352 w 161925"/>
                      <a:gd name="connsiteY1" fmla="*/ 73818 h 225103"/>
                      <a:gd name="connsiteX2" fmla="*/ 128588 w 161925"/>
                      <a:gd name="connsiteY2" fmla="*/ 102393 h 225103"/>
                      <a:gd name="connsiteX3" fmla="*/ 111919 w 161925"/>
                      <a:gd name="connsiteY3" fmla="*/ 159542 h 225103"/>
                      <a:gd name="connsiteX4" fmla="*/ 42864 w 161925"/>
                      <a:gd name="connsiteY4" fmla="*/ 223836 h 225103"/>
                      <a:gd name="connsiteX5" fmla="*/ 0 w 161925"/>
                      <a:gd name="connsiteY5" fmla="*/ 202406 h 225103"/>
                      <a:gd name="connsiteX0" fmla="*/ 176213 w 176213"/>
                      <a:gd name="connsiteY0" fmla="*/ 0 h 224105"/>
                      <a:gd name="connsiteX1" fmla="*/ 147640 w 176213"/>
                      <a:gd name="connsiteY1" fmla="*/ 73818 h 224105"/>
                      <a:gd name="connsiteX2" fmla="*/ 142876 w 176213"/>
                      <a:gd name="connsiteY2" fmla="*/ 102393 h 224105"/>
                      <a:gd name="connsiteX3" fmla="*/ 126207 w 176213"/>
                      <a:gd name="connsiteY3" fmla="*/ 159542 h 224105"/>
                      <a:gd name="connsiteX4" fmla="*/ 57152 w 176213"/>
                      <a:gd name="connsiteY4" fmla="*/ 223836 h 224105"/>
                      <a:gd name="connsiteX5" fmla="*/ 0 w 176213"/>
                      <a:gd name="connsiteY5" fmla="*/ 183356 h 2241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213" h="224105">
                        <a:moveTo>
                          <a:pt x="176213" y="0"/>
                        </a:moveTo>
                        <a:cubicBezTo>
                          <a:pt x="175419" y="3969"/>
                          <a:pt x="153196" y="56753"/>
                          <a:pt x="147640" y="73818"/>
                        </a:cubicBezTo>
                        <a:cubicBezTo>
                          <a:pt x="142084" y="90884"/>
                          <a:pt x="146448" y="88106"/>
                          <a:pt x="142876" y="102393"/>
                        </a:cubicBezTo>
                        <a:cubicBezTo>
                          <a:pt x="139304" y="116680"/>
                          <a:pt x="140494" y="139302"/>
                          <a:pt x="126207" y="159542"/>
                        </a:cubicBezTo>
                        <a:cubicBezTo>
                          <a:pt x="111920" y="179782"/>
                          <a:pt x="78186" y="219867"/>
                          <a:pt x="57152" y="223836"/>
                        </a:cubicBezTo>
                        <a:cubicBezTo>
                          <a:pt x="36118" y="227805"/>
                          <a:pt x="3351" y="186705"/>
                          <a:pt x="0" y="183356"/>
                        </a:cubicBezTo>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204" name="Haare"/>
                <p:cNvGrpSpPr/>
                <p:nvPr/>
              </p:nvGrpSpPr>
              <p:grpSpPr>
                <a:xfrm>
                  <a:off x="1955006" y="5697687"/>
                  <a:ext cx="433993" cy="412607"/>
                  <a:chOff x="1955006" y="5697687"/>
                  <a:chExt cx="433993" cy="412607"/>
                </a:xfrm>
              </p:grpSpPr>
              <p:sp>
                <p:nvSpPr>
                  <p:cNvPr id="1206" name="Ellipse 5"/>
                  <p:cNvSpPr/>
                  <p:nvPr/>
                </p:nvSpPr>
                <p:spPr>
                  <a:xfrm>
                    <a:off x="1955006" y="5697687"/>
                    <a:ext cx="433993" cy="412607"/>
                  </a:xfrm>
                  <a:custGeom>
                    <a:avLst/>
                    <a:gdLst>
                      <a:gd name="connsiteX0" fmla="*/ 0 w 359568"/>
                      <a:gd name="connsiteY0" fmla="*/ 179784 h 359568"/>
                      <a:gd name="connsiteX1" fmla="*/ 179784 w 359568"/>
                      <a:gd name="connsiteY1" fmla="*/ 0 h 359568"/>
                      <a:gd name="connsiteX2" fmla="*/ 359568 w 359568"/>
                      <a:gd name="connsiteY2" fmla="*/ 179784 h 359568"/>
                      <a:gd name="connsiteX3" fmla="*/ 179784 w 359568"/>
                      <a:gd name="connsiteY3" fmla="*/ 359568 h 359568"/>
                      <a:gd name="connsiteX4" fmla="*/ 0 w 359568"/>
                      <a:gd name="connsiteY4" fmla="*/ 179784 h 359568"/>
                      <a:gd name="connsiteX0" fmla="*/ 496 w 360064"/>
                      <a:gd name="connsiteY0" fmla="*/ 201215 h 380999"/>
                      <a:gd name="connsiteX1" fmla="*/ 227905 w 360064"/>
                      <a:gd name="connsiteY1" fmla="*/ 0 h 380999"/>
                      <a:gd name="connsiteX2" fmla="*/ 360064 w 360064"/>
                      <a:gd name="connsiteY2" fmla="*/ 201215 h 380999"/>
                      <a:gd name="connsiteX3" fmla="*/ 180280 w 360064"/>
                      <a:gd name="connsiteY3" fmla="*/ 380999 h 380999"/>
                      <a:gd name="connsiteX4" fmla="*/ 496 w 360064"/>
                      <a:gd name="connsiteY4" fmla="*/ 201215 h 380999"/>
                      <a:gd name="connsiteX0" fmla="*/ 373 w 402804"/>
                      <a:gd name="connsiteY0" fmla="*/ 201741 h 381822"/>
                      <a:gd name="connsiteX1" fmla="*/ 227782 w 402804"/>
                      <a:gd name="connsiteY1" fmla="*/ 526 h 381822"/>
                      <a:gd name="connsiteX2" fmla="*/ 402804 w 402804"/>
                      <a:gd name="connsiteY2" fmla="*/ 158878 h 381822"/>
                      <a:gd name="connsiteX3" fmla="*/ 180157 w 402804"/>
                      <a:gd name="connsiteY3" fmla="*/ 381525 h 381822"/>
                      <a:gd name="connsiteX4" fmla="*/ 373 w 402804"/>
                      <a:gd name="connsiteY4" fmla="*/ 201741 h 381822"/>
                      <a:gd name="connsiteX0" fmla="*/ 373 w 408918"/>
                      <a:gd name="connsiteY0" fmla="*/ 210456 h 390537"/>
                      <a:gd name="connsiteX1" fmla="*/ 227782 w 408918"/>
                      <a:gd name="connsiteY1" fmla="*/ 9241 h 390537"/>
                      <a:gd name="connsiteX2" fmla="*/ 336128 w 408918"/>
                      <a:gd name="connsiteY2" fmla="*/ 47340 h 390537"/>
                      <a:gd name="connsiteX3" fmla="*/ 402804 w 408918"/>
                      <a:gd name="connsiteY3" fmla="*/ 167593 h 390537"/>
                      <a:gd name="connsiteX4" fmla="*/ 180157 w 408918"/>
                      <a:gd name="connsiteY4" fmla="*/ 390240 h 390537"/>
                      <a:gd name="connsiteX5" fmla="*/ 373 w 408918"/>
                      <a:gd name="connsiteY5" fmla="*/ 210456 h 390537"/>
                      <a:gd name="connsiteX0" fmla="*/ 373 w 408166"/>
                      <a:gd name="connsiteY0" fmla="*/ 206838 h 386919"/>
                      <a:gd name="connsiteX1" fmla="*/ 227782 w 408166"/>
                      <a:gd name="connsiteY1" fmla="*/ 5623 h 386919"/>
                      <a:gd name="connsiteX2" fmla="*/ 324221 w 408166"/>
                      <a:gd name="connsiteY2" fmla="*/ 65154 h 386919"/>
                      <a:gd name="connsiteX3" fmla="*/ 402804 w 408166"/>
                      <a:gd name="connsiteY3" fmla="*/ 163975 h 386919"/>
                      <a:gd name="connsiteX4" fmla="*/ 180157 w 408166"/>
                      <a:gd name="connsiteY4" fmla="*/ 386622 h 386919"/>
                      <a:gd name="connsiteX5" fmla="*/ 373 w 408166"/>
                      <a:gd name="connsiteY5" fmla="*/ 206838 h 386919"/>
                      <a:gd name="connsiteX0" fmla="*/ 373 w 408166"/>
                      <a:gd name="connsiteY0" fmla="*/ 204358 h 384439"/>
                      <a:gd name="connsiteX1" fmla="*/ 176584 w 408166"/>
                      <a:gd name="connsiteY1" fmla="*/ 29337 h 384439"/>
                      <a:gd name="connsiteX2" fmla="*/ 227782 w 408166"/>
                      <a:gd name="connsiteY2" fmla="*/ 3143 h 384439"/>
                      <a:gd name="connsiteX3" fmla="*/ 324221 w 408166"/>
                      <a:gd name="connsiteY3" fmla="*/ 62674 h 384439"/>
                      <a:gd name="connsiteX4" fmla="*/ 402804 w 408166"/>
                      <a:gd name="connsiteY4" fmla="*/ 161495 h 384439"/>
                      <a:gd name="connsiteX5" fmla="*/ 180157 w 408166"/>
                      <a:gd name="connsiteY5" fmla="*/ 384142 h 384439"/>
                      <a:gd name="connsiteX6" fmla="*/ 373 w 408166"/>
                      <a:gd name="connsiteY6" fmla="*/ 204358 h 384439"/>
                      <a:gd name="connsiteX0" fmla="*/ 3021 w 410814"/>
                      <a:gd name="connsiteY0" fmla="*/ 201473 h 381537"/>
                      <a:gd name="connsiteX1" fmla="*/ 81601 w 410814"/>
                      <a:gd name="connsiteY1" fmla="*/ 45502 h 381537"/>
                      <a:gd name="connsiteX2" fmla="*/ 230430 w 410814"/>
                      <a:gd name="connsiteY2" fmla="*/ 258 h 381537"/>
                      <a:gd name="connsiteX3" fmla="*/ 326869 w 410814"/>
                      <a:gd name="connsiteY3" fmla="*/ 59789 h 381537"/>
                      <a:gd name="connsiteX4" fmla="*/ 405452 w 410814"/>
                      <a:gd name="connsiteY4" fmla="*/ 158610 h 381537"/>
                      <a:gd name="connsiteX5" fmla="*/ 182805 w 410814"/>
                      <a:gd name="connsiteY5" fmla="*/ 381257 h 381537"/>
                      <a:gd name="connsiteX6" fmla="*/ 3021 w 410814"/>
                      <a:gd name="connsiteY6" fmla="*/ 201473 h 381537"/>
                      <a:gd name="connsiteX0" fmla="*/ 3021 w 408653"/>
                      <a:gd name="connsiteY0" fmla="*/ 201473 h 381537"/>
                      <a:gd name="connsiteX1" fmla="*/ 81601 w 408653"/>
                      <a:gd name="connsiteY1" fmla="*/ 45502 h 381537"/>
                      <a:gd name="connsiteX2" fmla="*/ 230430 w 408653"/>
                      <a:gd name="connsiteY2" fmla="*/ 258 h 381537"/>
                      <a:gd name="connsiteX3" fmla="*/ 326869 w 408653"/>
                      <a:gd name="connsiteY3" fmla="*/ 59789 h 381537"/>
                      <a:gd name="connsiteX4" fmla="*/ 405452 w 408653"/>
                      <a:gd name="connsiteY4" fmla="*/ 158610 h 381537"/>
                      <a:gd name="connsiteX5" fmla="*/ 372113 w 408653"/>
                      <a:gd name="connsiteY5" fmla="*/ 219333 h 381537"/>
                      <a:gd name="connsiteX6" fmla="*/ 182805 w 408653"/>
                      <a:gd name="connsiteY6" fmla="*/ 381257 h 381537"/>
                      <a:gd name="connsiteX7" fmla="*/ 3021 w 408653"/>
                      <a:gd name="connsiteY7" fmla="*/ 201473 h 381537"/>
                      <a:gd name="connsiteX0" fmla="*/ 3021 w 407962"/>
                      <a:gd name="connsiteY0" fmla="*/ 201473 h 381262"/>
                      <a:gd name="connsiteX1" fmla="*/ 81601 w 407962"/>
                      <a:gd name="connsiteY1" fmla="*/ 45502 h 381262"/>
                      <a:gd name="connsiteX2" fmla="*/ 230430 w 407962"/>
                      <a:gd name="connsiteY2" fmla="*/ 258 h 381262"/>
                      <a:gd name="connsiteX3" fmla="*/ 326869 w 407962"/>
                      <a:gd name="connsiteY3" fmla="*/ 59789 h 381262"/>
                      <a:gd name="connsiteX4" fmla="*/ 405452 w 407962"/>
                      <a:gd name="connsiteY4" fmla="*/ 158610 h 381262"/>
                      <a:gd name="connsiteX5" fmla="*/ 367350 w 407962"/>
                      <a:gd name="connsiteY5" fmla="*/ 207426 h 381262"/>
                      <a:gd name="connsiteX6" fmla="*/ 182805 w 407962"/>
                      <a:gd name="connsiteY6" fmla="*/ 381257 h 381262"/>
                      <a:gd name="connsiteX7" fmla="*/ 3021 w 407962"/>
                      <a:gd name="connsiteY7" fmla="*/ 201473 h 381262"/>
                      <a:gd name="connsiteX0" fmla="*/ 3021 w 405895"/>
                      <a:gd name="connsiteY0" fmla="*/ 201473 h 381262"/>
                      <a:gd name="connsiteX1" fmla="*/ 81601 w 405895"/>
                      <a:gd name="connsiteY1" fmla="*/ 45502 h 381262"/>
                      <a:gd name="connsiteX2" fmla="*/ 230430 w 405895"/>
                      <a:gd name="connsiteY2" fmla="*/ 258 h 381262"/>
                      <a:gd name="connsiteX3" fmla="*/ 326869 w 405895"/>
                      <a:gd name="connsiteY3" fmla="*/ 59789 h 381262"/>
                      <a:gd name="connsiteX4" fmla="*/ 403071 w 405895"/>
                      <a:gd name="connsiteY4" fmla="*/ 113366 h 381262"/>
                      <a:gd name="connsiteX5" fmla="*/ 367350 w 405895"/>
                      <a:gd name="connsiteY5" fmla="*/ 207426 h 381262"/>
                      <a:gd name="connsiteX6" fmla="*/ 182805 w 405895"/>
                      <a:gd name="connsiteY6" fmla="*/ 381257 h 381262"/>
                      <a:gd name="connsiteX7" fmla="*/ 3021 w 405895"/>
                      <a:gd name="connsiteY7" fmla="*/ 201473 h 381262"/>
                      <a:gd name="connsiteX0" fmla="*/ 3021 w 408928"/>
                      <a:gd name="connsiteY0" fmla="*/ 201473 h 381262"/>
                      <a:gd name="connsiteX1" fmla="*/ 81601 w 408928"/>
                      <a:gd name="connsiteY1" fmla="*/ 45502 h 381262"/>
                      <a:gd name="connsiteX2" fmla="*/ 230430 w 408928"/>
                      <a:gd name="connsiteY2" fmla="*/ 258 h 381262"/>
                      <a:gd name="connsiteX3" fmla="*/ 326869 w 408928"/>
                      <a:gd name="connsiteY3" fmla="*/ 59789 h 381262"/>
                      <a:gd name="connsiteX4" fmla="*/ 403071 w 408928"/>
                      <a:gd name="connsiteY4" fmla="*/ 113366 h 381262"/>
                      <a:gd name="connsiteX5" fmla="*/ 367350 w 408928"/>
                      <a:gd name="connsiteY5" fmla="*/ 207426 h 381262"/>
                      <a:gd name="connsiteX6" fmla="*/ 182805 w 408928"/>
                      <a:gd name="connsiteY6" fmla="*/ 381257 h 381262"/>
                      <a:gd name="connsiteX7" fmla="*/ 3021 w 408928"/>
                      <a:gd name="connsiteY7" fmla="*/ 201473 h 381262"/>
                      <a:gd name="connsiteX0" fmla="*/ 3021 w 408928"/>
                      <a:gd name="connsiteY0" fmla="*/ 201473 h 381262"/>
                      <a:gd name="connsiteX1" fmla="*/ 81601 w 408928"/>
                      <a:gd name="connsiteY1" fmla="*/ 45502 h 381262"/>
                      <a:gd name="connsiteX2" fmla="*/ 230430 w 408928"/>
                      <a:gd name="connsiteY2" fmla="*/ 258 h 381262"/>
                      <a:gd name="connsiteX3" fmla="*/ 326869 w 408928"/>
                      <a:gd name="connsiteY3" fmla="*/ 59789 h 381262"/>
                      <a:gd name="connsiteX4" fmla="*/ 403071 w 408928"/>
                      <a:gd name="connsiteY4" fmla="*/ 113366 h 381262"/>
                      <a:gd name="connsiteX5" fmla="*/ 367350 w 408928"/>
                      <a:gd name="connsiteY5" fmla="*/ 207426 h 381262"/>
                      <a:gd name="connsiteX6" fmla="*/ 182805 w 408928"/>
                      <a:gd name="connsiteY6" fmla="*/ 381257 h 381262"/>
                      <a:gd name="connsiteX7" fmla="*/ 3021 w 408928"/>
                      <a:gd name="connsiteY7" fmla="*/ 201473 h 381262"/>
                      <a:gd name="connsiteX0" fmla="*/ 3021 w 406893"/>
                      <a:gd name="connsiteY0" fmla="*/ 201473 h 381262"/>
                      <a:gd name="connsiteX1" fmla="*/ 81601 w 406893"/>
                      <a:gd name="connsiteY1" fmla="*/ 45502 h 381262"/>
                      <a:gd name="connsiteX2" fmla="*/ 230430 w 406893"/>
                      <a:gd name="connsiteY2" fmla="*/ 258 h 381262"/>
                      <a:gd name="connsiteX3" fmla="*/ 326869 w 406893"/>
                      <a:gd name="connsiteY3" fmla="*/ 59789 h 381262"/>
                      <a:gd name="connsiteX4" fmla="*/ 403071 w 406893"/>
                      <a:gd name="connsiteY4" fmla="*/ 113366 h 381262"/>
                      <a:gd name="connsiteX5" fmla="*/ 367350 w 406893"/>
                      <a:gd name="connsiteY5" fmla="*/ 207426 h 381262"/>
                      <a:gd name="connsiteX6" fmla="*/ 182805 w 406893"/>
                      <a:gd name="connsiteY6" fmla="*/ 381257 h 381262"/>
                      <a:gd name="connsiteX7" fmla="*/ 3021 w 406893"/>
                      <a:gd name="connsiteY7" fmla="*/ 201473 h 381262"/>
                      <a:gd name="connsiteX0" fmla="*/ 3021 w 403010"/>
                      <a:gd name="connsiteY0" fmla="*/ 201473 h 381262"/>
                      <a:gd name="connsiteX1" fmla="*/ 81601 w 403010"/>
                      <a:gd name="connsiteY1" fmla="*/ 45502 h 381262"/>
                      <a:gd name="connsiteX2" fmla="*/ 230430 w 403010"/>
                      <a:gd name="connsiteY2" fmla="*/ 258 h 381262"/>
                      <a:gd name="connsiteX3" fmla="*/ 326869 w 403010"/>
                      <a:gd name="connsiteY3" fmla="*/ 59789 h 381262"/>
                      <a:gd name="connsiteX4" fmla="*/ 398309 w 403010"/>
                      <a:gd name="connsiteY4" fmla="*/ 120509 h 381262"/>
                      <a:gd name="connsiteX5" fmla="*/ 367350 w 403010"/>
                      <a:gd name="connsiteY5" fmla="*/ 207426 h 381262"/>
                      <a:gd name="connsiteX6" fmla="*/ 182805 w 403010"/>
                      <a:gd name="connsiteY6" fmla="*/ 381257 h 381262"/>
                      <a:gd name="connsiteX7" fmla="*/ 3021 w 403010"/>
                      <a:gd name="connsiteY7" fmla="*/ 201473 h 381262"/>
                      <a:gd name="connsiteX0" fmla="*/ 3021 w 403010"/>
                      <a:gd name="connsiteY0" fmla="*/ 201473 h 381262"/>
                      <a:gd name="connsiteX1" fmla="*/ 81601 w 403010"/>
                      <a:gd name="connsiteY1" fmla="*/ 45502 h 381262"/>
                      <a:gd name="connsiteX2" fmla="*/ 230430 w 403010"/>
                      <a:gd name="connsiteY2" fmla="*/ 258 h 381262"/>
                      <a:gd name="connsiteX3" fmla="*/ 326869 w 403010"/>
                      <a:gd name="connsiteY3" fmla="*/ 59789 h 381262"/>
                      <a:gd name="connsiteX4" fmla="*/ 398309 w 403010"/>
                      <a:gd name="connsiteY4" fmla="*/ 120509 h 381262"/>
                      <a:gd name="connsiteX5" fmla="*/ 367350 w 403010"/>
                      <a:gd name="connsiteY5" fmla="*/ 207426 h 381262"/>
                      <a:gd name="connsiteX6" fmla="*/ 182805 w 403010"/>
                      <a:gd name="connsiteY6" fmla="*/ 381257 h 381262"/>
                      <a:gd name="connsiteX7" fmla="*/ 3021 w 403010"/>
                      <a:gd name="connsiteY7" fmla="*/ 201473 h 381262"/>
                      <a:gd name="connsiteX0" fmla="*/ 3021 w 400473"/>
                      <a:gd name="connsiteY0" fmla="*/ 201473 h 382561"/>
                      <a:gd name="connsiteX1" fmla="*/ 81601 w 400473"/>
                      <a:gd name="connsiteY1" fmla="*/ 45502 h 382561"/>
                      <a:gd name="connsiteX2" fmla="*/ 230430 w 400473"/>
                      <a:gd name="connsiteY2" fmla="*/ 258 h 382561"/>
                      <a:gd name="connsiteX3" fmla="*/ 326869 w 400473"/>
                      <a:gd name="connsiteY3" fmla="*/ 59789 h 382561"/>
                      <a:gd name="connsiteX4" fmla="*/ 398309 w 400473"/>
                      <a:gd name="connsiteY4" fmla="*/ 120509 h 382561"/>
                      <a:gd name="connsiteX5" fmla="*/ 367350 w 400473"/>
                      <a:gd name="connsiteY5" fmla="*/ 207426 h 382561"/>
                      <a:gd name="connsiteX6" fmla="*/ 312584 w 400473"/>
                      <a:gd name="connsiteY6" fmla="*/ 278865 h 382561"/>
                      <a:gd name="connsiteX7" fmla="*/ 182805 w 400473"/>
                      <a:gd name="connsiteY7" fmla="*/ 381257 h 382561"/>
                      <a:gd name="connsiteX8" fmla="*/ 3021 w 400473"/>
                      <a:gd name="connsiteY8" fmla="*/ 201473 h 382561"/>
                      <a:gd name="connsiteX0" fmla="*/ 3021 w 400473"/>
                      <a:gd name="connsiteY0" fmla="*/ 201473 h 381735"/>
                      <a:gd name="connsiteX1" fmla="*/ 81601 w 400473"/>
                      <a:gd name="connsiteY1" fmla="*/ 45502 h 381735"/>
                      <a:gd name="connsiteX2" fmla="*/ 230430 w 400473"/>
                      <a:gd name="connsiteY2" fmla="*/ 258 h 381735"/>
                      <a:gd name="connsiteX3" fmla="*/ 326869 w 400473"/>
                      <a:gd name="connsiteY3" fmla="*/ 59789 h 381735"/>
                      <a:gd name="connsiteX4" fmla="*/ 398309 w 400473"/>
                      <a:gd name="connsiteY4" fmla="*/ 120509 h 381735"/>
                      <a:gd name="connsiteX5" fmla="*/ 367350 w 400473"/>
                      <a:gd name="connsiteY5" fmla="*/ 207426 h 381735"/>
                      <a:gd name="connsiteX6" fmla="*/ 364971 w 400473"/>
                      <a:gd name="connsiteY6" fmla="*/ 252672 h 381735"/>
                      <a:gd name="connsiteX7" fmla="*/ 182805 w 400473"/>
                      <a:gd name="connsiteY7" fmla="*/ 381257 h 381735"/>
                      <a:gd name="connsiteX8" fmla="*/ 3021 w 400473"/>
                      <a:gd name="connsiteY8" fmla="*/ 201473 h 381735"/>
                      <a:gd name="connsiteX0" fmla="*/ 3021 w 400473"/>
                      <a:gd name="connsiteY0" fmla="*/ 201473 h 381735"/>
                      <a:gd name="connsiteX1" fmla="*/ 81601 w 400473"/>
                      <a:gd name="connsiteY1" fmla="*/ 45502 h 381735"/>
                      <a:gd name="connsiteX2" fmla="*/ 230430 w 400473"/>
                      <a:gd name="connsiteY2" fmla="*/ 258 h 381735"/>
                      <a:gd name="connsiteX3" fmla="*/ 326869 w 400473"/>
                      <a:gd name="connsiteY3" fmla="*/ 59789 h 381735"/>
                      <a:gd name="connsiteX4" fmla="*/ 398309 w 400473"/>
                      <a:gd name="connsiteY4" fmla="*/ 120509 h 381735"/>
                      <a:gd name="connsiteX5" fmla="*/ 367350 w 400473"/>
                      <a:gd name="connsiteY5" fmla="*/ 207426 h 381735"/>
                      <a:gd name="connsiteX6" fmla="*/ 364971 w 400473"/>
                      <a:gd name="connsiteY6" fmla="*/ 252672 h 381735"/>
                      <a:gd name="connsiteX7" fmla="*/ 182805 w 400473"/>
                      <a:gd name="connsiteY7" fmla="*/ 381257 h 381735"/>
                      <a:gd name="connsiteX8" fmla="*/ 3021 w 400473"/>
                      <a:gd name="connsiteY8" fmla="*/ 201473 h 381735"/>
                      <a:gd name="connsiteX0" fmla="*/ 3021 w 400473"/>
                      <a:gd name="connsiteY0" fmla="*/ 201473 h 381595"/>
                      <a:gd name="connsiteX1" fmla="*/ 81601 w 400473"/>
                      <a:gd name="connsiteY1" fmla="*/ 45502 h 381595"/>
                      <a:gd name="connsiteX2" fmla="*/ 230430 w 400473"/>
                      <a:gd name="connsiteY2" fmla="*/ 258 h 381595"/>
                      <a:gd name="connsiteX3" fmla="*/ 326869 w 400473"/>
                      <a:gd name="connsiteY3" fmla="*/ 59789 h 381595"/>
                      <a:gd name="connsiteX4" fmla="*/ 398309 w 400473"/>
                      <a:gd name="connsiteY4" fmla="*/ 120509 h 381595"/>
                      <a:gd name="connsiteX5" fmla="*/ 367350 w 400473"/>
                      <a:gd name="connsiteY5" fmla="*/ 207426 h 381595"/>
                      <a:gd name="connsiteX6" fmla="*/ 355446 w 400473"/>
                      <a:gd name="connsiteY6" fmla="*/ 245528 h 381595"/>
                      <a:gd name="connsiteX7" fmla="*/ 182805 w 400473"/>
                      <a:gd name="connsiteY7" fmla="*/ 381257 h 381595"/>
                      <a:gd name="connsiteX8" fmla="*/ 3021 w 400473"/>
                      <a:gd name="connsiteY8" fmla="*/ 201473 h 381595"/>
                      <a:gd name="connsiteX0" fmla="*/ 3021 w 400473"/>
                      <a:gd name="connsiteY0" fmla="*/ 201473 h 389045"/>
                      <a:gd name="connsiteX1" fmla="*/ 81601 w 400473"/>
                      <a:gd name="connsiteY1" fmla="*/ 45502 h 389045"/>
                      <a:gd name="connsiteX2" fmla="*/ 230430 w 400473"/>
                      <a:gd name="connsiteY2" fmla="*/ 258 h 389045"/>
                      <a:gd name="connsiteX3" fmla="*/ 326869 w 400473"/>
                      <a:gd name="connsiteY3" fmla="*/ 59789 h 389045"/>
                      <a:gd name="connsiteX4" fmla="*/ 398309 w 400473"/>
                      <a:gd name="connsiteY4" fmla="*/ 120509 h 389045"/>
                      <a:gd name="connsiteX5" fmla="*/ 367350 w 400473"/>
                      <a:gd name="connsiteY5" fmla="*/ 207426 h 389045"/>
                      <a:gd name="connsiteX6" fmla="*/ 355446 w 400473"/>
                      <a:gd name="connsiteY6" fmla="*/ 245528 h 389045"/>
                      <a:gd name="connsiteX7" fmla="*/ 260198 w 400473"/>
                      <a:gd name="connsiteY7" fmla="*/ 345540 h 389045"/>
                      <a:gd name="connsiteX8" fmla="*/ 182805 w 400473"/>
                      <a:gd name="connsiteY8" fmla="*/ 381257 h 389045"/>
                      <a:gd name="connsiteX9" fmla="*/ 3021 w 400473"/>
                      <a:gd name="connsiteY9" fmla="*/ 201473 h 389045"/>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0509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0509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7652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1279"/>
                      <a:gd name="connsiteY0" fmla="*/ 201473 h 384314"/>
                      <a:gd name="connsiteX1" fmla="*/ 81601 w 401279"/>
                      <a:gd name="connsiteY1" fmla="*/ 45502 h 384314"/>
                      <a:gd name="connsiteX2" fmla="*/ 230430 w 401279"/>
                      <a:gd name="connsiteY2" fmla="*/ 258 h 384314"/>
                      <a:gd name="connsiteX3" fmla="*/ 326869 w 401279"/>
                      <a:gd name="connsiteY3" fmla="*/ 59789 h 384314"/>
                      <a:gd name="connsiteX4" fmla="*/ 398309 w 401279"/>
                      <a:gd name="connsiteY4" fmla="*/ 127652 h 384314"/>
                      <a:gd name="connsiteX5" fmla="*/ 367350 w 401279"/>
                      <a:gd name="connsiteY5" fmla="*/ 207426 h 384314"/>
                      <a:gd name="connsiteX6" fmla="*/ 355446 w 401279"/>
                      <a:gd name="connsiteY6" fmla="*/ 245528 h 384314"/>
                      <a:gd name="connsiteX7" fmla="*/ 319730 w 401279"/>
                      <a:gd name="connsiteY7" fmla="*/ 309822 h 384314"/>
                      <a:gd name="connsiteX8" fmla="*/ 182805 w 401279"/>
                      <a:gd name="connsiteY8" fmla="*/ 381257 h 384314"/>
                      <a:gd name="connsiteX9" fmla="*/ 3021 w 401279"/>
                      <a:gd name="connsiteY9" fmla="*/ 201473 h 384314"/>
                      <a:gd name="connsiteX0" fmla="*/ 3021 w 401279"/>
                      <a:gd name="connsiteY0" fmla="*/ 201473 h 387530"/>
                      <a:gd name="connsiteX1" fmla="*/ 81601 w 401279"/>
                      <a:gd name="connsiteY1" fmla="*/ 45502 h 387530"/>
                      <a:gd name="connsiteX2" fmla="*/ 230430 w 401279"/>
                      <a:gd name="connsiteY2" fmla="*/ 258 h 387530"/>
                      <a:gd name="connsiteX3" fmla="*/ 326869 w 401279"/>
                      <a:gd name="connsiteY3" fmla="*/ 59789 h 387530"/>
                      <a:gd name="connsiteX4" fmla="*/ 398309 w 401279"/>
                      <a:gd name="connsiteY4" fmla="*/ 127652 h 387530"/>
                      <a:gd name="connsiteX5" fmla="*/ 367350 w 401279"/>
                      <a:gd name="connsiteY5" fmla="*/ 207426 h 387530"/>
                      <a:gd name="connsiteX6" fmla="*/ 355446 w 401279"/>
                      <a:gd name="connsiteY6" fmla="*/ 245528 h 387530"/>
                      <a:gd name="connsiteX7" fmla="*/ 319730 w 401279"/>
                      <a:gd name="connsiteY7" fmla="*/ 309822 h 387530"/>
                      <a:gd name="connsiteX8" fmla="*/ 274485 w 401279"/>
                      <a:gd name="connsiteY8" fmla="*/ 343158 h 387530"/>
                      <a:gd name="connsiteX9" fmla="*/ 182805 w 401279"/>
                      <a:gd name="connsiteY9" fmla="*/ 381257 h 387530"/>
                      <a:gd name="connsiteX10" fmla="*/ 3021 w 401279"/>
                      <a:gd name="connsiteY10" fmla="*/ 201473 h 387530"/>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95031"/>
                      <a:gd name="connsiteX1" fmla="*/ 81601 w 401279"/>
                      <a:gd name="connsiteY1" fmla="*/ 45502 h 395031"/>
                      <a:gd name="connsiteX2" fmla="*/ 230430 w 401279"/>
                      <a:gd name="connsiteY2" fmla="*/ 258 h 395031"/>
                      <a:gd name="connsiteX3" fmla="*/ 326869 w 401279"/>
                      <a:gd name="connsiteY3" fmla="*/ 59789 h 395031"/>
                      <a:gd name="connsiteX4" fmla="*/ 398309 w 401279"/>
                      <a:gd name="connsiteY4" fmla="*/ 127652 h 395031"/>
                      <a:gd name="connsiteX5" fmla="*/ 367350 w 401279"/>
                      <a:gd name="connsiteY5" fmla="*/ 207426 h 395031"/>
                      <a:gd name="connsiteX6" fmla="*/ 355446 w 401279"/>
                      <a:gd name="connsiteY6" fmla="*/ 245528 h 395031"/>
                      <a:gd name="connsiteX7" fmla="*/ 319730 w 401279"/>
                      <a:gd name="connsiteY7" fmla="*/ 309822 h 395031"/>
                      <a:gd name="connsiteX8" fmla="*/ 300679 w 401279"/>
                      <a:gd name="connsiteY8" fmla="*/ 347921 h 395031"/>
                      <a:gd name="connsiteX9" fmla="*/ 236385 w 401279"/>
                      <a:gd name="connsiteY9" fmla="*/ 378877 h 395031"/>
                      <a:gd name="connsiteX10" fmla="*/ 182805 w 401279"/>
                      <a:gd name="connsiteY10" fmla="*/ 381257 h 395031"/>
                      <a:gd name="connsiteX11" fmla="*/ 3021 w 401279"/>
                      <a:gd name="connsiteY11" fmla="*/ 201473 h 395031"/>
                      <a:gd name="connsiteX0" fmla="*/ 3021 w 401279"/>
                      <a:gd name="connsiteY0" fmla="*/ 201473 h 398898"/>
                      <a:gd name="connsiteX1" fmla="*/ 81601 w 401279"/>
                      <a:gd name="connsiteY1" fmla="*/ 45502 h 398898"/>
                      <a:gd name="connsiteX2" fmla="*/ 230430 w 401279"/>
                      <a:gd name="connsiteY2" fmla="*/ 258 h 398898"/>
                      <a:gd name="connsiteX3" fmla="*/ 326869 w 401279"/>
                      <a:gd name="connsiteY3" fmla="*/ 59789 h 398898"/>
                      <a:gd name="connsiteX4" fmla="*/ 398309 w 401279"/>
                      <a:gd name="connsiteY4" fmla="*/ 127652 h 398898"/>
                      <a:gd name="connsiteX5" fmla="*/ 367350 w 401279"/>
                      <a:gd name="connsiteY5" fmla="*/ 207426 h 398898"/>
                      <a:gd name="connsiteX6" fmla="*/ 355446 w 401279"/>
                      <a:gd name="connsiteY6" fmla="*/ 245528 h 398898"/>
                      <a:gd name="connsiteX7" fmla="*/ 319730 w 401279"/>
                      <a:gd name="connsiteY7" fmla="*/ 309822 h 398898"/>
                      <a:gd name="connsiteX8" fmla="*/ 300679 w 401279"/>
                      <a:gd name="connsiteY8" fmla="*/ 347921 h 398898"/>
                      <a:gd name="connsiteX9" fmla="*/ 264960 w 401279"/>
                      <a:gd name="connsiteY9" fmla="*/ 388402 h 398898"/>
                      <a:gd name="connsiteX10" fmla="*/ 182805 w 401279"/>
                      <a:gd name="connsiteY10" fmla="*/ 381257 h 398898"/>
                      <a:gd name="connsiteX11" fmla="*/ 3021 w 401279"/>
                      <a:gd name="connsiteY11" fmla="*/ 201473 h 398898"/>
                      <a:gd name="connsiteX0" fmla="*/ 3021 w 401279"/>
                      <a:gd name="connsiteY0" fmla="*/ 201473 h 390809"/>
                      <a:gd name="connsiteX1" fmla="*/ 81601 w 401279"/>
                      <a:gd name="connsiteY1" fmla="*/ 45502 h 390809"/>
                      <a:gd name="connsiteX2" fmla="*/ 230430 w 401279"/>
                      <a:gd name="connsiteY2" fmla="*/ 258 h 390809"/>
                      <a:gd name="connsiteX3" fmla="*/ 326869 w 401279"/>
                      <a:gd name="connsiteY3" fmla="*/ 59789 h 390809"/>
                      <a:gd name="connsiteX4" fmla="*/ 398309 w 401279"/>
                      <a:gd name="connsiteY4" fmla="*/ 127652 h 390809"/>
                      <a:gd name="connsiteX5" fmla="*/ 367350 w 401279"/>
                      <a:gd name="connsiteY5" fmla="*/ 207426 h 390809"/>
                      <a:gd name="connsiteX6" fmla="*/ 355446 w 401279"/>
                      <a:gd name="connsiteY6" fmla="*/ 245528 h 390809"/>
                      <a:gd name="connsiteX7" fmla="*/ 319730 w 401279"/>
                      <a:gd name="connsiteY7" fmla="*/ 309822 h 390809"/>
                      <a:gd name="connsiteX8" fmla="*/ 300679 w 401279"/>
                      <a:gd name="connsiteY8" fmla="*/ 347921 h 390809"/>
                      <a:gd name="connsiteX9" fmla="*/ 264960 w 401279"/>
                      <a:gd name="connsiteY9" fmla="*/ 388402 h 390809"/>
                      <a:gd name="connsiteX10" fmla="*/ 182805 w 401279"/>
                      <a:gd name="connsiteY10" fmla="*/ 381257 h 390809"/>
                      <a:gd name="connsiteX11" fmla="*/ 131610 w 401279"/>
                      <a:gd name="connsiteY11" fmla="*/ 340776 h 390809"/>
                      <a:gd name="connsiteX12" fmla="*/ 3021 w 401279"/>
                      <a:gd name="connsiteY12" fmla="*/ 201473 h 390809"/>
                      <a:gd name="connsiteX0" fmla="*/ 163 w 398421"/>
                      <a:gd name="connsiteY0" fmla="*/ 201473 h 412359"/>
                      <a:gd name="connsiteX1" fmla="*/ 78743 w 398421"/>
                      <a:gd name="connsiteY1" fmla="*/ 45502 h 412359"/>
                      <a:gd name="connsiteX2" fmla="*/ 227572 w 398421"/>
                      <a:gd name="connsiteY2" fmla="*/ 258 h 412359"/>
                      <a:gd name="connsiteX3" fmla="*/ 324011 w 398421"/>
                      <a:gd name="connsiteY3" fmla="*/ 59789 h 412359"/>
                      <a:gd name="connsiteX4" fmla="*/ 395451 w 398421"/>
                      <a:gd name="connsiteY4" fmla="*/ 127652 h 412359"/>
                      <a:gd name="connsiteX5" fmla="*/ 364492 w 398421"/>
                      <a:gd name="connsiteY5" fmla="*/ 207426 h 412359"/>
                      <a:gd name="connsiteX6" fmla="*/ 352588 w 398421"/>
                      <a:gd name="connsiteY6" fmla="*/ 245528 h 412359"/>
                      <a:gd name="connsiteX7" fmla="*/ 316872 w 398421"/>
                      <a:gd name="connsiteY7" fmla="*/ 309822 h 412359"/>
                      <a:gd name="connsiteX8" fmla="*/ 297821 w 398421"/>
                      <a:gd name="connsiteY8" fmla="*/ 347921 h 412359"/>
                      <a:gd name="connsiteX9" fmla="*/ 262102 w 398421"/>
                      <a:gd name="connsiteY9" fmla="*/ 388402 h 412359"/>
                      <a:gd name="connsiteX10" fmla="*/ 179947 w 398421"/>
                      <a:gd name="connsiteY10" fmla="*/ 381257 h 412359"/>
                      <a:gd name="connsiteX11" fmla="*/ 97796 w 398421"/>
                      <a:gd name="connsiteY11" fmla="*/ 402689 h 412359"/>
                      <a:gd name="connsiteX12" fmla="*/ 163 w 398421"/>
                      <a:gd name="connsiteY12" fmla="*/ 201473 h 412359"/>
                      <a:gd name="connsiteX0" fmla="*/ 163 w 398421"/>
                      <a:gd name="connsiteY0" fmla="*/ 201473 h 417243"/>
                      <a:gd name="connsiteX1" fmla="*/ 78743 w 398421"/>
                      <a:gd name="connsiteY1" fmla="*/ 45502 h 417243"/>
                      <a:gd name="connsiteX2" fmla="*/ 227572 w 398421"/>
                      <a:gd name="connsiteY2" fmla="*/ 258 h 417243"/>
                      <a:gd name="connsiteX3" fmla="*/ 324011 w 398421"/>
                      <a:gd name="connsiteY3" fmla="*/ 59789 h 417243"/>
                      <a:gd name="connsiteX4" fmla="*/ 395451 w 398421"/>
                      <a:gd name="connsiteY4" fmla="*/ 127652 h 417243"/>
                      <a:gd name="connsiteX5" fmla="*/ 364492 w 398421"/>
                      <a:gd name="connsiteY5" fmla="*/ 207426 h 417243"/>
                      <a:gd name="connsiteX6" fmla="*/ 352588 w 398421"/>
                      <a:gd name="connsiteY6" fmla="*/ 245528 h 417243"/>
                      <a:gd name="connsiteX7" fmla="*/ 316872 w 398421"/>
                      <a:gd name="connsiteY7" fmla="*/ 309822 h 417243"/>
                      <a:gd name="connsiteX8" fmla="*/ 297821 w 398421"/>
                      <a:gd name="connsiteY8" fmla="*/ 347921 h 417243"/>
                      <a:gd name="connsiteX9" fmla="*/ 262102 w 398421"/>
                      <a:gd name="connsiteY9" fmla="*/ 388402 h 417243"/>
                      <a:gd name="connsiteX10" fmla="*/ 179947 w 398421"/>
                      <a:gd name="connsiteY10" fmla="*/ 405069 h 417243"/>
                      <a:gd name="connsiteX11" fmla="*/ 97796 w 398421"/>
                      <a:gd name="connsiteY11" fmla="*/ 402689 h 417243"/>
                      <a:gd name="connsiteX12" fmla="*/ 163 w 398421"/>
                      <a:gd name="connsiteY12" fmla="*/ 201473 h 417243"/>
                      <a:gd name="connsiteX0" fmla="*/ 163 w 398421"/>
                      <a:gd name="connsiteY0" fmla="*/ 201473 h 422330"/>
                      <a:gd name="connsiteX1" fmla="*/ 78743 w 398421"/>
                      <a:gd name="connsiteY1" fmla="*/ 45502 h 422330"/>
                      <a:gd name="connsiteX2" fmla="*/ 227572 w 398421"/>
                      <a:gd name="connsiteY2" fmla="*/ 258 h 422330"/>
                      <a:gd name="connsiteX3" fmla="*/ 324011 w 398421"/>
                      <a:gd name="connsiteY3" fmla="*/ 59789 h 422330"/>
                      <a:gd name="connsiteX4" fmla="*/ 395451 w 398421"/>
                      <a:gd name="connsiteY4" fmla="*/ 127652 h 422330"/>
                      <a:gd name="connsiteX5" fmla="*/ 364492 w 398421"/>
                      <a:gd name="connsiteY5" fmla="*/ 207426 h 422330"/>
                      <a:gd name="connsiteX6" fmla="*/ 352588 w 398421"/>
                      <a:gd name="connsiteY6" fmla="*/ 245528 h 422330"/>
                      <a:gd name="connsiteX7" fmla="*/ 316872 w 398421"/>
                      <a:gd name="connsiteY7" fmla="*/ 309822 h 422330"/>
                      <a:gd name="connsiteX8" fmla="*/ 297821 w 398421"/>
                      <a:gd name="connsiteY8" fmla="*/ 347921 h 422330"/>
                      <a:gd name="connsiteX9" fmla="*/ 262102 w 398421"/>
                      <a:gd name="connsiteY9" fmla="*/ 388402 h 422330"/>
                      <a:gd name="connsiteX10" fmla="*/ 179947 w 398421"/>
                      <a:gd name="connsiteY10" fmla="*/ 405069 h 422330"/>
                      <a:gd name="connsiteX11" fmla="*/ 97796 w 398421"/>
                      <a:gd name="connsiteY11" fmla="*/ 402689 h 422330"/>
                      <a:gd name="connsiteX12" fmla="*/ 163 w 398421"/>
                      <a:gd name="connsiteY12" fmla="*/ 201473 h 422330"/>
                      <a:gd name="connsiteX0" fmla="*/ 163 w 398421"/>
                      <a:gd name="connsiteY0" fmla="*/ 201473 h 418529"/>
                      <a:gd name="connsiteX1" fmla="*/ 78743 w 398421"/>
                      <a:gd name="connsiteY1" fmla="*/ 45502 h 418529"/>
                      <a:gd name="connsiteX2" fmla="*/ 227572 w 398421"/>
                      <a:gd name="connsiteY2" fmla="*/ 258 h 418529"/>
                      <a:gd name="connsiteX3" fmla="*/ 324011 w 398421"/>
                      <a:gd name="connsiteY3" fmla="*/ 59789 h 418529"/>
                      <a:gd name="connsiteX4" fmla="*/ 395451 w 398421"/>
                      <a:gd name="connsiteY4" fmla="*/ 127652 h 418529"/>
                      <a:gd name="connsiteX5" fmla="*/ 364492 w 398421"/>
                      <a:gd name="connsiteY5" fmla="*/ 207426 h 418529"/>
                      <a:gd name="connsiteX6" fmla="*/ 352588 w 398421"/>
                      <a:gd name="connsiteY6" fmla="*/ 245528 h 418529"/>
                      <a:gd name="connsiteX7" fmla="*/ 316872 w 398421"/>
                      <a:gd name="connsiteY7" fmla="*/ 309822 h 418529"/>
                      <a:gd name="connsiteX8" fmla="*/ 297821 w 398421"/>
                      <a:gd name="connsiteY8" fmla="*/ 347921 h 418529"/>
                      <a:gd name="connsiteX9" fmla="*/ 262102 w 398421"/>
                      <a:gd name="connsiteY9" fmla="*/ 388402 h 418529"/>
                      <a:gd name="connsiteX10" fmla="*/ 179947 w 398421"/>
                      <a:gd name="connsiteY10" fmla="*/ 405069 h 418529"/>
                      <a:gd name="connsiteX11" fmla="*/ 97796 w 398421"/>
                      <a:gd name="connsiteY11" fmla="*/ 402689 h 418529"/>
                      <a:gd name="connsiteX12" fmla="*/ 163 w 398421"/>
                      <a:gd name="connsiteY12" fmla="*/ 201473 h 418529"/>
                      <a:gd name="connsiteX0" fmla="*/ 163 w 398421"/>
                      <a:gd name="connsiteY0" fmla="*/ 201473 h 421401"/>
                      <a:gd name="connsiteX1" fmla="*/ 78743 w 398421"/>
                      <a:gd name="connsiteY1" fmla="*/ 45502 h 421401"/>
                      <a:gd name="connsiteX2" fmla="*/ 227572 w 398421"/>
                      <a:gd name="connsiteY2" fmla="*/ 258 h 421401"/>
                      <a:gd name="connsiteX3" fmla="*/ 324011 w 398421"/>
                      <a:gd name="connsiteY3" fmla="*/ 59789 h 421401"/>
                      <a:gd name="connsiteX4" fmla="*/ 395451 w 398421"/>
                      <a:gd name="connsiteY4" fmla="*/ 127652 h 421401"/>
                      <a:gd name="connsiteX5" fmla="*/ 364492 w 398421"/>
                      <a:gd name="connsiteY5" fmla="*/ 207426 h 421401"/>
                      <a:gd name="connsiteX6" fmla="*/ 352588 w 398421"/>
                      <a:gd name="connsiteY6" fmla="*/ 245528 h 421401"/>
                      <a:gd name="connsiteX7" fmla="*/ 316872 w 398421"/>
                      <a:gd name="connsiteY7" fmla="*/ 309822 h 421401"/>
                      <a:gd name="connsiteX8" fmla="*/ 297821 w 398421"/>
                      <a:gd name="connsiteY8" fmla="*/ 347921 h 421401"/>
                      <a:gd name="connsiteX9" fmla="*/ 262102 w 398421"/>
                      <a:gd name="connsiteY9" fmla="*/ 388402 h 421401"/>
                      <a:gd name="connsiteX10" fmla="*/ 187091 w 398421"/>
                      <a:gd name="connsiteY10" fmla="*/ 412213 h 421401"/>
                      <a:gd name="connsiteX11" fmla="*/ 97796 w 398421"/>
                      <a:gd name="connsiteY11" fmla="*/ 402689 h 421401"/>
                      <a:gd name="connsiteX12" fmla="*/ 163 w 398421"/>
                      <a:gd name="connsiteY12" fmla="*/ 201473 h 421401"/>
                      <a:gd name="connsiteX0" fmla="*/ 163 w 398421"/>
                      <a:gd name="connsiteY0" fmla="*/ 201473 h 424099"/>
                      <a:gd name="connsiteX1" fmla="*/ 78743 w 398421"/>
                      <a:gd name="connsiteY1" fmla="*/ 45502 h 424099"/>
                      <a:gd name="connsiteX2" fmla="*/ 227572 w 398421"/>
                      <a:gd name="connsiteY2" fmla="*/ 258 h 424099"/>
                      <a:gd name="connsiteX3" fmla="*/ 324011 w 398421"/>
                      <a:gd name="connsiteY3" fmla="*/ 59789 h 424099"/>
                      <a:gd name="connsiteX4" fmla="*/ 395451 w 398421"/>
                      <a:gd name="connsiteY4" fmla="*/ 127652 h 424099"/>
                      <a:gd name="connsiteX5" fmla="*/ 364492 w 398421"/>
                      <a:gd name="connsiteY5" fmla="*/ 207426 h 424099"/>
                      <a:gd name="connsiteX6" fmla="*/ 352588 w 398421"/>
                      <a:gd name="connsiteY6" fmla="*/ 245528 h 424099"/>
                      <a:gd name="connsiteX7" fmla="*/ 316872 w 398421"/>
                      <a:gd name="connsiteY7" fmla="*/ 309822 h 424099"/>
                      <a:gd name="connsiteX8" fmla="*/ 297821 w 398421"/>
                      <a:gd name="connsiteY8" fmla="*/ 347921 h 424099"/>
                      <a:gd name="connsiteX9" fmla="*/ 262102 w 398421"/>
                      <a:gd name="connsiteY9" fmla="*/ 388402 h 424099"/>
                      <a:gd name="connsiteX10" fmla="*/ 187091 w 398421"/>
                      <a:gd name="connsiteY10" fmla="*/ 412213 h 424099"/>
                      <a:gd name="connsiteX11" fmla="*/ 121608 w 398421"/>
                      <a:gd name="connsiteY11" fmla="*/ 419358 h 424099"/>
                      <a:gd name="connsiteX12" fmla="*/ 97796 w 398421"/>
                      <a:gd name="connsiteY12" fmla="*/ 402689 h 424099"/>
                      <a:gd name="connsiteX13" fmla="*/ 163 w 398421"/>
                      <a:gd name="connsiteY13" fmla="*/ 201473 h 424099"/>
                      <a:gd name="connsiteX0" fmla="*/ 163 w 398421"/>
                      <a:gd name="connsiteY0" fmla="*/ 201473 h 419099"/>
                      <a:gd name="connsiteX1" fmla="*/ 78743 w 398421"/>
                      <a:gd name="connsiteY1" fmla="*/ 45502 h 419099"/>
                      <a:gd name="connsiteX2" fmla="*/ 227572 w 398421"/>
                      <a:gd name="connsiteY2" fmla="*/ 258 h 419099"/>
                      <a:gd name="connsiteX3" fmla="*/ 324011 w 398421"/>
                      <a:gd name="connsiteY3" fmla="*/ 59789 h 419099"/>
                      <a:gd name="connsiteX4" fmla="*/ 395451 w 398421"/>
                      <a:gd name="connsiteY4" fmla="*/ 127652 h 419099"/>
                      <a:gd name="connsiteX5" fmla="*/ 364492 w 398421"/>
                      <a:gd name="connsiteY5" fmla="*/ 207426 h 419099"/>
                      <a:gd name="connsiteX6" fmla="*/ 352588 w 398421"/>
                      <a:gd name="connsiteY6" fmla="*/ 245528 h 419099"/>
                      <a:gd name="connsiteX7" fmla="*/ 316872 w 398421"/>
                      <a:gd name="connsiteY7" fmla="*/ 309822 h 419099"/>
                      <a:gd name="connsiteX8" fmla="*/ 297821 w 398421"/>
                      <a:gd name="connsiteY8" fmla="*/ 347921 h 419099"/>
                      <a:gd name="connsiteX9" fmla="*/ 262102 w 398421"/>
                      <a:gd name="connsiteY9" fmla="*/ 388402 h 419099"/>
                      <a:gd name="connsiteX10" fmla="*/ 187091 w 398421"/>
                      <a:gd name="connsiteY10" fmla="*/ 412213 h 419099"/>
                      <a:gd name="connsiteX11" fmla="*/ 143040 w 398421"/>
                      <a:gd name="connsiteY11" fmla="*/ 405071 h 419099"/>
                      <a:gd name="connsiteX12" fmla="*/ 97796 w 398421"/>
                      <a:gd name="connsiteY12" fmla="*/ 402689 h 419099"/>
                      <a:gd name="connsiteX13" fmla="*/ 163 w 398421"/>
                      <a:gd name="connsiteY13" fmla="*/ 201473 h 419099"/>
                      <a:gd name="connsiteX0" fmla="*/ 3 w 398261"/>
                      <a:gd name="connsiteY0" fmla="*/ 201473 h 414131"/>
                      <a:gd name="connsiteX1" fmla="*/ 78583 w 398261"/>
                      <a:gd name="connsiteY1" fmla="*/ 45502 h 414131"/>
                      <a:gd name="connsiteX2" fmla="*/ 227412 w 398261"/>
                      <a:gd name="connsiteY2" fmla="*/ 258 h 414131"/>
                      <a:gd name="connsiteX3" fmla="*/ 323851 w 398261"/>
                      <a:gd name="connsiteY3" fmla="*/ 59789 h 414131"/>
                      <a:gd name="connsiteX4" fmla="*/ 395291 w 398261"/>
                      <a:gd name="connsiteY4" fmla="*/ 127652 h 414131"/>
                      <a:gd name="connsiteX5" fmla="*/ 364332 w 398261"/>
                      <a:gd name="connsiteY5" fmla="*/ 207426 h 414131"/>
                      <a:gd name="connsiteX6" fmla="*/ 352428 w 398261"/>
                      <a:gd name="connsiteY6" fmla="*/ 245528 h 414131"/>
                      <a:gd name="connsiteX7" fmla="*/ 316712 w 398261"/>
                      <a:gd name="connsiteY7" fmla="*/ 309822 h 414131"/>
                      <a:gd name="connsiteX8" fmla="*/ 297661 w 398261"/>
                      <a:gd name="connsiteY8" fmla="*/ 347921 h 414131"/>
                      <a:gd name="connsiteX9" fmla="*/ 261942 w 398261"/>
                      <a:gd name="connsiteY9" fmla="*/ 388402 h 414131"/>
                      <a:gd name="connsiteX10" fmla="*/ 186931 w 398261"/>
                      <a:gd name="connsiteY10" fmla="*/ 412213 h 414131"/>
                      <a:gd name="connsiteX11" fmla="*/ 142880 w 398261"/>
                      <a:gd name="connsiteY11" fmla="*/ 405071 h 414131"/>
                      <a:gd name="connsiteX12" fmla="*/ 80967 w 398261"/>
                      <a:gd name="connsiteY12" fmla="*/ 395545 h 414131"/>
                      <a:gd name="connsiteX13" fmla="*/ 3 w 398261"/>
                      <a:gd name="connsiteY13" fmla="*/ 201473 h 414131"/>
                      <a:gd name="connsiteX0" fmla="*/ 3 w 398261"/>
                      <a:gd name="connsiteY0" fmla="*/ 201473 h 412775"/>
                      <a:gd name="connsiteX1" fmla="*/ 78583 w 398261"/>
                      <a:gd name="connsiteY1" fmla="*/ 45502 h 412775"/>
                      <a:gd name="connsiteX2" fmla="*/ 227412 w 398261"/>
                      <a:gd name="connsiteY2" fmla="*/ 258 h 412775"/>
                      <a:gd name="connsiteX3" fmla="*/ 323851 w 398261"/>
                      <a:gd name="connsiteY3" fmla="*/ 59789 h 412775"/>
                      <a:gd name="connsiteX4" fmla="*/ 395291 w 398261"/>
                      <a:gd name="connsiteY4" fmla="*/ 127652 h 412775"/>
                      <a:gd name="connsiteX5" fmla="*/ 364332 w 398261"/>
                      <a:gd name="connsiteY5" fmla="*/ 207426 h 412775"/>
                      <a:gd name="connsiteX6" fmla="*/ 352428 w 398261"/>
                      <a:gd name="connsiteY6" fmla="*/ 245528 h 412775"/>
                      <a:gd name="connsiteX7" fmla="*/ 316712 w 398261"/>
                      <a:gd name="connsiteY7" fmla="*/ 309822 h 412775"/>
                      <a:gd name="connsiteX8" fmla="*/ 297661 w 398261"/>
                      <a:gd name="connsiteY8" fmla="*/ 347921 h 412775"/>
                      <a:gd name="connsiteX9" fmla="*/ 261942 w 398261"/>
                      <a:gd name="connsiteY9" fmla="*/ 388402 h 412775"/>
                      <a:gd name="connsiteX10" fmla="*/ 186931 w 398261"/>
                      <a:gd name="connsiteY10" fmla="*/ 412213 h 412775"/>
                      <a:gd name="connsiteX11" fmla="*/ 142880 w 398261"/>
                      <a:gd name="connsiteY11" fmla="*/ 405071 h 412775"/>
                      <a:gd name="connsiteX12" fmla="*/ 80967 w 398261"/>
                      <a:gd name="connsiteY12" fmla="*/ 395545 h 412775"/>
                      <a:gd name="connsiteX13" fmla="*/ 3 w 398261"/>
                      <a:gd name="connsiteY13" fmla="*/ 201473 h 412775"/>
                      <a:gd name="connsiteX0" fmla="*/ 3 w 398261"/>
                      <a:gd name="connsiteY0" fmla="*/ 201473 h 412231"/>
                      <a:gd name="connsiteX1" fmla="*/ 78583 w 398261"/>
                      <a:gd name="connsiteY1" fmla="*/ 45502 h 412231"/>
                      <a:gd name="connsiteX2" fmla="*/ 227412 w 398261"/>
                      <a:gd name="connsiteY2" fmla="*/ 258 h 412231"/>
                      <a:gd name="connsiteX3" fmla="*/ 323851 w 398261"/>
                      <a:gd name="connsiteY3" fmla="*/ 59789 h 412231"/>
                      <a:gd name="connsiteX4" fmla="*/ 395291 w 398261"/>
                      <a:gd name="connsiteY4" fmla="*/ 127652 h 412231"/>
                      <a:gd name="connsiteX5" fmla="*/ 364332 w 398261"/>
                      <a:gd name="connsiteY5" fmla="*/ 207426 h 412231"/>
                      <a:gd name="connsiteX6" fmla="*/ 352428 w 398261"/>
                      <a:gd name="connsiteY6" fmla="*/ 245528 h 412231"/>
                      <a:gd name="connsiteX7" fmla="*/ 316712 w 398261"/>
                      <a:gd name="connsiteY7" fmla="*/ 309822 h 412231"/>
                      <a:gd name="connsiteX8" fmla="*/ 297661 w 398261"/>
                      <a:gd name="connsiteY8" fmla="*/ 347921 h 412231"/>
                      <a:gd name="connsiteX9" fmla="*/ 261942 w 398261"/>
                      <a:gd name="connsiteY9" fmla="*/ 388402 h 412231"/>
                      <a:gd name="connsiteX10" fmla="*/ 228605 w 398261"/>
                      <a:gd name="connsiteY10" fmla="*/ 402690 h 412231"/>
                      <a:gd name="connsiteX11" fmla="*/ 186931 w 398261"/>
                      <a:gd name="connsiteY11" fmla="*/ 412213 h 412231"/>
                      <a:gd name="connsiteX12" fmla="*/ 142880 w 398261"/>
                      <a:gd name="connsiteY12" fmla="*/ 405071 h 412231"/>
                      <a:gd name="connsiteX13" fmla="*/ 80967 w 398261"/>
                      <a:gd name="connsiteY13" fmla="*/ 395545 h 412231"/>
                      <a:gd name="connsiteX14" fmla="*/ 3 w 398261"/>
                      <a:gd name="connsiteY14" fmla="*/ 201473 h 412231"/>
                      <a:gd name="connsiteX0" fmla="*/ 3 w 398261"/>
                      <a:gd name="connsiteY0" fmla="*/ 201473 h 412353"/>
                      <a:gd name="connsiteX1" fmla="*/ 78583 w 398261"/>
                      <a:gd name="connsiteY1" fmla="*/ 45502 h 412353"/>
                      <a:gd name="connsiteX2" fmla="*/ 227412 w 398261"/>
                      <a:gd name="connsiteY2" fmla="*/ 258 h 412353"/>
                      <a:gd name="connsiteX3" fmla="*/ 323851 w 398261"/>
                      <a:gd name="connsiteY3" fmla="*/ 59789 h 412353"/>
                      <a:gd name="connsiteX4" fmla="*/ 395291 w 398261"/>
                      <a:gd name="connsiteY4" fmla="*/ 127652 h 412353"/>
                      <a:gd name="connsiteX5" fmla="*/ 364332 w 398261"/>
                      <a:gd name="connsiteY5" fmla="*/ 207426 h 412353"/>
                      <a:gd name="connsiteX6" fmla="*/ 352428 w 398261"/>
                      <a:gd name="connsiteY6" fmla="*/ 245528 h 412353"/>
                      <a:gd name="connsiteX7" fmla="*/ 316712 w 398261"/>
                      <a:gd name="connsiteY7" fmla="*/ 309822 h 412353"/>
                      <a:gd name="connsiteX8" fmla="*/ 297661 w 398261"/>
                      <a:gd name="connsiteY8" fmla="*/ 347921 h 412353"/>
                      <a:gd name="connsiteX9" fmla="*/ 261942 w 398261"/>
                      <a:gd name="connsiteY9" fmla="*/ 388402 h 412353"/>
                      <a:gd name="connsiteX10" fmla="*/ 223843 w 398261"/>
                      <a:gd name="connsiteY10" fmla="*/ 397927 h 412353"/>
                      <a:gd name="connsiteX11" fmla="*/ 186931 w 398261"/>
                      <a:gd name="connsiteY11" fmla="*/ 412213 h 412353"/>
                      <a:gd name="connsiteX12" fmla="*/ 142880 w 398261"/>
                      <a:gd name="connsiteY12" fmla="*/ 405071 h 412353"/>
                      <a:gd name="connsiteX13" fmla="*/ 80967 w 398261"/>
                      <a:gd name="connsiteY13" fmla="*/ 395545 h 412353"/>
                      <a:gd name="connsiteX14" fmla="*/ 3 w 398261"/>
                      <a:gd name="connsiteY14" fmla="*/ 201473 h 412353"/>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16712 w 398261"/>
                      <a:gd name="connsiteY7" fmla="*/ 309822 h 412441"/>
                      <a:gd name="connsiteX8" fmla="*/ 297661 w 398261"/>
                      <a:gd name="connsiteY8" fmla="*/ 347921 h 412441"/>
                      <a:gd name="connsiteX9" fmla="*/ 261942 w 398261"/>
                      <a:gd name="connsiteY9" fmla="*/ 388402 h 412441"/>
                      <a:gd name="connsiteX10" fmla="*/ 219081 w 398261"/>
                      <a:gd name="connsiteY10" fmla="*/ 395545 h 412441"/>
                      <a:gd name="connsiteX11" fmla="*/ 186931 w 398261"/>
                      <a:gd name="connsiteY11" fmla="*/ 412213 h 412441"/>
                      <a:gd name="connsiteX12" fmla="*/ 142880 w 398261"/>
                      <a:gd name="connsiteY12" fmla="*/ 405071 h 412441"/>
                      <a:gd name="connsiteX13" fmla="*/ 80967 w 398261"/>
                      <a:gd name="connsiteY13" fmla="*/ 395545 h 412441"/>
                      <a:gd name="connsiteX14" fmla="*/ 3 w 398261"/>
                      <a:gd name="connsiteY14"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8142 w 398261"/>
                      <a:gd name="connsiteY7" fmla="*/ 269340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309567 w 398261"/>
                      <a:gd name="connsiteY10" fmla="*/ 333633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307186 w 398261"/>
                      <a:gd name="connsiteY10" fmla="*/ 381258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304805 w 398261"/>
                      <a:gd name="connsiteY9" fmla="*/ 336015 h 412441"/>
                      <a:gd name="connsiteX10" fmla="*/ 307186 w 398261"/>
                      <a:gd name="connsiteY10" fmla="*/ 381258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61953 w 398261"/>
                      <a:gd name="connsiteY6" fmla="*/ 250291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4809 w 398261"/>
                      <a:gd name="connsiteY6" fmla="*/ 243147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0 w 398258"/>
                      <a:gd name="connsiteY0" fmla="*/ 201473 h 412441"/>
                      <a:gd name="connsiteX1" fmla="*/ 78580 w 398258"/>
                      <a:gd name="connsiteY1" fmla="*/ 45502 h 412441"/>
                      <a:gd name="connsiteX2" fmla="*/ 227409 w 398258"/>
                      <a:gd name="connsiteY2" fmla="*/ 258 h 412441"/>
                      <a:gd name="connsiteX3" fmla="*/ 323848 w 398258"/>
                      <a:gd name="connsiteY3" fmla="*/ 59789 h 412441"/>
                      <a:gd name="connsiteX4" fmla="*/ 395288 w 398258"/>
                      <a:gd name="connsiteY4" fmla="*/ 127652 h 412441"/>
                      <a:gd name="connsiteX5" fmla="*/ 364329 w 398258"/>
                      <a:gd name="connsiteY5" fmla="*/ 207426 h 412441"/>
                      <a:gd name="connsiteX6" fmla="*/ 354806 w 398258"/>
                      <a:gd name="connsiteY6" fmla="*/ 243147 h 412441"/>
                      <a:gd name="connsiteX7" fmla="*/ 330995 w 398258"/>
                      <a:gd name="connsiteY7" fmla="*/ 266959 h 412441"/>
                      <a:gd name="connsiteX8" fmla="*/ 326234 w 398258"/>
                      <a:gd name="connsiteY8" fmla="*/ 309822 h 412441"/>
                      <a:gd name="connsiteX9" fmla="*/ 304802 w 398258"/>
                      <a:gd name="connsiteY9" fmla="*/ 336015 h 412441"/>
                      <a:gd name="connsiteX10" fmla="*/ 290514 w 398258"/>
                      <a:gd name="connsiteY10" fmla="*/ 369351 h 412441"/>
                      <a:gd name="connsiteX11" fmla="*/ 261939 w 398258"/>
                      <a:gd name="connsiteY11" fmla="*/ 388402 h 412441"/>
                      <a:gd name="connsiteX12" fmla="*/ 219078 w 398258"/>
                      <a:gd name="connsiteY12" fmla="*/ 395545 h 412441"/>
                      <a:gd name="connsiteX13" fmla="*/ 186928 w 398258"/>
                      <a:gd name="connsiteY13" fmla="*/ 412213 h 412441"/>
                      <a:gd name="connsiteX14" fmla="*/ 142877 w 398258"/>
                      <a:gd name="connsiteY14" fmla="*/ 405071 h 412441"/>
                      <a:gd name="connsiteX15" fmla="*/ 78583 w 398258"/>
                      <a:gd name="connsiteY15" fmla="*/ 390783 h 412441"/>
                      <a:gd name="connsiteX16" fmla="*/ 0 w 398258"/>
                      <a:gd name="connsiteY16"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33633 h 412441"/>
                      <a:gd name="connsiteX17" fmla="*/ 663 w 398921"/>
                      <a:gd name="connsiteY17"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62208 h 412441"/>
                      <a:gd name="connsiteX17" fmla="*/ 663 w 398921"/>
                      <a:gd name="connsiteY17"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62208 h 412441"/>
                      <a:gd name="connsiteX17" fmla="*/ 663 w 398921"/>
                      <a:gd name="connsiteY17" fmla="*/ 201473 h 412441"/>
                      <a:gd name="connsiteX0" fmla="*/ 1191 w 399449"/>
                      <a:gd name="connsiteY0" fmla="*/ 201473 h 412441"/>
                      <a:gd name="connsiteX1" fmla="*/ 79771 w 399449"/>
                      <a:gd name="connsiteY1" fmla="*/ 45502 h 412441"/>
                      <a:gd name="connsiteX2" fmla="*/ 228600 w 399449"/>
                      <a:gd name="connsiteY2" fmla="*/ 258 h 412441"/>
                      <a:gd name="connsiteX3" fmla="*/ 325039 w 399449"/>
                      <a:gd name="connsiteY3" fmla="*/ 59789 h 412441"/>
                      <a:gd name="connsiteX4" fmla="*/ 396479 w 399449"/>
                      <a:gd name="connsiteY4" fmla="*/ 127652 h 412441"/>
                      <a:gd name="connsiteX5" fmla="*/ 365520 w 399449"/>
                      <a:gd name="connsiteY5" fmla="*/ 207426 h 412441"/>
                      <a:gd name="connsiteX6" fmla="*/ 355997 w 399449"/>
                      <a:gd name="connsiteY6" fmla="*/ 243147 h 412441"/>
                      <a:gd name="connsiteX7" fmla="*/ 332186 w 399449"/>
                      <a:gd name="connsiteY7" fmla="*/ 266959 h 412441"/>
                      <a:gd name="connsiteX8" fmla="*/ 327425 w 399449"/>
                      <a:gd name="connsiteY8" fmla="*/ 309822 h 412441"/>
                      <a:gd name="connsiteX9" fmla="*/ 305993 w 399449"/>
                      <a:gd name="connsiteY9" fmla="*/ 336015 h 412441"/>
                      <a:gd name="connsiteX10" fmla="*/ 291705 w 399449"/>
                      <a:gd name="connsiteY10" fmla="*/ 369351 h 412441"/>
                      <a:gd name="connsiteX11" fmla="*/ 263130 w 399449"/>
                      <a:gd name="connsiteY11" fmla="*/ 388402 h 412441"/>
                      <a:gd name="connsiteX12" fmla="*/ 220269 w 399449"/>
                      <a:gd name="connsiteY12" fmla="*/ 395545 h 412441"/>
                      <a:gd name="connsiteX13" fmla="*/ 188119 w 399449"/>
                      <a:gd name="connsiteY13" fmla="*/ 412213 h 412441"/>
                      <a:gd name="connsiteX14" fmla="*/ 144068 w 399449"/>
                      <a:gd name="connsiteY14" fmla="*/ 405071 h 412441"/>
                      <a:gd name="connsiteX15" fmla="*/ 79774 w 399449"/>
                      <a:gd name="connsiteY15" fmla="*/ 390783 h 412441"/>
                      <a:gd name="connsiteX16" fmla="*/ 44054 w 399449"/>
                      <a:gd name="connsiteY16" fmla="*/ 362208 h 412441"/>
                      <a:gd name="connsiteX17" fmla="*/ 1191 w 399449"/>
                      <a:gd name="connsiteY17" fmla="*/ 201473 h 412441"/>
                      <a:gd name="connsiteX0" fmla="*/ 5824 w 404082"/>
                      <a:gd name="connsiteY0" fmla="*/ 201473 h 412441"/>
                      <a:gd name="connsiteX1" fmla="*/ 84404 w 404082"/>
                      <a:gd name="connsiteY1" fmla="*/ 45502 h 412441"/>
                      <a:gd name="connsiteX2" fmla="*/ 233233 w 404082"/>
                      <a:gd name="connsiteY2" fmla="*/ 258 h 412441"/>
                      <a:gd name="connsiteX3" fmla="*/ 329672 w 404082"/>
                      <a:gd name="connsiteY3" fmla="*/ 59789 h 412441"/>
                      <a:gd name="connsiteX4" fmla="*/ 401112 w 404082"/>
                      <a:gd name="connsiteY4" fmla="*/ 127652 h 412441"/>
                      <a:gd name="connsiteX5" fmla="*/ 370153 w 404082"/>
                      <a:gd name="connsiteY5" fmla="*/ 207426 h 412441"/>
                      <a:gd name="connsiteX6" fmla="*/ 360630 w 404082"/>
                      <a:gd name="connsiteY6" fmla="*/ 243147 h 412441"/>
                      <a:gd name="connsiteX7" fmla="*/ 336819 w 404082"/>
                      <a:gd name="connsiteY7" fmla="*/ 266959 h 412441"/>
                      <a:gd name="connsiteX8" fmla="*/ 332058 w 404082"/>
                      <a:gd name="connsiteY8" fmla="*/ 309822 h 412441"/>
                      <a:gd name="connsiteX9" fmla="*/ 310626 w 404082"/>
                      <a:gd name="connsiteY9" fmla="*/ 336015 h 412441"/>
                      <a:gd name="connsiteX10" fmla="*/ 296338 w 404082"/>
                      <a:gd name="connsiteY10" fmla="*/ 369351 h 412441"/>
                      <a:gd name="connsiteX11" fmla="*/ 267763 w 404082"/>
                      <a:gd name="connsiteY11" fmla="*/ 388402 h 412441"/>
                      <a:gd name="connsiteX12" fmla="*/ 224902 w 404082"/>
                      <a:gd name="connsiteY12" fmla="*/ 395545 h 412441"/>
                      <a:gd name="connsiteX13" fmla="*/ 192752 w 404082"/>
                      <a:gd name="connsiteY13" fmla="*/ 412213 h 412441"/>
                      <a:gd name="connsiteX14" fmla="*/ 148701 w 404082"/>
                      <a:gd name="connsiteY14" fmla="*/ 405071 h 412441"/>
                      <a:gd name="connsiteX15" fmla="*/ 84407 w 404082"/>
                      <a:gd name="connsiteY15" fmla="*/ 390783 h 412441"/>
                      <a:gd name="connsiteX16" fmla="*/ 48687 w 404082"/>
                      <a:gd name="connsiteY16" fmla="*/ 362208 h 412441"/>
                      <a:gd name="connsiteX17" fmla="*/ 10588 w 404082"/>
                      <a:gd name="connsiteY17" fmla="*/ 314583 h 412441"/>
                      <a:gd name="connsiteX18" fmla="*/ 5824 w 404082"/>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59827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4589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4589 h 412441"/>
                      <a:gd name="connsiteX17" fmla="*/ 19586 w 401173"/>
                      <a:gd name="connsiteY17" fmla="*/ 319345 h 412441"/>
                      <a:gd name="connsiteX18" fmla="*/ 2915 w 401173"/>
                      <a:gd name="connsiteY18" fmla="*/ 201473 h 412441"/>
                      <a:gd name="connsiteX0" fmla="*/ 9060 w 407318"/>
                      <a:gd name="connsiteY0" fmla="*/ 201473 h 412441"/>
                      <a:gd name="connsiteX1" fmla="*/ 87640 w 407318"/>
                      <a:gd name="connsiteY1" fmla="*/ 45502 h 412441"/>
                      <a:gd name="connsiteX2" fmla="*/ 236469 w 407318"/>
                      <a:gd name="connsiteY2" fmla="*/ 258 h 412441"/>
                      <a:gd name="connsiteX3" fmla="*/ 332908 w 407318"/>
                      <a:gd name="connsiteY3" fmla="*/ 59789 h 412441"/>
                      <a:gd name="connsiteX4" fmla="*/ 404348 w 407318"/>
                      <a:gd name="connsiteY4" fmla="*/ 127652 h 412441"/>
                      <a:gd name="connsiteX5" fmla="*/ 373389 w 407318"/>
                      <a:gd name="connsiteY5" fmla="*/ 207426 h 412441"/>
                      <a:gd name="connsiteX6" fmla="*/ 363866 w 407318"/>
                      <a:gd name="connsiteY6" fmla="*/ 243147 h 412441"/>
                      <a:gd name="connsiteX7" fmla="*/ 340055 w 407318"/>
                      <a:gd name="connsiteY7" fmla="*/ 266959 h 412441"/>
                      <a:gd name="connsiteX8" fmla="*/ 335294 w 407318"/>
                      <a:gd name="connsiteY8" fmla="*/ 309822 h 412441"/>
                      <a:gd name="connsiteX9" fmla="*/ 313862 w 407318"/>
                      <a:gd name="connsiteY9" fmla="*/ 336015 h 412441"/>
                      <a:gd name="connsiteX10" fmla="*/ 299574 w 407318"/>
                      <a:gd name="connsiteY10" fmla="*/ 369351 h 412441"/>
                      <a:gd name="connsiteX11" fmla="*/ 270999 w 407318"/>
                      <a:gd name="connsiteY11" fmla="*/ 388402 h 412441"/>
                      <a:gd name="connsiteX12" fmla="*/ 228138 w 407318"/>
                      <a:gd name="connsiteY12" fmla="*/ 395545 h 412441"/>
                      <a:gd name="connsiteX13" fmla="*/ 195988 w 407318"/>
                      <a:gd name="connsiteY13" fmla="*/ 412213 h 412441"/>
                      <a:gd name="connsiteX14" fmla="*/ 151937 w 407318"/>
                      <a:gd name="connsiteY14" fmla="*/ 405071 h 412441"/>
                      <a:gd name="connsiteX15" fmla="*/ 87643 w 407318"/>
                      <a:gd name="connsiteY15" fmla="*/ 390783 h 412441"/>
                      <a:gd name="connsiteX16" fmla="*/ 51923 w 407318"/>
                      <a:gd name="connsiteY16" fmla="*/ 364589 h 412441"/>
                      <a:gd name="connsiteX17" fmla="*/ 25731 w 407318"/>
                      <a:gd name="connsiteY17" fmla="*/ 319345 h 412441"/>
                      <a:gd name="connsiteX18" fmla="*/ 9060 w 407318"/>
                      <a:gd name="connsiteY18" fmla="*/ 201473 h 412441"/>
                      <a:gd name="connsiteX0" fmla="*/ 13412 w 411670"/>
                      <a:gd name="connsiteY0" fmla="*/ 201473 h 412441"/>
                      <a:gd name="connsiteX1" fmla="*/ 91992 w 411670"/>
                      <a:gd name="connsiteY1" fmla="*/ 45502 h 412441"/>
                      <a:gd name="connsiteX2" fmla="*/ 240821 w 411670"/>
                      <a:gd name="connsiteY2" fmla="*/ 258 h 412441"/>
                      <a:gd name="connsiteX3" fmla="*/ 337260 w 411670"/>
                      <a:gd name="connsiteY3" fmla="*/ 59789 h 412441"/>
                      <a:gd name="connsiteX4" fmla="*/ 408700 w 411670"/>
                      <a:gd name="connsiteY4" fmla="*/ 127652 h 412441"/>
                      <a:gd name="connsiteX5" fmla="*/ 377741 w 411670"/>
                      <a:gd name="connsiteY5" fmla="*/ 207426 h 412441"/>
                      <a:gd name="connsiteX6" fmla="*/ 368218 w 411670"/>
                      <a:gd name="connsiteY6" fmla="*/ 243147 h 412441"/>
                      <a:gd name="connsiteX7" fmla="*/ 344407 w 411670"/>
                      <a:gd name="connsiteY7" fmla="*/ 266959 h 412441"/>
                      <a:gd name="connsiteX8" fmla="*/ 339646 w 411670"/>
                      <a:gd name="connsiteY8" fmla="*/ 309822 h 412441"/>
                      <a:gd name="connsiteX9" fmla="*/ 318214 w 411670"/>
                      <a:gd name="connsiteY9" fmla="*/ 336015 h 412441"/>
                      <a:gd name="connsiteX10" fmla="*/ 303926 w 411670"/>
                      <a:gd name="connsiteY10" fmla="*/ 369351 h 412441"/>
                      <a:gd name="connsiteX11" fmla="*/ 275351 w 411670"/>
                      <a:gd name="connsiteY11" fmla="*/ 388402 h 412441"/>
                      <a:gd name="connsiteX12" fmla="*/ 232490 w 411670"/>
                      <a:gd name="connsiteY12" fmla="*/ 395545 h 412441"/>
                      <a:gd name="connsiteX13" fmla="*/ 200340 w 411670"/>
                      <a:gd name="connsiteY13" fmla="*/ 412213 h 412441"/>
                      <a:gd name="connsiteX14" fmla="*/ 156289 w 411670"/>
                      <a:gd name="connsiteY14" fmla="*/ 405071 h 412441"/>
                      <a:gd name="connsiteX15" fmla="*/ 91995 w 411670"/>
                      <a:gd name="connsiteY15" fmla="*/ 390783 h 412441"/>
                      <a:gd name="connsiteX16" fmla="*/ 56275 w 411670"/>
                      <a:gd name="connsiteY16" fmla="*/ 364589 h 412441"/>
                      <a:gd name="connsiteX17" fmla="*/ 30083 w 411670"/>
                      <a:gd name="connsiteY17" fmla="*/ 319345 h 412441"/>
                      <a:gd name="connsiteX18" fmla="*/ 1507 w 411670"/>
                      <a:gd name="connsiteY18" fmla="*/ 281246 h 412441"/>
                      <a:gd name="connsiteX19" fmla="*/ 13412 w 411670"/>
                      <a:gd name="connsiteY19" fmla="*/ 201473 h 412441"/>
                      <a:gd name="connsiteX0" fmla="*/ 4925 w 403183"/>
                      <a:gd name="connsiteY0" fmla="*/ 201473 h 412441"/>
                      <a:gd name="connsiteX1" fmla="*/ 83505 w 403183"/>
                      <a:gd name="connsiteY1" fmla="*/ 45502 h 412441"/>
                      <a:gd name="connsiteX2" fmla="*/ 232334 w 403183"/>
                      <a:gd name="connsiteY2" fmla="*/ 258 h 412441"/>
                      <a:gd name="connsiteX3" fmla="*/ 328773 w 403183"/>
                      <a:gd name="connsiteY3" fmla="*/ 59789 h 412441"/>
                      <a:gd name="connsiteX4" fmla="*/ 400213 w 403183"/>
                      <a:gd name="connsiteY4" fmla="*/ 127652 h 412441"/>
                      <a:gd name="connsiteX5" fmla="*/ 369254 w 403183"/>
                      <a:gd name="connsiteY5" fmla="*/ 207426 h 412441"/>
                      <a:gd name="connsiteX6" fmla="*/ 359731 w 403183"/>
                      <a:gd name="connsiteY6" fmla="*/ 243147 h 412441"/>
                      <a:gd name="connsiteX7" fmla="*/ 335920 w 403183"/>
                      <a:gd name="connsiteY7" fmla="*/ 266959 h 412441"/>
                      <a:gd name="connsiteX8" fmla="*/ 331159 w 403183"/>
                      <a:gd name="connsiteY8" fmla="*/ 309822 h 412441"/>
                      <a:gd name="connsiteX9" fmla="*/ 309727 w 403183"/>
                      <a:gd name="connsiteY9" fmla="*/ 336015 h 412441"/>
                      <a:gd name="connsiteX10" fmla="*/ 295439 w 403183"/>
                      <a:gd name="connsiteY10" fmla="*/ 369351 h 412441"/>
                      <a:gd name="connsiteX11" fmla="*/ 266864 w 403183"/>
                      <a:gd name="connsiteY11" fmla="*/ 388402 h 412441"/>
                      <a:gd name="connsiteX12" fmla="*/ 224003 w 403183"/>
                      <a:gd name="connsiteY12" fmla="*/ 395545 h 412441"/>
                      <a:gd name="connsiteX13" fmla="*/ 191853 w 403183"/>
                      <a:gd name="connsiteY13" fmla="*/ 412213 h 412441"/>
                      <a:gd name="connsiteX14" fmla="*/ 147802 w 403183"/>
                      <a:gd name="connsiteY14" fmla="*/ 405071 h 412441"/>
                      <a:gd name="connsiteX15" fmla="*/ 83508 w 403183"/>
                      <a:gd name="connsiteY15" fmla="*/ 390783 h 412441"/>
                      <a:gd name="connsiteX16" fmla="*/ 47788 w 403183"/>
                      <a:gd name="connsiteY16" fmla="*/ 364589 h 412441"/>
                      <a:gd name="connsiteX17" fmla="*/ 21596 w 403183"/>
                      <a:gd name="connsiteY17" fmla="*/ 319345 h 412441"/>
                      <a:gd name="connsiteX18" fmla="*/ 9689 w 403183"/>
                      <a:gd name="connsiteY18" fmla="*/ 281246 h 412441"/>
                      <a:gd name="connsiteX19" fmla="*/ 4925 w 403183"/>
                      <a:gd name="connsiteY19" fmla="*/ 201473 h 412441"/>
                      <a:gd name="connsiteX0" fmla="*/ 4925 w 403183"/>
                      <a:gd name="connsiteY0" fmla="*/ 201473 h 412441"/>
                      <a:gd name="connsiteX1" fmla="*/ 83505 w 403183"/>
                      <a:gd name="connsiteY1" fmla="*/ 45502 h 412441"/>
                      <a:gd name="connsiteX2" fmla="*/ 232334 w 403183"/>
                      <a:gd name="connsiteY2" fmla="*/ 258 h 412441"/>
                      <a:gd name="connsiteX3" fmla="*/ 328773 w 403183"/>
                      <a:gd name="connsiteY3" fmla="*/ 59789 h 412441"/>
                      <a:gd name="connsiteX4" fmla="*/ 400213 w 403183"/>
                      <a:gd name="connsiteY4" fmla="*/ 127652 h 412441"/>
                      <a:gd name="connsiteX5" fmla="*/ 369254 w 403183"/>
                      <a:gd name="connsiteY5" fmla="*/ 207426 h 412441"/>
                      <a:gd name="connsiteX6" fmla="*/ 359731 w 403183"/>
                      <a:gd name="connsiteY6" fmla="*/ 243147 h 412441"/>
                      <a:gd name="connsiteX7" fmla="*/ 335920 w 403183"/>
                      <a:gd name="connsiteY7" fmla="*/ 266959 h 412441"/>
                      <a:gd name="connsiteX8" fmla="*/ 331159 w 403183"/>
                      <a:gd name="connsiteY8" fmla="*/ 309822 h 412441"/>
                      <a:gd name="connsiteX9" fmla="*/ 309727 w 403183"/>
                      <a:gd name="connsiteY9" fmla="*/ 336015 h 412441"/>
                      <a:gd name="connsiteX10" fmla="*/ 295439 w 403183"/>
                      <a:gd name="connsiteY10" fmla="*/ 369351 h 412441"/>
                      <a:gd name="connsiteX11" fmla="*/ 266864 w 403183"/>
                      <a:gd name="connsiteY11" fmla="*/ 388402 h 412441"/>
                      <a:gd name="connsiteX12" fmla="*/ 224003 w 403183"/>
                      <a:gd name="connsiteY12" fmla="*/ 395545 h 412441"/>
                      <a:gd name="connsiteX13" fmla="*/ 191853 w 403183"/>
                      <a:gd name="connsiteY13" fmla="*/ 412213 h 412441"/>
                      <a:gd name="connsiteX14" fmla="*/ 147802 w 403183"/>
                      <a:gd name="connsiteY14" fmla="*/ 405071 h 412441"/>
                      <a:gd name="connsiteX15" fmla="*/ 83508 w 403183"/>
                      <a:gd name="connsiteY15" fmla="*/ 390783 h 412441"/>
                      <a:gd name="connsiteX16" fmla="*/ 47788 w 403183"/>
                      <a:gd name="connsiteY16" fmla="*/ 364589 h 412441"/>
                      <a:gd name="connsiteX17" fmla="*/ 21596 w 403183"/>
                      <a:gd name="connsiteY17" fmla="*/ 319345 h 412441"/>
                      <a:gd name="connsiteX18" fmla="*/ 9689 w 403183"/>
                      <a:gd name="connsiteY18" fmla="*/ 281246 h 412441"/>
                      <a:gd name="connsiteX19" fmla="*/ 4925 w 403183"/>
                      <a:gd name="connsiteY19" fmla="*/ 201473 h 412441"/>
                      <a:gd name="connsiteX0" fmla="*/ 5766 w 404024"/>
                      <a:gd name="connsiteY0" fmla="*/ 201473 h 412441"/>
                      <a:gd name="connsiteX1" fmla="*/ 84346 w 404024"/>
                      <a:gd name="connsiteY1" fmla="*/ 45502 h 412441"/>
                      <a:gd name="connsiteX2" fmla="*/ 233175 w 404024"/>
                      <a:gd name="connsiteY2" fmla="*/ 258 h 412441"/>
                      <a:gd name="connsiteX3" fmla="*/ 329614 w 404024"/>
                      <a:gd name="connsiteY3" fmla="*/ 59789 h 412441"/>
                      <a:gd name="connsiteX4" fmla="*/ 401054 w 404024"/>
                      <a:gd name="connsiteY4" fmla="*/ 127652 h 412441"/>
                      <a:gd name="connsiteX5" fmla="*/ 370095 w 404024"/>
                      <a:gd name="connsiteY5" fmla="*/ 207426 h 412441"/>
                      <a:gd name="connsiteX6" fmla="*/ 360572 w 404024"/>
                      <a:gd name="connsiteY6" fmla="*/ 243147 h 412441"/>
                      <a:gd name="connsiteX7" fmla="*/ 336761 w 404024"/>
                      <a:gd name="connsiteY7" fmla="*/ 266959 h 412441"/>
                      <a:gd name="connsiteX8" fmla="*/ 332000 w 404024"/>
                      <a:gd name="connsiteY8" fmla="*/ 309822 h 412441"/>
                      <a:gd name="connsiteX9" fmla="*/ 310568 w 404024"/>
                      <a:gd name="connsiteY9" fmla="*/ 336015 h 412441"/>
                      <a:gd name="connsiteX10" fmla="*/ 296280 w 404024"/>
                      <a:gd name="connsiteY10" fmla="*/ 369351 h 412441"/>
                      <a:gd name="connsiteX11" fmla="*/ 267705 w 404024"/>
                      <a:gd name="connsiteY11" fmla="*/ 388402 h 412441"/>
                      <a:gd name="connsiteX12" fmla="*/ 224844 w 404024"/>
                      <a:gd name="connsiteY12" fmla="*/ 395545 h 412441"/>
                      <a:gd name="connsiteX13" fmla="*/ 192694 w 404024"/>
                      <a:gd name="connsiteY13" fmla="*/ 412213 h 412441"/>
                      <a:gd name="connsiteX14" fmla="*/ 148643 w 404024"/>
                      <a:gd name="connsiteY14" fmla="*/ 405071 h 412441"/>
                      <a:gd name="connsiteX15" fmla="*/ 84349 w 404024"/>
                      <a:gd name="connsiteY15" fmla="*/ 390783 h 412441"/>
                      <a:gd name="connsiteX16" fmla="*/ 48629 w 404024"/>
                      <a:gd name="connsiteY16" fmla="*/ 364589 h 412441"/>
                      <a:gd name="connsiteX17" fmla="*/ 22437 w 404024"/>
                      <a:gd name="connsiteY17" fmla="*/ 319345 h 412441"/>
                      <a:gd name="connsiteX18" fmla="*/ 10530 w 404024"/>
                      <a:gd name="connsiteY18" fmla="*/ 281246 h 412441"/>
                      <a:gd name="connsiteX19" fmla="*/ 5766 w 404024"/>
                      <a:gd name="connsiteY19" fmla="*/ 201473 h 412441"/>
                      <a:gd name="connsiteX0" fmla="*/ 11836 w 410094"/>
                      <a:gd name="connsiteY0" fmla="*/ 201636 h 412604"/>
                      <a:gd name="connsiteX1" fmla="*/ 4694 w 410094"/>
                      <a:gd name="connsiteY1" fmla="*/ 245690 h 412604"/>
                      <a:gd name="connsiteX2" fmla="*/ 90416 w 410094"/>
                      <a:gd name="connsiteY2" fmla="*/ 45665 h 412604"/>
                      <a:gd name="connsiteX3" fmla="*/ 239245 w 410094"/>
                      <a:gd name="connsiteY3" fmla="*/ 421 h 412604"/>
                      <a:gd name="connsiteX4" fmla="*/ 335684 w 410094"/>
                      <a:gd name="connsiteY4" fmla="*/ 59952 h 412604"/>
                      <a:gd name="connsiteX5" fmla="*/ 407124 w 410094"/>
                      <a:gd name="connsiteY5" fmla="*/ 127815 h 412604"/>
                      <a:gd name="connsiteX6" fmla="*/ 376165 w 410094"/>
                      <a:gd name="connsiteY6" fmla="*/ 207589 h 412604"/>
                      <a:gd name="connsiteX7" fmla="*/ 366642 w 410094"/>
                      <a:gd name="connsiteY7" fmla="*/ 243310 h 412604"/>
                      <a:gd name="connsiteX8" fmla="*/ 342831 w 410094"/>
                      <a:gd name="connsiteY8" fmla="*/ 267122 h 412604"/>
                      <a:gd name="connsiteX9" fmla="*/ 338070 w 410094"/>
                      <a:gd name="connsiteY9" fmla="*/ 309985 h 412604"/>
                      <a:gd name="connsiteX10" fmla="*/ 316638 w 410094"/>
                      <a:gd name="connsiteY10" fmla="*/ 336178 h 412604"/>
                      <a:gd name="connsiteX11" fmla="*/ 302350 w 410094"/>
                      <a:gd name="connsiteY11" fmla="*/ 369514 h 412604"/>
                      <a:gd name="connsiteX12" fmla="*/ 273775 w 410094"/>
                      <a:gd name="connsiteY12" fmla="*/ 388565 h 412604"/>
                      <a:gd name="connsiteX13" fmla="*/ 230914 w 410094"/>
                      <a:gd name="connsiteY13" fmla="*/ 395708 h 412604"/>
                      <a:gd name="connsiteX14" fmla="*/ 198764 w 410094"/>
                      <a:gd name="connsiteY14" fmla="*/ 412376 h 412604"/>
                      <a:gd name="connsiteX15" fmla="*/ 154713 w 410094"/>
                      <a:gd name="connsiteY15" fmla="*/ 405234 h 412604"/>
                      <a:gd name="connsiteX16" fmla="*/ 90419 w 410094"/>
                      <a:gd name="connsiteY16" fmla="*/ 390946 h 412604"/>
                      <a:gd name="connsiteX17" fmla="*/ 54699 w 410094"/>
                      <a:gd name="connsiteY17" fmla="*/ 364752 h 412604"/>
                      <a:gd name="connsiteX18" fmla="*/ 28507 w 410094"/>
                      <a:gd name="connsiteY18" fmla="*/ 319508 h 412604"/>
                      <a:gd name="connsiteX19" fmla="*/ 16600 w 410094"/>
                      <a:gd name="connsiteY19" fmla="*/ 281409 h 412604"/>
                      <a:gd name="connsiteX20" fmla="*/ 11836 w 410094"/>
                      <a:gd name="connsiteY20" fmla="*/ 201636 h 412604"/>
                      <a:gd name="connsiteX0" fmla="*/ 63671 w 461929"/>
                      <a:gd name="connsiteY0" fmla="*/ 201636 h 412604"/>
                      <a:gd name="connsiteX1" fmla="*/ 1760 w 461929"/>
                      <a:gd name="connsiteY1" fmla="*/ 229021 h 412604"/>
                      <a:gd name="connsiteX2" fmla="*/ 142251 w 461929"/>
                      <a:gd name="connsiteY2" fmla="*/ 45665 h 412604"/>
                      <a:gd name="connsiteX3" fmla="*/ 291080 w 461929"/>
                      <a:gd name="connsiteY3" fmla="*/ 421 h 412604"/>
                      <a:gd name="connsiteX4" fmla="*/ 387519 w 461929"/>
                      <a:gd name="connsiteY4" fmla="*/ 59952 h 412604"/>
                      <a:gd name="connsiteX5" fmla="*/ 458959 w 461929"/>
                      <a:gd name="connsiteY5" fmla="*/ 127815 h 412604"/>
                      <a:gd name="connsiteX6" fmla="*/ 428000 w 461929"/>
                      <a:gd name="connsiteY6" fmla="*/ 207589 h 412604"/>
                      <a:gd name="connsiteX7" fmla="*/ 418477 w 461929"/>
                      <a:gd name="connsiteY7" fmla="*/ 243310 h 412604"/>
                      <a:gd name="connsiteX8" fmla="*/ 394666 w 461929"/>
                      <a:gd name="connsiteY8" fmla="*/ 267122 h 412604"/>
                      <a:gd name="connsiteX9" fmla="*/ 389905 w 461929"/>
                      <a:gd name="connsiteY9" fmla="*/ 309985 h 412604"/>
                      <a:gd name="connsiteX10" fmla="*/ 368473 w 461929"/>
                      <a:gd name="connsiteY10" fmla="*/ 336178 h 412604"/>
                      <a:gd name="connsiteX11" fmla="*/ 354185 w 461929"/>
                      <a:gd name="connsiteY11" fmla="*/ 369514 h 412604"/>
                      <a:gd name="connsiteX12" fmla="*/ 325610 w 461929"/>
                      <a:gd name="connsiteY12" fmla="*/ 388565 h 412604"/>
                      <a:gd name="connsiteX13" fmla="*/ 282749 w 461929"/>
                      <a:gd name="connsiteY13" fmla="*/ 395708 h 412604"/>
                      <a:gd name="connsiteX14" fmla="*/ 250599 w 461929"/>
                      <a:gd name="connsiteY14" fmla="*/ 412376 h 412604"/>
                      <a:gd name="connsiteX15" fmla="*/ 206548 w 461929"/>
                      <a:gd name="connsiteY15" fmla="*/ 405234 h 412604"/>
                      <a:gd name="connsiteX16" fmla="*/ 142254 w 461929"/>
                      <a:gd name="connsiteY16" fmla="*/ 390946 h 412604"/>
                      <a:gd name="connsiteX17" fmla="*/ 106534 w 461929"/>
                      <a:gd name="connsiteY17" fmla="*/ 364752 h 412604"/>
                      <a:gd name="connsiteX18" fmla="*/ 80342 w 461929"/>
                      <a:gd name="connsiteY18" fmla="*/ 319508 h 412604"/>
                      <a:gd name="connsiteX19" fmla="*/ 68435 w 461929"/>
                      <a:gd name="connsiteY19" fmla="*/ 281409 h 412604"/>
                      <a:gd name="connsiteX20" fmla="*/ 63671 w 461929"/>
                      <a:gd name="connsiteY20" fmla="*/ 201636 h 412604"/>
                      <a:gd name="connsiteX0" fmla="*/ 61349 w 461988"/>
                      <a:gd name="connsiteY0" fmla="*/ 218304 h 412604"/>
                      <a:gd name="connsiteX1" fmla="*/ 1819 w 461988"/>
                      <a:gd name="connsiteY1" fmla="*/ 229021 h 412604"/>
                      <a:gd name="connsiteX2" fmla="*/ 142310 w 461988"/>
                      <a:gd name="connsiteY2" fmla="*/ 45665 h 412604"/>
                      <a:gd name="connsiteX3" fmla="*/ 291139 w 461988"/>
                      <a:gd name="connsiteY3" fmla="*/ 421 h 412604"/>
                      <a:gd name="connsiteX4" fmla="*/ 387578 w 461988"/>
                      <a:gd name="connsiteY4" fmla="*/ 59952 h 412604"/>
                      <a:gd name="connsiteX5" fmla="*/ 459018 w 461988"/>
                      <a:gd name="connsiteY5" fmla="*/ 127815 h 412604"/>
                      <a:gd name="connsiteX6" fmla="*/ 428059 w 461988"/>
                      <a:gd name="connsiteY6" fmla="*/ 207589 h 412604"/>
                      <a:gd name="connsiteX7" fmla="*/ 418536 w 461988"/>
                      <a:gd name="connsiteY7" fmla="*/ 243310 h 412604"/>
                      <a:gd name="connsiteX8" fmla="*/ 394725 w 461988"/>
                      <a:gd name="connsiteY8" fmla="*/ 267122 h 412604"/>
                      <a:gd name="connsiteX9" fmla="*/ 389964 w 461988"/>
                      <a:gd name="connsiteY9" fmla="*/ 309985 h 412604"/>
                      <a:gd name="connsiteX10" fmla="*/ 368532 w 461988"/>
                      <a:gd name="connsiteY10" fmla="*/ 336178 h 412604"/>
                      <a:gd name="connsiteX11" fmla="*/ 354244 w 461988"/>
                      <a:gd name="connsiteY11" fmla="*/ 369514 h 412604"/>
                      <a:gd name="connsiteX12" fmla="*/ 325669 w 461988"/>
                      <a:gd name="connsiteY12" fmla="*/ 388565 h 412604"/>
                      <a:gd name="connsiteX13" fmla="*/ 282808 w 461988"/>
                      <a:gd name="connsiteY13" fmla="*/ 395708 h 412604"/>
                      <a:gd name="connsiteX14" fmla="*/ 250658 w 461988"/>
                      <a:gd name="connsiteY14" fmla="*/ 412376 h 412604"/>
                      <a:gd name="connsiteX15" fmla="*/ 206607 w 461988"/>
                      <a:gd name="connsiteY15" fmla="*/ 405234 h 412604"/>
                      <a:gd name="connsiteX16" fmla="*/ 142313 w 461988"/>
                      <a:gd name="connsiteY16" fmla="*/ 390946 h 412604"/>
                      <a:gd name="connsiteX17" fmla="*/ 106593 w 461988"/>
                      <a:gd name="connsiteY17" fmla="*/ 364752 h 412604"/>
                      <a:gd name="connsiteX18" fmla="*/ 80401 w 461988"/>
                      <a:gd name="connsiteY18" fmla="*/ 319508 h 412604"/>
                      <a:gd name="connsiteX19" fmla="*/ 68494 w 461988"/>
                      <a:gd name="connsiteY19" fmla="*/ 281409 h 412604"/>
                      <a:gd name="connsiteX20" fmla="*/ 61349 w 461988"/>
                      <a:gd name="connsiteY20" fmla="*/ 218304 h 412604"/>
                      <a:gd name="connsiteX0" fmla="*/ 68328 w 461823"/>
                      <a:gd name="connsiteY0" fmla="*/ 215923 h 412604"/>
                      <a:gd name="connsiteX1" fmla="*/ 1654 w 461823"/>
                      <a:gd name="connsiteY1" fmla="*/ 229021 h 412604"/>
                      <a:gd name="connsiteX2" fmla="*/ 142145 w 461823"/>
                      <a:gd name="connsiteY2" fmla="*/ 45665 h 412604"/>
                      <a:gd name="connsiteX3" fmla="*/ 290974 w 461823"/>
                      <a:gd name="connsiteY3" fmla="*/ 421 h 412604"/>
                      <a:gd name="connsiteX4" fmla="*/ 387413 w 461823"/>
                      <a:gd name="connsiteY4" fmla="*/ 59952 h 412604"/>
                      <a:gd name="connsiteX5" fmla="*/ 458853 w 461823"/>
                      <a:gd name="connsiteY5" fmla="*/ 127815 h 412604"/>
                      <a:gd name="connsiteX6" fmla="*/ 427894 w 461823"/>
                      <a:gd name="connsiteY6" fmla="*/ 207589 h 412604"/>
                      <a:gd name="connsiteX7" fmla="*/ 418371 w 461823"/>
                      <a:gd name="connsiteY7" fmla="*/ 243310 h 412604"/>
                      <a:gd name="connsiteX8" fmla="*/ 394560 w 461823"/>
                      <a:gd name="connsiteY8" fmla="*/ 267122 h 412604"/>
                      <a:gd name="connsiteX9" fmla="*/ 389799 w 461823"/>
                      <a:gd name="connsiteY9" fmla="*/ 309985 h 412604"/>
                      <a:gd name="connsiteX10" fmla="*/ 368367 w 461823"/>
                      <a:gd name="connsiteY10" fmla="*/ 336178 h 412604"/>
                      <a:gd name="connsiteX11" fmla="*/ 354079 w 461823"/>
                      <a:gd name="connsiteY11" fmla="*/ 369514 h 412604"/>
                      <a:gd name="connsiteX12" fmla="*/ 325504 w 461823"/>
                      <a:gd name="connsiteY12" fmla="*/ 388565 h 412604"/>
                      <a:gd name="connsiteX13" fmla="*/ 282643 w 461823"/>
                      <a:gd name="connsiteY13" fmla="*/ 395708 h 412604"/>
                      <a:gd name="connsiteX14" fmla="*/ 250493 w 461823"/>
                      <a:gd name="connsiteY14" fmla="*/ 412376 h 412604"/>
                      <a:gd name="connsiteX15" fmla="*/ 206442 w 461823"/>
                      <a:gd name="connsiteY15" fmla="*/ 405234 h 412604"/>
                      <a:gd name="connsiteX16" fmla="*/ 142148 w 461823"/>
                      <a:gd name="connsiteY16" fmla="*/ 390946 h 412604"/>
                      <a:gd name="connsiteX17" fmla="*/ 106428 w 461823"/>
                      <a:gd name="connsiteY17" fmla="*/ 364752 h 412604"/>
                      <a:gd name="connsiteX18" fmla="*/ 80236 w 461823"/>
                      <a:gd name="connsiteY18" fmla="*/ 319508 h 412604"/>
                      <a:gd name="connsiteX19" fmla="*/ 68329 w 461823"/>
                      <a:gd name="connsiteY19" fmla="*/ 281409 h 412604"/>
                      <a:gd name="connsiteX20" fmla="*/ 68328 w 461823"/>
                      <a:gd name="connsiteY20" fmla="*/ 215923 h 412604"/>
                      <a:gd name="connsiteX0" fmla="*/ 67771 w 461266"/>
                      <a:gd name="connsiteY0" fmla="*/ 215923 h 412604"/>
                      <a:gd name="connsiteX1" fmla="*/ 1097 w 461266"/>
                      <a:gd name="connsiteY1" fmla="*/ 229021 h 412604"/>
                      <a:gd name="connsiteX2" fmla="*/ 141588 w 461266"/>
                      <a:gd name="connsiteY2" fmla="*/ 45665 h 412604"/>
                      <a:gd name="connsiteX3" fmla="*/ 290417 w 461266"/>
                      <a:gd name="connsiteY3" fmla="*/ 421 h 412604"/>
                      <a:gd name="connsiteX4" fmla="*/ 386856 w 461266"/>
                      <a:gd name="connsiteY4" fmla="*/ 59952 h 412604"/>
                      <a:gd name="connsiteX5" fmla="*/ 458296 w 461266"/>
                      <a:gd name="connsiteY5" fmla="*/ 127815 h 412604"/>
                      <a:gd name="connsiteX6" fmla="*/ 427337 w 461266"/>
                      <a:gd name="connsiteY6" fmla="*/ 207589 h 412604"/>
                      <a:gd name="connsiteX7" fmla="*/ 417814 w 461266"/>
                      <a:gd name="connsiteY7" fmla="*/ 243310 h 412604"/>
                      <a:gd name="connsiteX8" fmla="*/ 394003 w 461266"/>
                      <a:gd name="connsiteY8" fmla="*/ 267122 h 412604"/>
                      <a:gd name="connsiteX9" fmla="*/ 389242 w 461266"/>
                      <a:gd name="connsiteY9" fmla="*/ 309985 h 412604"/>
                      <a:gd name="connsiteX10" fmla="*/ 367810 w 461266"/>
                      <a:gd name="connsiteY10" fmla="*/ 336178 h 412604"/>
                      <a:gd name="connsiteX11" fmla="*/ 353522 w 461266"/>
                      <a:gd name="connsiteY11" fmla="*/ 369514 h 412604"/>
                      <a:gd name="connsiteX12" fmla="*/ 324947 w 461266"/>
                      <a:gd name="connsiteY12" fmla="*/ 388565 h 412604"/>
                      <a:gd name="connsiteX13" fmla="*/ 282086 w 461266"/>
                      <a:gd name="connsiteY13" fmla="*/ 395708 h 412604"/>
                      <a:gd name="connsiteX14" fmla="*/ 249936 w 461266"/>
                      <a:gd name="connsiteY14" fmla="*/ 412376 h 412604"/>
                      <a:gd name="connsiteX15" fmla="*/ 205885 w 461266"/>
                      <a:gd name="connsiteY15" fmla="*/ 405234 h 412604"/>
                      <a:gd name="connsiteX16" fmla="*/ 141591 w 461266"/>
                      <a:gd name="connsiteY16" fmla="*/ 390946 h 412604"/>
                      <a:gd name="connsiteX17" fmla="*/ 105871 w 461266"/>
                      <a:gd name="connsiteY17" fmla="*/ 364752 h 412604"/>
                      <a:gd name="connsiteX18" fmla="*/ 79679 w 461266"/>
                      <a:gd name="connsiteY18" fmla="*/ 319508 h 412604"/>
                      <a:gd name="connsiteX19" fmla="*/ 67772 w 461266"/>
                      <a:gd name="connsiteY19" fmla="*/ 281409 h 412604"/>
                      <a:gd name="connsiteX20" fmla="*/ 67771 w 461266"/>
                      <a:gd name="connsiteY20" fmla="*/ 215923 h 412604"/>
                      <a:gd name="connsiteX0" fmla="*/ 67948 w 461443"/>
                      <a:gd name="connsiteY0" fmla="*/ 215923 h 412604"/>
                      <a:gd name="connsiteX1" fmla="*/ 1274 w 461443"/>
                      <a:gd name="connsiteY1" fmla="*/ 229021 h 412604"/>
                      <a:gd name="connsiteX2" fmla="*/ 141765 w 461443"/>
                      <a:gd name="connsiteY2" fmla="*/ 45665 h 412604"/>
                      <a:gd name="connsiteX3" fmla="*/ 290594 w 461443"/>
                      <a:gd name="connsiteY3" fmla="*/ 421 h 412604"/>
                      <a:gd name="connsiteX4" fmla="*/ 387033 w 461443"/>
                      <a:gd name="connsiteY4" fmla="*/ 59952 h 412604"/>
                      <a:gd name="connsiteX5" fmla="*/ 458473 w 461443"/>
                      <a:gd name="connsiteY5" fmla="*/ 127815 h 412604"/>
                      <a:gd name="connsiteX6" fmla="*/ 427514 w 461443"/>
                      <a:gd name="connsiteY6" fmla="*/ 207589 h 412604"/>
                      <a:gd name="connsiteX7" fmla="*/ 417991 w 461443"/>
                      <a:gd name="connsiteY7" fmla="*/ 243310 h 412604"/>
                      <a:gd name="connsiteX8" fmla="*/ 394180 w 461443"/>
                      <a:gd name="connsiteY8" fmla="*/ 267122 h 412604"/>
                      <a:gd name="connsiteX9" fmla="*/ 389419 w 461443"/>
                      <a:gd name="connsiteY9" fmla="*/ 309985 h 412604"/>
                      <a:gd name="connsiteX10" fmla="*/ 367987 w 461443"/>
                      <a:gd name="connsiteY10" fmla="*/ 336178 h 412604"/>
                      <a:gd name="connsiteX11" fmla="*/ 353699 w 461443"/>
                      <a:gd name="connsiteY11" fmla="*/ 369514 h 412604"/>
                      <a:gd name="connsiteX12" fmla="*/ 325124 w 461443"/>
                      <a:gd name="connsiteY12" fmla="*/ 388565 h 412604"/>
                      <a:gd name="connsiteX13" fmla="*/ 282263 w 461443"/>
                      <a:gd name="connsiteY13" fmla="*/ 395708 h 412604"/>
                      <a:gd name="connsiteX14" fmla="*/ 250113 w 461443"/>
                      <a:gd name="connsiteY14" fmla="*/ 412376 h 412604"/>
                      <a:gd name="connsiteX15" fmla="*/ 206062 w 461443"/>
                      <a:gd name="connsiteY15" fmla="*/ 405234 h 412604"/>
                      <a:gd name="connsiteX16" fmla="*/ 141768 w 461443"/>
                      <a:gd name="connsiteY16" fmla="*/ 390946 h 412604"/>
                      <a:gd name="connsiteX17" fmla="*/ 106048 w 461443"/>
                      <a:gd name="connsiteY17" fmla="*/ 364752 h 412604"/>
                      <a:gd name="connsiteX18" fmla="*/ 79856 w 461443"/>
                      <a:gd name="connsiteY18" fmla="*/ 319508 h 412604"/>
                      <a:gd name="connsiteX19" fmla="*/ 67949 w 461443"/>
                      <a:gd name="connsiteY19" fmla="*/ 281409 h 412604"/>
                      <a:gd name="connsiteX20" fmla="*/ 67948 w 461443"/>
                      <a:gd name="connsiteY20" fmla="*/ 215923 h 412604"/>
                      <a:gd name="connsiteX0" fmla="*/ 67866 w 461361"/>
                      <a:gd name="connsiteY0" fmla="*/ 215923 h 412604"/>
                      <a:gd name="connsiteX1" fmla="*/ 1192 w 461361"/>
                      <a:gd name="connsiteY1" fmla="*/ 229021 h 412604"/>
                      <a:gd name="connsiteX2" fmla="*/ 141683 w 461361"/>
                      <a:gd name="connsiteY2" fmla="*/ 45665 h 412604"/>
                      <a:gd name="connsiteX3" fmla="*/ 290512 w 461361"/>
                      <a:gd name="connsiteY3" fmla="*/ 421 h 412604"/>
                      <a:gd name="connsiteX4" fmla="*/ 386951 w 461361"/>
                      <a:gd name="connsiteY4" fmla="*/ 59952 h 412604"/>
                      <a:gd name="connsiteX5" fmla="*/ 458391 w 461361"/>
                      <a:gd name="connsiteY5" fmla="*/ 127815 h 412604"/>
                      <a:gd name="connsiteX6" fmla="*/ 427432 w 461361"/>
                      <a:gd name="connsiteY6" fmla="*/ 207589 h 412604"/>
                      <a:gd name="connsiteX7" fmla="*/ 417909 w 461361"/>
                      <a:gd name="connsiteY7" fmla="*/ 243310 h 412604"/>
                      <a:gd name="connsiteX8" fmla="*/ 394098 w 461361"/>
                      <a:gd name="connsiteY8" fmla="*/ 267122 h 412604"/>
                      <a:gd name="connsiteX9" fmla="*/ 389337 w 461361"/>
                      <a:gd name="connsiteY9" fmla="*/ 309985 h 412604"/>
                      <a:gd name="connsiteX10" fmla="*/ 367905 w 461361"/>
                      <a:gd name="connsiteY10" fmla="*/ 336178 h 412604"/>
                      <a:gd name="connsiteX11" fmla="*/ 353617 w 461361"/>
                      <a:gd name="connsiteY11" fmla="*/ 369514 h 412604"/>
                      <a:gd name="connsiteX12" fmla="*/ 325042 w 461361"/>
                      <a:gd name="connsiteY12" fmla="*/ 388565 h 412604"/>
                      <a:gd name="connsiteX13" fmla="*/ 282181 w 461361"/>
                      <a:gd name="connsiteY13" fmla="*/ 395708 h 412604"/>
                      <a:gd name="connsiteX14" fmla="*/ 250031 w 461361"/>
                      <a:gd name="connsiteY14" fmla="*/ 412376 h 412604"/>
                      <a:gd name="connsiteX15" fmla="*/ 205980 w 461361"/>
                      <a:gd name="connsiteY15" fmla="*/ 405234 h 412604"/>
                      <a:gd name="connsiteX16" fmla="*/ 141686 w 461361"/>
                      <a:gd name="connsiteY16" fmla="*/ 390946 h 412604"/>
                      <a:gd name="connsiteX17" fmla="*/ 105966 w 461361"/>
                      <a:gd name="connsiteY17" fmla="*/ 364752 h 412604"/>
                      <a:gd name="connsiteX18" fmla="*/ 79774 w 461361"/>
                      <a:gd name="connsiteY18" fmla="*/ 319508 h 412604"/>
                      <a:gd name="connsiteX19" fmla="*/ 67867 w 461361"/>
                      <a:gd name="connsiteY19" fmla="*/ 281409 h 412604"/>
                      <a:gd name="connsiteX20" fmla="*/ 67866 w 461361"/>
                      <a:gd name="connsiteY20" fmla="*/ 215923 h 412604"/>
                      <a:gd name="connsiteX0" fmla="*/ 63157 w 461415"/>
                      <a:gd name="connsiteY0" fmla="*/ 225448 h 412604"/>
                      <a:gd name="connsiteX1" fmla="*/ 1246 w 461415"/>
                      <a:gd name="connsiteY1" fmla="*/ 229021 h 412604"/>
                      <a:gd name="connsiteX2" fmla="*/ 141737 w 461415"/>
                      <a:gd name="connsiteY2" fmla="*/ 45665 h 412604"/>
                      <a:gd name="connsiteX3" fmla="*/ 290566 w 461415"/>
                      <a:gd name="connsiteY3" fmla="*/ 421 h 412604"/>
                      <a:gd name="connsiteX4" fmla="*/ 387005 w 461415"/>
                      <a:gd name="connsiteY4" fmla="*/ 59952 h 412604"/>
                      <a:gd name="connsiteX5" fmla="*/ 458445 w 461415"/>
                      <a:gd name="connsiteY5" fmla="*/ 127815 h 412604"/>
                      <a:gd name="connsiteX6" fmla="*/ 427486 w 461415"/>
                      <a:gd name="connsiteY6" fmla="*/ 207589 h 412604"/>
                      <a:gd name="connsiteX7" fmla="*/ 417963 w 461415"/>
                      <a:gd name="connsiteY7" fmla="*/ 243310 h 412604"/>
                      <a:gd name="connsiteX8" fmla="*/ 394152 w 461415"/>
                      <a:gd name="connsiteY8" fmla="*/ 267122 h 412604"/>
                      <a:gd name="connsiteX9" fmla="*/ 389391 w 461415"/>
                      <a:gd name="connsiteY9" fmla="*/ 309985 h 412604"/>
                      <a:gd name="connsiteX10" fmla="*/ 367959 w 461415"/>
                      <a:gd name="connsiteY10" fmla="*/ 336178 h 412604"/>
                      <a:gd name="connsiteX11" fmla="*/ 353671 w 461415"/>
                      <a:gd name="connsiteY11" fmla="*/ 369514 h 412604"/>
                      <a:gd name="connsiteX12" fmla="*/ 325096 w 461415"/>
                      <a:gd name="connsiteY12" fmla="*/ 388565 h 412604"/>
                      <a:gd name="connsiteX13" fmla="*/ 282235 w 461415"/>
                      <a:gd name="connsiteY13" fmla="*/ 395708 h 412604"/>
                      <a:gd name="connsiteX14" fmla="*/ 250085 w 461415"/>
                      <a:gd name="connsiteY14" fmla="*/ 412376 h 412604"/>
                      <a:gd name="connsiteX15" fmla="*/ 206034 w 461415"/>
                      <a:gd name="connsiteY15" fmla="*/ 405234 h 412604"/>
                      <a:gd name="connsiteX16" fmla="*/ 141740 w 461415"/>
                      <a:gd name="connsiteY16" fmla="*/ 390946 h 412604"/>
                      <a:gd name="connsiteX17" fmla="*/ 106020 w 461415"/>
                      <a:gd name="connsiteY17" fmla="*/ 364752 h 412604"/>
                      <a:gd name="connsiteX18" fmla="*/ 79828 w 461415"/>
                      <a:gd name="connsiteY18" fmla="*/ 319508 h 412604"/>
                      <a:gd name="connsiteX19" fmla="*/ 67921 w 461415"/>
                      <a:gd name="connsiteY19" fmla="*/ 281409 h 412604"/>
                      <a:gd name="connsiteX20" fmla="*/ 63157 w 461415"/>
                      <a:gd name="connsiteY20" fmla="*/ 225448 h 412604"/>
                      <a:gd name="connsiteX0" fmla="*/ 6000 w 404258"/>
                      <a:gd name="connsiteY0" fmla="*/ 225448 h 412604"/>
                      <a:gd name="connsiteX1" fmla="*/ 6002 w 404258"/>
                      <a:gd name="connsiteY1" fmla="*/ 169490 h 412604"/>
                      <a:gd name="connsiteX2" fmla="*/ 84580 w 404258"/>
                      <a:gd name="connsiteY2" fmla="*/ 45665 h 412604"/>
                      <a:gd name="connsiteX3" fmla="*/ 233409 w 404258"/>
                      <a:gd name="connsiteY3" fmla="*/ 421 h 412604"/>
                      <a:gd name="connsiteX4" fmla="*/ 329848 w 404258"/>
                      <a:gd name="connsiteY4" fmla="*/ 59952 h 412604"/>
                      <a:gd name="connsiteX5" fmla="*/ 401288 w 404258"/>
                      <a:gd name="connsiteY5" fmla="*/ 127815 h 412604"/>
                      <a:gd name="connsiteX6" fmla="*/ 370329 w 404258"/>
                      <a:gd name="connsiteY6" fmla="*/ 207589 h 412604"/>
                      <a:gd name="connsiteX7" fmla="*/ 360806 w 404258"/>
                      <a:gd name="connsiteY7" fmla="*/ 243310 h 412604"/>
                      <a:gd name="connsiteX8" fmla="*/ 336995 w 404258"/>
                      <a:gd name="connsiteY8" fmla="*/ 267122 h 412604"/>
                      <a:gd name="connsiteX9" fmla="*/ 332234 w 404258"/>
                      <a:gd name="connsiteY9" fmla="*/ 309985 h 412604"/>
                      <a:gd name="connsiteX10" fmla="*/ 310802 w 404258"/>
                      <a:gd name="connsiteY10" fmla="*/ 336178 h 412604"/>
                      <a:gd name="connsiteX11" fmla="*/ 296514 w 404258"/>
                      <a:gd name="connsiteY11" fmla="*/ 369514 h 412604"/>
                      <a:gd name="connsiteX12" fmla="*/ 267939 w 404258"/>
                      <a:gd name="connsiteY12" fmla="*/ 388565 h 412604"/>
                      <a:gd name="connsiteX13" fmla="*/ 225078 w 404258"/>
                      <a:gd name="connsiteY13" fmla="*/ 395708 h 412604"/>
                      <a:gd name="connsiteX14" fmla="*/ 192928 w 404258"/>
                      <a:gd name="connsiteY14" fmla="*/ 412376 h 412604"/>
                      <a:gd name="connsiteX15" fmla="*/ 148877 w 404258"/>
                      <a:gd name="connsiteY15" fmla="*/ 405234 h 412604"/>
                      <a:gd name="connsiteX16" fmla="*/ 84583 w 404258"/>
                      <a:gd name="connsiteY16" fmla="*/ 390946 h 412604"/>
                      <a:gd name="connsiteX17" fmla="*/ 48863 w 404258"/>
                      <a:gd name="connsiteY17" fmla="*/ 364752 h 412604"/>
                      <a:gd name="connsiteX18" fmla="*/ 22671 w 404258"/>
                      <a:gd name="connsiteY18" fmla="*/ 319508 h 412604"/>
                      <a:gd name="connsiteX19" fmla="*/ 10764 w 404258"/>
                      <a:gd name="connsiteY19" fmla="*/ 281409 h 412604"/>
                      <a:gd name="connsiteX20" fmla="*/ 6000 w 404258"/>
                      <a:gd name="connsiteY20" fmla="*/ 225448 h 412604"/>
                      <a:gd name="connsiteX0" fmla="*/ 11764 w 410022"/>
                      <a:gd name="connsiteY0" fmla="*/ 225448 h 412604"/>
                      <a:gd name="connsiteX1" fmla="*/ 11766 w 410022"/>
                      <a:gd name="connsiteY1" fmla="*/ 169490 h 412604"/>
                      <a:gd name="connsiteX2" fmla="*/ 90344 w 410022"/>
                      <a:gd name="connsiteY2" fmla="*/ 45665 h 412604"/>
                      <a:gd name="connsiteX3" fmla="*/ 239173 w 410022"/>
                      <a:gd name="connsiteY3" fmla="*/ 421 h 412604"/>
                      <a:gd name="connsiteX4" fmla="*/ 335612 w 410022"/>
                      <a:gd name="connsiteY4" fmla="*/ 59952 h 412604"/>
                      <a:gd name="connsiteX5" fmla="*/ 407052 w 410022"/>
                      <a:gd name="connsiteY5" fmla="*/ 127815 h 412604"/>
                      <a:gd name="connsiteX6" fmla="*/ 376093 w 410022"/>
                      <a:gd name="connsiteY6" fmla="*/ 207589 h 412604"/>
                      <a:gd name="connsiteX7" fmla="*/ 366570 w 410022"/>
                      <a:gd name="connsiteY7" fmla="*/ 243310 h 412604"/>
                      <a:gd name="connsiteX8" fmla="*/ 342759 w 410022"/>
                      <a:gd name="connsiteY8" fmla="*/ 267122 h 412604"/>
                      <a:gd name="connsiteX9" fmla="*/ 337998 w 410022"/>
                      <a:gd name="connsiteY9" fmla="*/ 309985 h 412604"/>
                      <a:gd name="connsiteX10" fmla="*/ 316566 w 410022"/>
                      <a:gd name="connsiteY10" fmla="*/ 336178 h 412604"/>
                      <a:gd name="connsiteX11" fmla="*/ 302278 w 410022"/>
                      <a:gd name="connsiteY11" fmla="*/ 369514 h 412604"/>
                      <a:gd name="connsiteX12" fmla="*/ 273703 w 410022"/>
                      <a:gd name="connsiteY12" fmla="*/ 388565 h 412604"/>
                      <a:gd name="connsiteX13" fmla="*/ 230842 w 410022"/>
                      <a:gd name="connsiteY13" fmla="*/ 395708 h 412604"/>
                      <a:gd name="connsiteX14" fmla="*/ 198692 w 410022"/>
                      <a:gd name="connsiteY14" fmla="*/ 412376 h 412604"/>
                      <a:gd name="connsiteX15" fmla="*/ 154641 w 410022"/>
                      <a:gd name="connsiteY15" fmla="*/ 405234 h 412604"/>
                      <a:gd name="connsiteX16" fmla="*/ 90347 w 410022"/>
                      <a:gd name="connsiteY16" fmla="*/ 390946 h 412604"/>
                      <a:gd name="connsiteX17" fmla="*/ 54627 w 410022"/>
                      <a:gd name="connsiteY17" fmla="*/ 364752 h 412604"/>
                      <a:gd name="connsiteX18" fmla="*/ 28435 w 410022"/>
                      <a:gd name="connsiteY18" fmla="*/ 319508 h 412604"/>
                      <a:gd name="connsiteX19" fmla="*/ 16528 w 410022"/>
                      <a:gd name="connsiteY19" fmla="*/ 281409 h 412604"/>
                      <a:gd name="connsiteX20" fmla="*/ 11764 w 410022"/>
                      <a:gd name="connsiteY20" fmla="*/ 225448 h 412604"/>
                      <a:gd name="connsiteX0" fmla="*/ 8602 w 406860"/>
                      <a:gd name="connsiteY0" fmla="*/ 225448 h 412604"/>
                      <a:gd name="connsiteX1" fmla="*/ 8604 w 406860"/>
                      <a:gd name="connsiteY1" fmla="*/ 169490 h 412604"/>
                      <a:gd name="connsiteX2" fmla="*/ 87182 w 406860"/>
                      <a:gd name="connsiteY2" fmla="*/ 45665 h 412604"/>
                      <a:gd name="connsiteX3" fmla="*/ 236011 w 406860"/>
                      <a:gd name="connsiteY3" fmla="*/ 421 h 412604"/>
                      <a:gd name="connsiteX4" fmla="*/ 332450 w 406860"/>
                      <a:gd name="connsiteY4" fmla="*/ 59952 h 412604"/>
                      <a:gd name="connsiteX5" fmla="*/ 403890 w 406860"/>
                      <a:gd name="connsiteY5" fmla="*/ 127815 h 412604"/>
                      <a:gd name="connsiteX6" fmla="*/ 372931 w 406860"/>
                      <a:gd name="connsiteY6" fmla="*/ 207589 h 412604"/>
                      <a:gd name="connsiteX7" fmla="*/ 363408 w 406860"/>
                      <a:gd name="connsiteY7" fmla="*/ 243310 h 412604"/>
                      <a:gd name="connsiteX8" fmla="*/ 339597 w 406860"/>
                      <a:gd name="connsiteY8" fmla="*/ 267122 h 412604"/>
                      <a:gd name="connsiteX9" fmla="*/ 334836 w 406860"/>
                      <a:gd name="connsiteY9" fmla="*/ 309985 h 412604"/>
                      <a:gd name="connsiteX10" fmla="*/ 313404 w 406860"/>
                      <a:gd name="connsiteY10" fmla="*/ 336178 h 412604"/>
                      <a:gd name="connsiteX11" fmla="*/ 299116 w 406860"/>
                      <a:gd name="connsiteY11" fmla="*/ 369514 h 412604"/>
                      <a:gd name="connsiteX12" fmla="*/ 270541 w 406860"/>
                      <a:gd name="connsiteY12" fmla="*/ 388565 h 412604"/>
                      <a:gd name="connsiteX13" fmla="*/ 227680 w 406860"/>
                      <a:gd name="connsiteY13" fmla="*/ 395708 h 412604"/>
                      <a:gd name="connsiteX14" fmla="*/ 195530 w 406860"/>
                      <a:gd name="connsiteY14" fmla="*/ 412376 h 412604"/>
                      <a:gd name="connsiteX15" fmla="*/ 151479 w 406860"/>
                      <a:gd name="connsiteY15" fmla="*/ 405234 h 412604"/>
                      <a:gd name="connsiteX16" fmla="*/ 87185 w 406860"/>
                      <a:gd name="connsiteY16" fmla="*/ 390946 h 412604"/>
                      <a:gd name="connsiteX17" fmla="*/ 51465 w 406860"/>
                      <a:gd name="connsiteY17" fmla="*/ 364752 h 412604"/>
                      <a:gd name="connsiteX18" fmla="*/ 25273 w 406860"/>
                      <a:gd name="connsiteY18" fmla="*/ 319508 h 412604"/>
                      <a:gd name="connsiteX19" fmla="*/ 13366 w 406860"/>
                      <a:gd name="connsiteY19" fmla="*/ 281409 h 412604"/>
                      <a:gd name="connsiteX20" fmla="*/ 8602 w 406860"/>
                      <a:gd name="connsiteY20" fmla="*/ 225448 h 412604"/>
                      <a:gd name="connsiteX0" fmla="*/ 14933 w 413191"/>
                      <a:gd name="connsiteY0" fmla="*/ 225448 h 412604"/>
                      <a:gd name="connsiteX1" fmla="*/ 14935 w 413191"/>
                      <a:gd name="connsiteY1" fmla="*/ 169490 h 412604"/>
                      <a:gd name="connsiteX2" fmla="*/ 93513 w 413191"/>
                      <a:gd name="connsiteY2" fmla="*/ 45665 h 412604"/>
                      <a:gd name="connsiteX3" fmla="*/ 242342 w 413191"/>
                      <a:gd name="connsiteY3" fmla="*/ 421 h 412604"/>
                      <a:gd name="connsiteX4" fmla="*/ 338781 w 413191"/>
                      <a:gd name="connsiteY4" fmla="*/ 59952 h 412604"/>
                      <a:gd name="connsiteX5" fmla="*/ 410221 w 413191"/>
                      <a:gd name="connsiteY5" fmla="*/ 127815 h 412604"/>
                      <a:gd name="connsiteX6" fmla="*/ 379262 w 413191"/>
                      <a:gd name="connsiteY6" fmla="*/ 207589 h 412604"/>
                      <a:gd name="connsiteX7" fmla="*/ 369739 w 413191"/>
                      <a:gd name="connsiteY7" fmla="*/ 243310 h 412604"/>
                      <a:gd name="connsiteX8" fmla="*/ 345928 w 413191"/>
                      <a:gd name="connsiteY8" fmla="*/ 267122 h 412604"/>
                      <a:gd name="connsiteX9" fmla="*/ 341167 w 413191"/>
                      <a:gd name="connsiteY9" fmla="*/ 309985 h 412604"/>
                      <a:gd name="connsiteX10" fmla="*/ 319735 w 413191"/>
                      <a:gd name="connsiteY10" fmla="*/ 336178 h 412604"/>
                      <a:gd name="connsiteX11" fmla="*/ 305447 w 413191"/>
                      <a:gd name="connsiteY11" fmla="*/ 369514 h 412604"/>
                      <a:gd name="connsiteX12" fmla="*/ 276872 w 413191"/>
                      <a:gd name="connsiteY12" fmla="*/ 388565 h 412604"/>
                      <a:gd name="connsiteX13" fmla="*/ 234011 w 413191"/>
                      <a:gd name="connsiteY13" fmla="*/ 395708 h 412604"/>
                      <a:gd name="connsiteX14" fmla="*/ 201861 w 413191"/>
                      <a:gd name="connsiteY14" fmla="*/ 412376 h 412604"/>
                      <a:gd name="connsiteX15" fmla="*/ 157810 w 413191"/>
                      <a:gd name="connsiteY15" fmla="*/ 405234 h 412604"/>
                      <a:gd name="connsiteX16" fmla="*/ 93516 w 413191"/>
                      <a:gd name="connsiteY16" fmla="*/ 390946 h 412604"/>
                      <a:gd name="connsiteX17" fmla="*/ 57796 w 413191"/>
                      <a:gd name="connsiteY17" fmla="*/ 364752 h 412604"/>
                      <a:gd name="connsiteX18" fmla="*/ 31604 w 413191"/>
                      <a:gd name="connsiteY18" fmla="*/ 319508 h 412604"/>
                      <a:gd name="connsiteX19" fmla="*/ 19697 w 413191"/>
                      <a:gd name="connsiteY19" fmla="*/ 281409 h 412604"/>
                      <a:gd name="connsiteX20" fmla="*/ 14933 w 413191"/>
                      <a:gd name="connsiteY20" fmla="*/ 225448 h 412604"/>
                      <a:gd name="connsiteX0" fmla="*/ 14386 w 415025"/>
                      <a:gd name="connsiteY0" fmla="*/ 227829 h 412604"/>
                      <a:gd name="connsiteX1" fmla="*/ 16769 w 415025"/>
                      <a:gd name="connsiteY1" fmla="*/ 169490 h 412604"/>
                      <a:gd name="connsiteX2" fmla="*/ 95347 w 415025"/>
                      <a:gd name="connsiteY2" fmla="*/ 45665 h 412604"/>
                      <a:gd name="connsiteX3" fmla="*/ 244176 w 415025"/>
                      <a:gd name="connsiteY3" fmla="*/ 421 h 412604"/>
                      <a:gd name="connsiteX4" fmla="*/ 340615 w 415025"/>
                      <a:gd name="connsiteY4" fmla="*/ 59952 h 412604"/>
                      <a:gd name="connsiteX5" fmla="*/ 412055 w 415025"/>
                      <a:gd name="connsiteY5" fmla="*/ 127815 h 412604"/>
                      <a:gd name="connsiteX6" fmla="*/ 381096 w 415025"/>
                      <a:gd name="connsiteY6" fmla="*/ 207589 h 412604"/>
                      <a:gd name="connsiteX7" fmla="*/ 371573 w 415025"/>
                      <a:gd name="connsiteY7" fmla="*/ 243310 h 412604"/>
                      <a:gd name="connsiteX8" fmla="*/ 347762 w 415025"/>
                      <a:gd name="connsiteY8" fmla="*/ 267122 h 412604"/>
                      <a:gd name="connsiteX9" fmla="*/ 343001 w 415025"/>
                      <a:gd name="connsiteY9" fmla="*/ 309985 h 412604"/>
                      <a:gd name="connsiteX10" fmla="*/ 321569 w 415025"/>
                      <a:gd name="connsiteY10" fmla="*/ 336178 h 412604"/>
                      <a:gd name="connsiteX11" fmla="*/ 307281 w 415025"/>
                      <a:gd name="connsiteY11" fmla="*/ 369514 h 412604"/>
                      <a:gd name="connsiteX12" fmla="*/ 278706 w 415025"/>
                      <a:gd name="connsiteY12" fmla="*/ 388565 h 412604"/>
                      <a:gd name="connsiteX13" fmla="*/ 235845 w 415025"/>
                      <a:gd name="connsiteY13" fmla="*/ 395708 h 412604"/>
                      <a:gd name="connsiteX14" fmla="*/ 203695 w 415025"/>
                      <a:gd name="connsiteY14" fmla="*/ 412376 h 412604"/>
                      <a:gd name="connsiteX15" fmla="*/ 159644 w 415025"/>
                      <a:gd name="connsiteY15" fmla="*/ 405234 h 412604"/>
                      <a:gd name="connsiteX16" fmla="*/ 95350 w 415025"/>
                      <a:gd name="connsiteY16" fmla="*/ 390946 h 412604"/>
                      <a:gd name="connsiteX17" fmla="*/ 59630 w 415025"/>
                      <a:gd name="connsiteY17" fmla="*/ 364752 h 412604"/>
                      <a:gd name="connsiteX18" fmla="*/ 33438 w 415025"/>
                      <a:gd name="connsiteY18" fmla="*/ 319508 h 412604"/>
                      <a:gd name="connsiteX19" fmla="*/ 21531 w 415025"/>
                      <a:gd name="connsiteY19" fmla="*/ 281409 h 412604"/>
                      <a:gd name="connsiteX20" fmla="*/ 14386 w 415025"/>
                      <a:gd name="connsiteY20" fmla="*/ 227829 h 412604"/>
                      <a:gd name="connsiteX0" fmla="*/ 8096 w 408735"/>
                      <a:gd name="connsiteY0" fmla="*/ 227829 h 412604"/>
                      <a:gd name="connsiteX1" fmla="*/ 10479 w 408735"/>
                      <a:gd name="connsiteY1" fmla="*/ 169490 h 412604"/>
                      <a:gd name="connsiteX2" fmla="*/ 89057 w 408735"/>
                      <a:gd name="connsiteY2" fmla="*/ 45665 h 412604"/>
                      <a:gd name="connsiteX3" fmla="*/ 237886 w 408735"/>
                      <a:gd name="connsiteY3" fmla="*/ 421 h 412604"/>
                      <a:gd name="connsiteX4" fmla="*/ 334325 w 408735"/>
                      <a:gd name="connsiteY4" fmla="*/ 59952 h 412604"/>
                      <a:gd name="connsiteX5" fmla="*/ 405765 w 408735"/>
                      <a:gd name="connsiteY5" fmla="*/ 127815 h 412604"/>
                      <a:gd name="connsiteX6" fmla="*/ 374806 w 408735"/>
                      <a:gd name="connsiteY6" fmla="*/ 207589 h 412604"/>
                      <a:gd name="connsiteX7" fmla="*/ 365283 w 408735"/>
                      <a:gd name="connsiteY7" fmla="*/ 243310 h 412604"/>
                      <a:gd name="connsiteX8" fmla="*/ 341472 w 408735"/>
                      <a:gd name="connsiteY8" fmla="*/ 267122 h 412604"/>
                      <a:gd name="connsiteX9" fmla="*/ 336711 w 408735"/>
                      <a:gd name="connsiteY9" fmla="*/ 309985 h 412604"/>
                      <a:gd name="connsiteX10" fmla="*/ 315279 w 408735"/>
                      <a:gd name="connsiteY10" fmla="*/ 336178 h 412604"/>
                      <a:gd name="connsiteX11" fmla="*/ 300991 w 408735"/>
                      <a:gd name="connsiteY11" fmla="*/ 369514 h 412604"/>
                      <a:gd name="connsiteX12" fmla="*/ 272416 w 408735"/>
                      <a:gd name="connsiteY12" fmla="*/ 388565 h 412604"/>
                      <a:gd name="connsiteX13" fmla="*/ 229555 w 408735"/>
                      <a:gd name="connsiteY13" fmla="*/ 395708 h 412604"/>
                      <a:gd name="connsiteX14" fmla="*/ 197405 w 408735"/>
                      <a:gd name="connsiteY14" fmla="*/ 412376 h 412604"/>
                      <a:gd name="connsiteX15" fmla="*/ 153354 w 408735"/>
                      <a:gd name="connsiteY15" fmla="*/ 405234 h 412604"/>
                      <a:gd name="connsiteX16" fmla="*/ 89060 w 408735"/>
                      <a:gd name="connsiteY16" fmla="*/ 390946 h 412604"/>
                      <a:gd name="connsiteX17" fmla="*/ 53340 w 408735"/>
                      <a:gd name="connsiteY17" fmla="*/ 364752 h 412604"/>
                      <a:gd name="connsiteX18" fmla="*/ 27148 w 408735"/>
                      <a:gd name="connsiteY18" fmla="*/ 319508 h 412604"/>
                      <a:gd name="connsiteX19" fmla="*/ 15241 w 408735"/>
                      <a:gd name="connsiteY19" fmla="*/ 281409 h 412604"/>
                      <a:gd name="connsiteX20" fmla="*/ 8096 w 408735"/>
                      <a:gd name="connsiteY20" fmla="*/ 227829 h 412604"/>
                      <a:gd name="connsiteX0" fmla="*/ 7643 w 410663"/>
                      <a:gd name="connsiteY0" fmla="*/ 230210 h 412604"/>
                      <a:gd name="connsiteX1" fmla="*/ 12407 w 410663"/>
                      <a:gd name="connsiteY1" fmla="*/ 169490 h 412604"/>
                      <a:gd name="connsiteX2" fmla="*/ 90985 w 410663"/>
                      <a:gd name="connsiteY2" fmla="*/ 45665 h 412604"/>
                      <a:gd name="connsiteX3" fmla="*/ 239814 w 410663"/>
                      <a:gd name="connsiteY3" fmla="*/ 421 h 412604"/>
                      <a:gd name="connsiteX4" fmla="*/ 336253 w 410663"/>
                      <a:gd name="connsiteY4" fmla="*/ 59952 h 412604"/>
                      <a:gd name="connsiteX5" fmla="*/ 407693 w 410663"/>
                      <a:gd name="connsiteY5" fmla="*/ 127815 h 412604"/>
                      <a:gd name="connsiteX6" fmla="*/ 376734 w 410663"/>
                      <a:gd name="connsiteY6" fmla="*/ 207589 h 412604"/>
                      <a:gd name="connsiteX7" fmla="*/ 367211 w 410663"/>
                      <a:gd name="connsiteY7" fmla="*/ 243310 h 412604"/>
                      <a:gd name="connsiteX8" fmla="*/ 343400 w 410663"/>
                      <a:gd name="connsiteY8" fmla="*/ 267122 h 412604"/>
                      <a:gd name="connsiteX9" fmla="*/ 338639 w 410663"/>
                      <a:gd name="connsiteY9" fmla="*/ 309985 h 412604"/>
                      <a:gd name="connsiteX10" fmla="*/ 317207 w 410663"/>
                      <a:gd name="connsiteY10" fmla="*/ 336178 h 412604"/>
                      <a:gd name="connsiteX11" fmla="*/ 302919 w 410663"/>
                      <a:gd name="connsiteY11" fmla="*/ 369514 h 412604"/>
                      <a:gd name="connsiteX12" fmla="*/ 274344 w 410663"/>
                      <a:gd name="connsiteY12" fmla="*/ 388565 h 412604"/>
                      <a:gd name="connsiteX13" fmla="*/ 231483 w 410663"/>
                      <a:gd name="connsiteY13" fmla="*/ 395708 h 412604"/>
                      <a:gd name="connsiteX14" fmla="*/ 199333 w 410663"/>
                      <a:gd name="connsiteY14" fmla="*/ 412376 h 412604"/>
                      <a:gd name="connsiteX15" fmla="*/ 155282 w 410663"/>
                      <a:gd name="connsiteY15" fmla="*/ 405234 h 412604"/>
                      <a:gd name="connsiteX16" fmla="*/ 90988 w 410663"/>
                      <a:gd name="connsiteY16" fmla="*/ 390946 h 412604"/>
                      <a:gd name="connsiteX17" fmla="*/ 55268 w 410663"/>
                      <a:gd name="connsiteY17" fmla="*/ 364752 h 412604"/>
                      <a:gd name="connsiteX18" fmla="*/ 29076 w 410663"/>
                      <a:gd name="connsiteY18" fmla="*/ 319508 h 412604"/>
                      <a:gd name="connsiteX19" fmla="*/ 17169 w 410663"/>
                      <a:gd name="connsiteY19" fmla="*/ 281409 h 412604"/>
                      <a:gd name="connsiteX20" fmla="*/ 7643 w 410663"/>
                      <a:gd name="connsiteY20" fmla="*/ 230210 h 412604"/>
                      <a:gd name="connsiteX0" fmla="*/ 6620 w 409640"/>
                      <a:gd name="connsiteY0" fmla="*/ 230210 h 412604"/>
                      <a:gd name="connsiteX1" fmla="*/ 11384 w 409640"/>
                      <a:gd name="connsiteY1" fmla="*/ 169490 h 412604"/>
                      <a:gd name="connsiteX2" fmla="*/ 89962 w 409640"/>
                      <a:gd name="connsiteY2" fmla="*/ 45665 h 412604"/>
                      <a:gd name="connsiteX3" fmla="*/ 238791 w 409640"/>
                      <a:gd name="connsiteY3" fmla="*/ 421 h 412604"/>
                      <a:gd name="connsiteX4" fmla="*/ 335230 w 409640"/>
                      <a:gd name="connsiteY4" fmla="*/ 59952 h 412604"/>
                      <a:gd name="connsiteX5" fmla="*/ 406670 w 409640"/>
                      <a:gd name="connsiteY5" fmla="*/ 127815 h 412604"/>
                      <a:gd name="connsiteX6" fmla="*/ 375711 w 409640"/>
                      <a:gd name="connsiteY6" fmla="*/ 207589 h 412604"/>
                      <a:gd name="connsiteX7" fmla="*/ 366188 w 409640"/>
                      <a:gd name="connsiteY7" fmla="*/ 243310 h 412604"/>
                      <a:gd name="connsiteX8" fmla="*/ 342377 w 409640"/>
                      <a:gd name="connsiteY8" fmla="*/ 267122 h 412604"/>
                      <a:gd name="connsiteX9" fmla="*/ 337616 w 409640"/>
                      <a:gd name="connsiteY9" fmla="*/ 309985 h 412604"/>
                      <a:gd name="connsiteX10" fmla="*/ 316184 w 409640"/>
                      <a:gd name="connsiteY10" fmla="*/ 336178 h 412604"/>
                      <a:gd name="connsiteX11" fmla="*/ 301896 w 409640"/>
                      <a:gd name="connsiteY11" fmla="*/ 369514 h 412604"/>
                      <a:gd name="connsiteX12" fmla="*/ 273321 w 409640"/>
                      <a:gd name="connsiteY12" fmla="*/ 388565 h 412604"/>
                      <a:gd name="connsiteX13" fmla="*/ 230460 w 409640"/>
                      <a:gd name="connsiteY13" fmla="*/ 395708 h 412604"/>
                      <a:gd name="connsiteX14" fmla="*/ 198310 w 409640"/>
                      <a:gd name="connsiteY14" fmla="*/ 412376 h 412604"/>
                      <a:gd name="connsiteX15" fmla="*/ 154259 w 409640"/>
                      <a:gd name="connsiteY15" fmla="*/ 405234 h 412604"/>
                      <a:gd name="connsiteX16" fmla="*/ 89965 w 409640"/>
                      <a:gd name="connsiteY16" fmla="*/ 390946 h 412604"/>
                      <a:gd name="connsiteX17" fmla="*/ 54245 w 409640"/>
                      <a:gd name="connsiteY17" fmla="*/ 364752 h 412604"/>
                      <a:gd name="connsiteX18" fmla="*/ 28053 w 409640"/>
                      <a:gd name="connsiteY18" fmla="*/ 319508 h 412604"/>
                      <a:gd name="connsiteX19" fmla="*/ 16146 w 409640"/>
                      <a:gd name="connsiteY19" fmla="*/ 281409 h 412604"/>
                      <a:gd name="connsiteX20" fmla="*/ 6620 w 409640"/>
                      <a:gd name="connsiteY20" fmla="*/ 230210 h 412604"/>
                      <a:gd name="connsiteX0" fmla="*/ 6620 w 409640"/>
                      <a:gd name="connsiteY0" fmla="*/ 229931 h 412325"/>
                      <a:gd name="connsiteX1" fmla="*/ 11384 w 409640"/>
                      <a:gd name="connsiteY1" fmla="*/ 169211 h 412325"/>
                      <a:gd name="connsiteX2" fmla="*/ 35196 w 409640"/>
                      <a:gd name="connsiteY2" fmla="*/ 116824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31 h 412325"/>
                      <a:gd name="connsiteX1" fmla="*/ 11384 w 409640"/>
                      <a:gd name="connsiteY1" fmla="*/ 169211 h 412325"/>
                      <a:gd name="connsiteX2" fmla="*/ 11384 w 409640"/>
                      <a:gd name="connsiteY2" fmla="*/ 135874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31 h 412325"/>
                      <a:gd name="connsiteX1" fmla="*/ 11384 w 409640"/>
                      <a:gd name="connsiteY1" fmla="*/ 169211 h 412325"/>
                      <a:gd name="connsiteX2" fmla="*/ 25672 w 409640"/>
                      <a:gd name="connsiteY2" fmla="*/ 123968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07 h 412301"/>
                      <a:gd name="connsiteX1" fmla="*/ 11384 w 409640"/>
                      <a:gd name="connsiteY1" fmla="*/ 169187 h 412301"/>
                      <a:gd name="connsiteX2" fmla="*/ 25672 w 409640"/>
                      <a:gd name="connsiteY2" fmla="*/ 123944 h 412301"/>
                      <a:gd name="connsiteX3" fmla="*/ 59009 w 409640"/>
                      <a:gd name="connsiteY3" fmla="*/ 78700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59009 w 409640"/>
                      <a:gd name="connsiteY3" fmla="*/ 104894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815 h 412209"/>
                      <a:gd name="connsiteX1" fmla="*/ 11384 w 409640"/>
                      <a:gd name="connsiteY1" fmla="*/ 169095 h 412209"/>
                      <a:gd name="connsiteX2" fmla="*/ 25672 w 409640"/>
                      <a:gd name="connsiteY2" fmla="*/ 123852 h 412209"/>
                      <a:gd name="connsiteX3" fmla="*/ 59009 w 409640"/>
                      <a:gd name="connsiteY3" fmla="*/ 104802 h 412209"/>
                      <a:gd name="connsiteX4" fmla="*/ 87581 w 409640"/>
                      <a:gd name="connsiteY4" fmla="*/ 52414 h 412209"/>
                      <a:gd name="connsiteX5" fmla="*/ 238791 w 409640"/>
                      <a:gd name="connsiteY5" fmla="*/ 26 h 412209"/>
                      <a:gd name="connsiteX6" fmla="*/ 335230 w 409640"/>
                      <a:gd name="connsiteY6" fmla="*/ 59557 h 412209"/>
                      <a:gd name="connsiteX7" fmla="*/ 406670 w 409640"/>
                      <a:gd name="connsiteY7" fmla="*/ 127420 h 412209"/>
                      <a:gd name="connsiteX8" fmla="*/ 375711 w 409640"/>
                      <a:gd name="connsiteY8" fmla="*/ 207194 h 412209"/>
                      <a:gd name="connsiteX9" fmla="*/ 366188 w 409640"/>
                      <a:gd name="connsiteY9" fmla="*/ 242915 h 412209"/>
                      <a:gd name="connsiteX10" fmla="*/ 342377 w 409640"/>
                      <a:gd name="connsiteY10" fmla="*/ 266727 h 412209"/>
                      <a:gd name="connsiteX11" fmla="*/ 337616 w 409640"/>
                      <a:gd name="connsiteY11" fmla="*/ 309590 h 412209"/>
                      <a:gd name="connsiteX12" fmla="*/ 316184 w 409640"/>
                      <a:gd name="connsiteY12" fmla="*/ 335783 h 412209"/>
                      <a:gd name="connsiteX13" fmla="*/ 301896 w 409640"/>
                      <a:gd name="connsiteY13" fmla="*/ 369119 h 412209"/>
                      <a:gd name="connsiteX14" fmla="*/ 273321 w 409640"/>
                      <a:gd name="connsiteY14" fmla="*/ 388170 h 412209"/>
                      <a:gd name="connsiteX15" fmla="*/ 230460 w 409640"/>
                      <a:gd name="connsiteY15" fmla="*/ 395313 h 412209"/>
                      <a:gd name="connsiteX16" fmla="*/ 198310 w 409640"/>
                      <a:gd name="connsiteY16" fmla="*/ 411981 h 412209"/>
                      <a:gd name="connsiteX17" fmla="*/ 154259 w 409640"/>
                      <a:gd name="connsiteY17" fmla="*/ 404839 h 412209"/>
                      <a:gd name="connsiteX18" fmla="*/ 89965 w 409640"/>
                      <a:gd name="connsiteY18" fmla="*/ 390551 h 412209"/>
                      <a:gd name="connsiteX19" fmla="*/ 54245 w 409640"/>
                      <a:gd name="connsiteY19" fmla="*/ 364357 h 412209"/>
                      <a:gd name="connsiteX20" fmla="*/ 28053 w 409640"/>
                      <a:gd name="connsiteY20" fmla="*/ 319113 h 412209"/>
                      <a:gd name="connsiteX21" fmla="*/ 16146 w 409640"/>
                      <a:gd name="connsiteY21" fmla="*/ 281014 h 412209"/>
                      <a:gd name="connsiteX22" fmla="*/ 6620 w 409640"/>
                      <a:gd name="connsiteY22" fmla="*/ 229815 h 412209"/>
                      <a:gd name="connsiteX0" fmla="*/ 6620 w 409640"/>
                      <a:gd name="connsiteY0" fmla="*/ 229815 h 412209"/>
                      <a:gd name="connsiteX1" fmla="*/ 11384 w 409640"/>
                      <a:gd name="connsiteY1" fmla="*/ 169095 h 412209"/>
                      <a:gd name="connsiteX2" fmla="*/ 25672 w 409640"/>
                      <a:gd name="connsiteY2" fmla="*/ 123852 h 412209"/>
                      <a:gd name="connsiteX3" fmla="*/ 59009 w 409640"/>
                      <a:gd name="connsiteY3" fmla="*/ 104802 h 412209"/>
                      <a:gd name="connsiteX4" fmla="*/ 87581 w 409640"/>
                      <a:gd name="connsiteY4" fmla="*/ 52414 h 412209"/>
                      <a:gd name="connsiteX5" fmla="*/ 238791 w 409640"/>
                      <a:gd name="connsiteY5" fmla="*/ 26 h 412209"/>
                      <a:gd name="connsiteX6" fmla="*/ 335230 w 409640"/>
                      <a:gd name="connsiteY6" fmla="*/ 59557 h 412209"/>
                      <a:gd name="connsiteX7" fmla="*/ 406670 w 409640"/>
                      <a:gd name="connsiteY7" fmla="*/ 127420 h 412209"/>
                      <a:gd name="connsiteX8" fmla="*/ 375711 w 409640"/>
                      <a:gd name="connsiteY8" fmla="*/ 207194 h 412209"/>
                      <a:gd name="connsiteX9" fmla="*/ 366188 w 409640"/>
                      <a:gd name="connsiteY9" fmla="*/ 242915 h 412209"/>
                      <a:gd name="connsiteX10" fmla="*/ 342377 w 409640"/>
                      <a:gd name="connsiteY10" fmla="*/ 266727 h 412209"/>
                      <a:gd name="connsiteX11" fmla="*/ 337616 w 409640"/>
                      <a:gd name="connsiteY11" fmla="*/ 309590 h 412209"/>
                      <a:gd name="connsiteX12" fmla="*/ 316184 w 409640"/>
                      <a:gd name="connsiteY12" fmla="*/ 335783 h 412209"/>
                      <a:gd name="connsiteX13" fmla="*/ 301896 w 409640"/>
                      <a:gd name="connsiteY13" fmla="*/ 369119 h 412209"/>
                      <a:gd name="connsiteX14" fmla="*/ 273321 w 409640"/>
                      <a:gd name="connsiteY14" fmla="*/ 388170 h 412209"/>
                      <a:gd name="connsiteX15" fmla="*/ 230460 w 409640"/>
                      <a:gd name="connsiteY15" fmla="*/ 395313 h 412209"/>
                      <a:gd name="connsiteX16" fmla="*/ 198310 w 409640"/>
                      <a:gd name="connsiteY16" fmla="*/ 411981 h 412209"/>
                      <a:gd name="connsiteX17" fmla="*/ 154259 w 409640"/>
                      <a:gd name="connsiteY17" fmla="*/ 404839 h 412209"/>
                      <a:gd name="connsiteX18" fmla="*/ 89965 w 409640"/>
                      <a:gd name="connsiteY18" fmla="*/ 390551 h 412209"/>
                      <a:gd name="connsiteX19" fmla="*/ 54245 w 409640"/>
                      <a:gd name="connsiteY19" fmla="*/ 364357 h 412209"/>
                      <a:gd name="connsiteX20" fmla="*/ 28053 w 409640"/>
                      <a:gd name="connsiteY20" fmla="*/ 319113 h 412209"/>
                      <a:gd name="connsiteX21" fmla="*/ 16146 w 409640"/>
                      <a:gd name="connsiteY21" fmla="*/ 281014 h 412209"/>
                      <a:gd name="connsiteX22" fmla="*/ 6620 w 409640"/>
                      <a:gd name="connsiteY22" fmla="*/ 229815 h 412209"/>
                      <a:gd name="connsiteX0" fmla="*/ 6620 w 409640"/>
                      <a:gd name="connsiteY0" fmla="*/ 231653 h 414047"/>
                      <a:gd name="connsiteX1" fmla="*/ 11384 w 409640"/>
                      <a:gd name="connsiteY1" fmla="*/ 170933 h 414047"/>
                      <a:gd name="connsiteX2" fmla="*/ 25672 w 409640"/>
                      <a:gd name="connsiteY2" fmla="*/ 125690 h 414047"/>
                      <a:gd name="connsiteX3" fmla="*/ 59009 w 409640"/>
                      <a:gd name="connsiteY3" fmla="*/ 106640 h 414047"/>
                      <a:gd name="connsiteX4" fmla="*/ 87581 w 409640"/>
                      <a:gd name="connsiteY4" fmla="*/ 54252 h 414047"/>
                      <a:gd name="connsiteX5" fmla="*/ 159021 w 409640"/>
                      <a:gd name="connsiteY5" fmla="*/ 18533 h 414047"/>
                      <a:gd name="connsiteX6" fmla="*/ 238791 w 409640"/>
                      <a:gd name="connsiteY6" fmla="*/ 1864 h 414047"/>
                      <a:gd name="connsiteX7" fmla="*/ 335230 w 409640"/>
                      <a:gd name="connsiteY7" fmla="*/ 61395 h 414047"/>
                      <a:gd name="connsiteX8" fmla="*/ 406670 w 409640"/>
                      <a:gd name="connsiteY8" fmla="*/ 129258 h 414047"/>
                      <a:gd name="connsiteX9" fmla="*/ 375711 w 409640"/>
                      <a:gd name="connsiteY9" fmla="*/ 209032 h 414047"/>
                      <a:gd name="connsiteX10" fmla="*/ 366188 w 409640"/>
                      <a:gd name="connsiteY10" fmla="*/ 244753 h 414047"/>
                      <a:gd name="connsiteX11" fmla="*/ 342377 w 409640"/>
                      <a:gd name="connsiteY11" fmla="*/ 268565 h 414047"/>
                      <a:gd name="connsiteX12" fmla="*/ 337616 w 409640"/>
                      <a:gd name="connsiteY12" fmla="*/ 311428 h 414047"/>
                      <a:gd name="connsiteX13" fmla="*/ 316184 w 409640"/>
                      <a:gd name="connsiteY13" fmla="*/ 337621 h 414047"/>
                      <a:gd name="connsiteX14" fmla="*/ 301896 w 409640"/>
                      <a:gd name="connsiteY14" fmla="*/ 370957 h 414047"/>
                      <a:gd name="connsiteX15" fmla="*/ 273321 w 409640"/>
                      <a:gd name="connsiteY15" fmla="*/ 390008 h 414047"/>
                      <a:gd name="connsiteX16" fmla="*/ 230460 w 409640"/>
                      <a:gd name="connsiteY16" fmla="*/ 397151 h 414047"/>
                      <a:gd name="connsiteX17" fmla="*/ 198310 w 409640"/>
                      <a:gd name="connsiteY17" fmla="*/ 413819 h 414047"/>
                      <a:gd name="connsiteX18" fmla="*/ 154259 w 409640"/>
                      <a:gd name="connsiteY18" fmla="*/ 406677 h 414047"/>
                      <a:gd name="connsiteX19" fmla="*/ 89965 w 409640"/>
                      <a:gd name="connsiteY19" fmla="*/ 392389 h 414047"/>
                      <a:gd name="connsiteX20" fmla="*/ 54245 w 409640"/>
                      <a:gd name="connsiteY20" fmla="*/ 366195 h 414047"/>
                      <a:gd name="connsiteX21" fmla="*/ 28053 w 409640"/>
                      <a:gd name="connsiteY21" fmla="*/ 320951 h 414047"/>
                      <a:gd name="connsiteX22" fmla="*/ 16146 w 409640"/>
                      <a:gd name="connsiteY22" fmla="*/ 282852 h 414047"/>
                      <a:gd name="connsiteX23" fmla="*/ 6620 w 409640"/>
                      <a:gd name="connsiteY23" fmla="*/ 231653 h 414047"/>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3938 h 416332"/>
                      <a:gd name="connsiteX1" fmla="*/ 11384 w 409640"/>
                      <a:gd name="connsiteY1" fmla="*/ 173218 h 416332"/>
                      <a:gd name="connsiteX2" fmla="*/ 25672 w 409640"/>
                      <a:gd name="connsiteY2" fmla="*/ 127975 h 416332"/>
                      <a:gd name="connsiteX3" fmla="*/ 59009 w 409640"/>
                      <a:gd name="connsiteY3" fmla="*/ 108925 h 416332"/>
                      <a:gd name="connsiteX4" fmla="*/ 87581 w 409640"/>
                      <a:gd name="connsiteY4" fmla="*/ 56537 h 416332"/>
                      <a:gd name="connsiteX5" fmla="*/ 123302 w 409640"/>
                      <a:gd name="connsiteY5" fmla="*/ 18437 h 416332"/>
                      <a:gd name="connsiteX6" fmla="*/ 178071 w 409640"/>
                      <a:gd name="connsiteY6" fmla="*/ 6531 h 416332"/>
                      <a:gd name="connsiteX7" fmla="*/ 238791 w 409640"/>
                      <a:gd name="connsiteY7" fmla="*/ 4149 h 416332"/>
                      <a:gd name="connsiteX8" fmla="*/ 335230 w 409640"/>
                      <a:gd name="connsiteY8" fmla="*/ 63680 h 416332"/>
                      <a:gd name="connsiteX9" fmla="*/ 406670 w 409640"/>
                      <a:gd name="connsiteY9" fmla="*/ 131543 h 416332"/>
                      <a:gd name="connsiteX10" fmla="*/ 375711 w 409640"/>
                      <a:gd name="connsiteY10" fmla="*/ 211317 h 416332"/>
                      <a:gd name="connsiteX11" fmla="*/ 366188 w 409640"/>
                      <a:gd name="connsiteY11" fmla="*/ 247038 h 416332"/>
                      <a:gd name="connsiteX12" fmla="*/ 342377 w 409640"/>
                      <a:gd name="connsiteY12" fmla="*/ 270850 h 416332"/>
                      <a:gd name="connsiteX13" fmla="*/ 337616 w 409640"/>
                      <a:gd name="connsiteY13" fmla="*/ 313713 h 416332"/>
                      <a:gd name="connsiteX14" fmla="*/ 316184 w 409640"/>
                      <a:gd name="connsiteY14" fmla="*/ 339906 h 416332"/>
                      <a:gd name="connsiteX15" fmla="*/ 301896 w 409640"/>
                      <a:gd name="connsiteY15" fmla="*/ 373242 h 416332"/>
                      <a:gd name="connsiteX16" fmla="*/ 273321 w 409640"/>
                      <a:gd name="connsiteY16" fmla="*/ 392293 h 416332"/>
                      <a:gd name="connsiteX17" fmla="*/ 230460 w 409640"/>
                      <a:gd name="connsiteY17" fmla="*/ 399436 h 416332"/>
                      <a:gd name="connsiteX18" fmla="*/ 198310 w 409640"/>
                      <a:gd name="connsiteY18" fmla="*/ 416104 h 416332"/>
                      <a:gd name="connsiteX19" fmla="*/ 154259 w 409640"/>
                      <a:gd name="connsiteY19" fmla="*/ 408962 h 416332"/>
                      <a:gd name="connsiteX20" fmla="*/ 89965 w 409640"/>
                      <a:gd name="connsiteY20" fmla="*/ 394674 h 416332"/>
                      <a:gd name="connsiteX21" fmla="*/ 54245 w 409640"/>
                      <a:gd name="connsiteY21" fmla="*/ 368480 h 416332"/>
                      <a:gd name="connsiteX22" fmla="*/ 28053 w 409640"/>
                      <a:gd name="connsiteY22" fmla="*/ 323236 h 416332"/>
                      <a:gd name="connsiteX23" fmla="*/ 16146 w 409640"/>
                      <a:gd name="connsiteY23" fmla="*/ 285137 h 416332"/>
                      <a:gd name="connsiteX24" fmla="*/ 6620 w 409640"/>
                      <a:gd name="connsiteY24" fmla="*/ 233938 h 416332"/>
                      <a:gd name="connsiteX0" fmla="*/ 6620 w 409640"/>
                      <a:gd name="connsiteY0" fmla="*/ 232222 h 414616"/>
                      <a:gd name="connsiteX1" fmla="*/ 11384 w 409640"/>
                      <a:gd name="connsiteY1" fmla="*/ 171502 h 414616"/>
                      <a:gd name="connsiteX2" fmla="*/ 25672 w 409640"/>
                      <a:gd name="connsiteY2" fmla="*/ 126259 h 414616"/>
                      <a:gd name="connsiteX3" fmla="*/ 59009 w 409640"/>
                      <a:gd name="connsiteY3" fmla="*/ 107209 h 414616"/>
                      <a:gd name="connsiteX4" fmla="*/ 87581 w 409640"/>
                      <a:gd name="connsiteY4" fmla="*/ 54821 h 414616"/>
                      <a:gd name="connsiteX5" fmla="*/ 123302 w 409640"/>
                      <a:gd name="connsiteY5" fmla="*/ 16721 h 414616"/>
                      <a:gd name="connsiteX6" fmla="*/ 178071 w 409640"/>
                      <a:gd name="connsiteY6" fmla="*/ 4815 h 414616"/>
                      <a:gd name="connsiteX7" fmla="*/ 257841 w 409640"/>
                      <a:gd name="connsiteY7" fmla="*/ 4814 h 414616"/>
                      <a:gd name="connsiteX8" fmla="*/ 335230 w 409640"/>
                      <a:gd name="connsiteY8" fmla="*/ 61964 h 414616"/>
                      <a:gd name="connsiteX9" fmla="*/ 406670 w 409640"/>
                      <a:gd name="connsiteY9" fmla="*/ 129827 h 414616"/>
                      <a:gd name="connsiteX10" fmla="*/ 375711 w 409640"/>
                      <a:gd name="connsiteY10" fmla="*/ 209601 h 414616"/>
                      <a:gd name="connsiteX11" fmla="*/ 366188 w 409640"/>
                      <a:gd name="connsiteY11" fmla="*/ 245322 h 414616"/>
                      <a:gd name="connsiteX12" fmla="*/ 342377 w 409640"/>
                      <a:gd name="connsiteY12" fmla="*/ 269134 h 414616"/>
                      <a:gd name="connsiteX13" fmla="*/ 337616 w 409640"/>
                      <a:gd name="connsiteY13" fmla="*/ 311997 h 414616"/>
                      <a:gd name="connsiteX14" fmla="*/ 316184 w 409640"/>
                      <a:gd name="connsiteY14" fmla="*/ 338190 h 414616"/>
                      <a:gd name="connsiteX15" fmla="*/ 301896 w 409640"/>
                      <a:gd name="connsiteY15" fmla="*/ 371526 h 414616"/>
                      <a:gd name="connsiteX16" fmla="*/ 273321 w 409640"/>
                      <a:gd name="connsiteY16" fmla="*/ 390577 h 414616"/>
                      <a:gd name="connsiteX17" fmla="*/ 230460 w 409640"/>
                      <a:gd name="connsiteY17" fmla="*/ 397720 h 414616"/>
                      <a:gd name="connsiteX18" fmla="*/ 198310 w 409640"/>
                      <a:gd name="connsiteY18" fmla="*/ 414388 h 414616"/>
                      <a:gd name="connsiteX19" fmla="*/ 154259 w 409640"/>
                      <a:gd name="connsiteY19" fmla="*/ 407246 h 414616"/>
                      <a:gd name="connsiteX20" fmla="*/ 89965 w 409640"/>
                      <a:gd name="connsiteY20" fmla="*/ 392958 h 414616"/>
                      <a:gd name="connsiteX21" fmla="*/ 54245 w 409640"/>
                      <a:gd name="connsiteY21" fmla="*/ 366764 h 414616"/>
                      <a:gd name="connsiteX22" fmla="*/ 28053 w 409640"/>
                      <a:gd name="connsiteY22" fmla="*/ 321520 h 414616"/>
                      <a:gd name="connsiteX23" fmla="*/ 16146 w 409640"/>
                      <a:gd name="connsiteY23" fmla="*/ 283421 h 414616"/>
                      <a:gd name="connsiteX24" fmla="*/ 6620 w 409640"/>
                      <a:gd name="connsiteY24" fmla="*/ 232222 h 414616"/>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6188 w 409640"/>
                      <a:gd name="connsiteY11" fmla="*/ 243533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6188 w 409640"/>
                      <a:gd name="connsiteY11" fmla="*/ 243533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8569 w 409640"/>
                      <a:gd name="connsiteY11" fmla="*/ 248295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12290"/>
                      <a:gd name="connsiteY0" fmla="*/ 230433 h 412607"/>
                      <a:gd name="connsiteX1" fmla="*/ 11384 w 412290"/>
                      <a:gd name="connsiteY1" fmla="*/ 169713 h 412607"/>
                      <a:gd name="connsiteX2" fmla="*/ 25672 w 412290"/>
                      <a:gd name="connsiteY2" fmla="*/ 124470 h 412607"/>
                      <a:gd name="connsiteX3" fmla="*/ 59009 w 412290"/>
                      <a:gd name="connsiteY3" fmla="*/ 105420 h 412607"/>
                      <a:gd name="connsiteX4" fmla="*/ 87581 w 412290"/>
                      <a:gd name="connsiteY4" fmla="*/ 53032 h 412607"/>
                      <a:gd name="connsiteX5" fmla="*/ 123302 w 412290"/>
                      <a:gd name="connsiteY5" fmla="*/ 14932 h 412607"/>
                      <a:gd name="connsiteX6" fmla="*/ 178071 w 412290"/>
                      <a:gd name="connsiteY6" fmla="*/ 3026 h 412607"/>
                      <a:gd name="connsiteX7" fmla="*/ 257841 w 412290"/>
                      <a:gd name="connsiteY7" fmla="*/ 3025 h 412607"/>
                      <a:gd name="connsiteX8" fmla="*/ 335230 w 412290"/>
                      <a:gd name="connsiteY8" fmla="*/ 60175 h 412607"/>
                      <a:gd name="connsiteX9" fmla="*/ 406670 w 412290"/>
                      <a:gd name="connsiteY9" fmla="*/ 128038 h 412607"/>
                      <a:gd name="connsiteX10" fmla="*/ 375711 w 412290"/>
                      <a:gd name="connsiteY10" fmla="*/ 207812 h 412607"/>
                      <a:gd name="connsiteX11" fmla="*/ 368569 w 412290"/>
                      <a:gd name="connsiteY11" fmla="*/ 248295 h 412607"/>
                      <a:gd name="connsiteX12" fmla="*/ 342377 w 412290"/>
                      <a:gd name="connsiteY12" fmla="*/ 267345 h 412607"/>
                      <a:gd name="connsiteX13" fmla="*/ 337616 w 412290"/>
                      <a:gd name="connsiteY13" fmla="*/ 310208 h 412607"/>
                      <a:gd name="connsiteX14" fmla="*/ 316184 w 412290"/>
                      <a:gd name="connsiteY14" fmla="*/ 336401 h 412607"/>
                      <a:gd name="connsiteX15" fmla="*/ 301896 w 412290"/>
                      <a:gd name="connsiteY15" fmla="*/ 369737 h 412607"/>
                      <a:gd name="connsiteX16" fmla="*/ 273321 w 412290"/>
                      <a:gd name="connsiteY16" fmla="*/ 388788 h 412607"/>
                      <a:gd name="connsiteX17" fmla="*/ 230460 w 412290"/>
                      <a:gd name="connsiteY17" fmla="*/ 395931 h 412607"/>
                      <a:gd name="connsiteX18" fmla="*/ 198310 w 412290"/>
                      <a:gd name="connsiteY18" fmla="*/ 412599 h 412607"/>
                      <a:gd name="connsiteX19" fmla="*/ 163784 w 412290"/>
                      <a:gd name="connsiteY19" fmla="*/ 398314 h 412607"/>
                      <a:gd name="connsiteX20" fmla="*/ 89965 w 412290"/>
                      <a:gd name="connsiteY20" fmla="*/ 391169 h 412607"/>
                      <a:gd name="connsiteX21" fmla="*/ 54245 w 412290"/>
                      <a:gd name="connsiteY21" fmla="*/ 364975 h 412607"/>
                      <a:gd name="connsiteX22" fmla="*/ 28053 w 412290"/>
                      <a:gd name="connsiteY22" fmla="*/ 319731 h 412607"/>
                      <a:gd name="connsiteX23" fmla="*/ 16146 w 412290"/>
                      <a:gd name="connsiteY23" fmla="*/ 281632 h 412607"/>
                      <a:gd name="connsiteX24" fmla="*/ 6620 w 412290"/>
                      <a:gd name="connsiteY24" fmla="*/ 230433 h 412607"/>
                      <a:gd name="connsiteX0" fmla="*/ 6620 w 418754"/>
                      <a:gd name="connsiteY0" fmla="*/ 230433 h 412607"/>
                      <a:gd name="connsiteX1" fmla="*/ 11384 w 418754"/>
                      <a:gd name="connsiteY1" fmla="*/ 169713 h 412607"/>
                      <a:gd name="connsiteX2" fmla="*/ 25672 w 418754"/>
                      <a:gd name="connsiteY2" fmla="*/ 124470 h 412607"/>
                      <a:gd name="connsiteX3" fmla="*/ 59009 w 418754"/>
                      <a:gd name="connsiteY3" fmla="*/ 105420 h 412607"/>
                      <a:gd name="connsiteX4" fmla="*/ 87581 w 418754"/>
                      <a:gd name="connsiteY4" fmla="*/ 53032 h 412607"/>
                      <a:gd name="connsiteX5" fmla="*/ 123302 w 418754"/>
                      <a:gd name="connsiteY5" fmla="*/ 14932 h 412607"/>
                      <a:gd name="connsiteX6" fmla="*/ 178071 w 418754"/>
                      <a:gd name="connsiteY6" fmla="*/ 3026 h 412607"/>
                      <a:gd name="connsiteX7" fmla="*/ 257841 w 418754"/>
                      <a:gd name="connsiteY7" fmla="*/ 3025 h 412607"/>
                      <a:gd name="connsiteX8" fmla="*/ 335230 w 418754"/>
                      <a:gd name="connsiteY8" fmla="*/ 60175 h 412607"/>
                      <a:gd name="connsiteX9" fmla="*/ 413814 w 418754"/>
                      <a:gd name="connsiteY9" fmla="*/ 147088 h 412607"/>
                      <a:gd name="connsiteX10" fmla="*/ 375711 w 418754"/>
                      <a:gd name="connsiteY10" fmla="*/ 207812 h 412607"/>
                      <a:gd name="connsiteX11" fmla="*/ 368569 w 418754"/>
                      <a:gd name="connsiteY11" fmla="*/ 248295 h 412607"/>
                      <a:gd name="connsiteX12" fmla="*/ 342377 w 418754"/>
                      <a:gd name="connsiteY12" fmla="*/ 267345 h 412607"/>
                      <a:gd name="connsiteX13" fmla="*/ 337616 w 418754"/>
                      <a:gd name="connsiteY13" fmla="*/ 310208 h 412607"/>
                      <a:gd name="connsiteX14" fmla="*/ 316184 w 418754"/>
                      <a:gd name="connsiteY14" fmla="*/ 336401 h 412607"/>
                      <a:gd name="connsiteX15" fmla="*/ 301896 w 418754"/>
                      <a:gd name="connsiteY15" fmla="*/ 369737 h 412607"/>
                      <a:gd name="connsiteX16" fmla="*/ 273321 w 418754"/>
                      <a:gd name="connsiteY16" fmla="*/ 388788 h 412607"/>
                      <a:gd name="connsiteX17" fmla="*/ 230460 w 418754"/>
                      <a:gd name="connsiteY17" fmla="*/ 395931 h 412607"/>
                      <a:gd name="connsiteX18" fmla="*/ 198310 w 418754"/>
                      <a:gd name="connsiteY18" fmla="*/ 412599 h 412607"/>
                      <a:gd name="connsiteX19" fmla="*/ 163784 w 418754"/>
                      <a:gd name="connsiteY19" fmla="*/ 398314 h 412607"/>
                      <a:gd name="connsiteX20" fmla="*/ 89965 w 418754"/>
                      <a:gd name="connsiteY20" fmla="*/ 391169 h 412607"/>
                      <a:gd name="connsiteX21" fmla="*/ 54245 w 418754"/>
                      <a:gd name="connsiteY21" fmla="*/ 364975 h 412607"/>
                      <a:gd name="connsiteX22" fmla="*/ 28053 w 418754"/>
                      <a:gd name="connsiteY22" fmla="*/ 319731 h 412607"/>
                      <a:gd name="connsiteX23" fmla="*/ 16146 w 418754"/>
                      <a:gd name="connsiteY23" fmla="*/ 281632 h 412607"/>
                      <a:gd name="connsiteX24" fmla="*/ 6620 w 418754"/>
                      <a:gd name="connsiteY24" fmla="*/ 230433 h 412607"/>
                      <a:gd name="connsiteX0" fmla="*/ 6620 w 417908"/>
                      <a:gd name="connsiteY0" fmla="*/ 230433 h 412607"/>
                      <a:gd name="connsiteX1" fmla="*/ 11384 w 417908"/>
                      <a:gd name="connsiteY1" fmla="*/ 169713 h 412607"/>
                      <a:gd name="connsiteX2" fmla="*/ 25672 w 417908"/>
                      <a:gd name="connsiteY2" fmla="*/ 124470 h 412607"/>
                      <a:gd name="connsiteX3" fmla="*/ 59009 w 417908"/>
                      <a:gd name="connsiteY3" fmla="*/ 105420 h 412607"/>
                      <a:gd name="connsiteX4" fmla="*/ 87581 w 417908"/>
                      <a:gd name="connsiteY4" fmla="*/ 53032 h 412607"/>
                      <a:gd name="connsiteX5" fmla="*/ 123302 w 417908"/>
                      <a:gd name="connsiteY5" fmla="*/ 14932 h 412607"/>
                      <a:gd name="connsiteX6" fmla="*/ 178071 w 417908"/>
                      <a:gd name="connsiteY6" fmla="*/ 3026 h 412607"/>
                      <a:gd name="connsiteX7" fmla="*/ 257841 w 417908"/>
                      <a:gd name="connsiteY7" fmla="*/ 3025 h 412607"/>
                      <a:gd name="connsiteX8" fmla="*/ 335230 w 417908"/>
                      <a:gd name="connsiteY8" fmla="*/ 60175 h 412607"/>
                      <a:gd name="connsiteX9" fmla="*/ 413814 w 417908"/>
                      <a:gd name="connsiteY9" fmla="*/ 147088 h 412607"/>
                      <a:gd name="connsiteX10" fmla="*/ 375711 w 417908"/>
                      <a:gd name="connsiteY10" fmla="*/ 207812 h 412607"/>
                      <a:gd name="connsiteX11" fmla="*/ 368569 w 417908"/>
                      <a:gd name="connsiteY11" fmla="*/ 248295 h 412607"/>
                      <a:gd name="connsiteX12" fmla="*/ 342377 w 417908"/>
                      <a:gd name="connsiteY12" fmla="*/ 267345 h 412607"/>
                      <a:gd name="connsiteX13" fmla="*/ 337616 w 417908"/>
                      <a:gd name="connsiteY13" fmla="*/ 310208 h 412607"/>
                      <a:gd name="connsiteX14" fmla="*/ 316184 w 417908"/>
                      <a:gd name="connsiteY14" fmla="*/ 336401 h 412607"/>
                      <a:gd name="connsiteX15" fmla="*/ 301896 w 417908"/>
                      <a:gd name="connsiteY15" fmla="*/ 369737 h 412607"/>
                      <a:gd name="connsiteX16" fmla="*/ 273321 w 417908"/>
                      <a:gd name="connsiteY16" fmla="*/ 388788 h 412607"/>
                      <a:gd name="connsiteX17" fmla="*/ 230460 w 417908"/>
                      <a:gd name="connsiteY17" fmla="*/ 395931 h 412607"/>
                      <a:gd name="connsiteX18" fmla="*/ 198310 w 417908"/>
                      <a:gd name="connsiteY18" fmla="*/ 412599 h 412607"/>
                      <a:gd name="connsiteX19" fmla="*/ 163784 w 417908"/>
                      <a:gd name="connsiteY19" fmla="*/ 398314 h 412607"/>
                      <a:gd name="connsiteX20" fmla="*/ 89965 w 417908"/>
                      <a:gd name="connsiteY20" fmla="*/ 391169 h 412607"/>
                      <a:gd name="connsiteX21" fmla="*/ 54245 w 417908"/>
                      <a:gd name="connsiteY21" fmla="*/ 364975 h 412607"/>
                      <a:gd name="connsiteX22" fmla="*/ 28053 w 417908"/>
                      <a:gd name="connsiteY22" fmla="*/ 319731 h 412607"/>
                      <a:gd name="connsiteX23" fmla="*/ 16146 w 417908"/>
                      <a:gd name="connsiteY23" fmla="*/ 281632 h 412607"/>
                      <a:gd name="connsiteX24" fmla="*/ 6620 w 417908"/>
                      <a:gd name="connsiteY24" fmla="*/ 230433 h 412607"/>
                      <a:gd name="connsiteX0" fmla="*/ 6620 w 414421"/>
                      <a:gd name="connsiteY0" fmla="*/ 230433 h 412607"/>
                      <a:gd name="connsiteX1" fmla="*/ 11384 w 414421"/>
                      <a:gd name="connsiteY1" fmla="*/ 169713 h 412607"/>
                      <a:gd name="connsiteX2" fmla="*/ 25672 w 414421"/>
                      <a:gd name="connsiteY2" fmla="*/ 124470 h 412607"/>
                      <a:gd name="connsiteX3" fmla="*/ 59009 w 414421"/>
                      <a:gd name="connsiteY3" fmla="*/ 105420 h 412607"/>
                      <a:gd name="connsiteX4" fmla="*/ 87581 w 414421"/>
                      <a:gd name="connsiteY4" fmla="*/ 53032 h 412607"/>
                      <a:gd name="connsiteX5" fmla="*/ 123302 w 414421"/>
                      <a:gd name="connsiteY5" fmla="*/ 14932 h 412607"/>
                      <a:gd name="connsiteX6" fmla="*/ 178071 w 414421"/>
                      <a:gd name="connsiteY6" fmla="*/ 3026 h 412607"/>
                      <a:gd name="connsiteX7" fmla="*/ 257841 w 414421"/>
                      <a:gd name="connsiteY7" fmla="*/ 3025 h 412607"/>
                      <a:gd name="connsiteX8" fmla="*/ 335230 w 414421"/>
                      <a:gd name="connsiteY8" fmla="*/ 60175 h 412607"/>
                      <a:gd name="connsiteX9" fmla="*/ 413814 w 414421"/>
                      <a:gd name="connsiteY9" fmla="*/ 147088 h 412607"/>
                      <a:gd name="connsiteX10" fmla="*/ 375711 w 414421"/>
                      <a:gd name="connsiteY10" fmla="*/ 207812 h 412607"/>
                      <a:gd name="connsiteX11" fmla="*/ 368569 w 414421"/>
                      <a:gd name="connsiteY11" fmla="*/ 248295 h 412607"/>
                      <a:gd name="connsiteX12" fmla="*/ 342377 w 414421"/>
                      <a:gd name="connsiteY12" fmla="*/ 267345 h 412607"/>
                      <a:gd name="connsiteX13" fmla="*/ 337616 w 414421"/>
                      <a:gd name="connsiteY13" fmla="*/ 310208 h 412607"/>
                      <a:gd name="connsiteX14" fmla="*/ 316184 w 414421"/>
                      <a:gd name="connsiteY14" fmla="*/ 336401 h 412607"/>
                      <a:gd name="connsiteX15" fmla="*/ 301896 w 414421"/>
                      <a:gd name="connsiteY15" fmla="*/ 369737 h 412607"/>
                      <a:gd name="connsiteX16" fmla="*/ 273321 w 414421"/>
                      <a:gd name="connsiteY16" fmla="*/ 388788 h 412607"/>
                      <a:gd name="connsiteX17" fmla="*/ 230460 w 414421"/>
                      <a:gd name="connsiteY17" fmla="*/ 395931 h 412607"/>
                      <a:gd name="connsiteX18" fmla="*/ 198310 w 414421"/>
                      <a:gd name="connsiteY18" fmla="*/ 412599 h 412607"/>
                      <a:gd name="connsiteX19" fmla="*/ 163784 w 414421"/>
                      <a:gd name="connsiteY19" fmla="*/ 398314 h 412607"/>
                      <a:gd name="connsiteX20" fmla="*/ 89965 w 414421"/>
                      <a:gd name="connsiteY20" fmla="*/ 391169 h 412607"/>
                      <a:gd name="connsiteX21" fmla="*/ 54245 w 414421"/>
                      <a:gd name="connsiteY21" fmla="*/ 364975 h 412607"/>
                      <a:gd name="connsiteX22" fmla="*/ 28053 w 414421"/>
                      <a:gd name="connsiteY22" fmla="*/ 319731 h 412607"/>
                      <a:gd name="connsiteX23" fmla="*/ 16146 w 414421"/>
                      <a:gd name="connsiteY23" fmla="*/ 281632 h 412607"/>
                      <a:gd name="connsiteX24" fmla="*/ 6620 w 414421"/>
                      <a:gd name="connsiteY24" fmla="*/ 230433 h 4126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14421" h="412607">
                        <a:moveTo>
                          <a:pt x="6620" y="230433"/>
                        </a:moveTo>
                        <a:cubicBezTo>
                          <a:pt x="24878" y="207017"/>
                          <a:pt x="-1713" y="195708"/>
                          <a:pt x="11384" y="169713"/>
                        </a:cubicBezTo>
                        <a:cubicBezTo>
                          <a:pt x="30435" y="141337"/>
                          <a:pt x="12576" y="145108"/>
                          <a:pt x="25672" y="124470"/>
                        </a:cubicBezTo>
                        <a:cubicBezTo>
                          <a:pt x="33609" y="109389"/>
                          <a:pt x="48294" y="118517"/>
                          <a:pt x="59009" y="105420"/>
                        </a:cubicBezTo>
                        <a:cubicBezTo>
                          <a:pt x="69724" y="92323"/>
                          <a:pt x="42337" y="62955"/>
                          <a:pt x="87581" y="53032"/>
                        </a:cubicBezTo>
                        <a:cubicBezTo>
                          <a:pt x="104250" y="38348"/>
                          <a:pt x="98100" y="23663"/>
                          <a:pt x="123302" y="14932"/>
                        </a:cubicBezTo>
                        <a:cubicBezTo>
                          <a:pt x="138383" y="6598"/>
                          <a:pt x="158823" y="5407"/>
                          <a:pt x="178071" y="3026"/>
                        </a:cubicBezTo>
                        <a:cubicBezTo>
                          <a:pt x="223513" y="10170"/>
                          <a:pt x="231648" y="-6500"/>
                          <a:pt x="257841" y="3025"/>
                        </a:cubicBezTo>
                        <a:cubicBezTo>
                          <a:pt x="284034" y="12550"/>
                          <a:pt x="315585" y="21877"/>
                          <a:pt x="335230" y="60175"/>
                        </a:cubicBezTo>
                        <a:cubicBezTo>
                          <a:pt x="350112" y="69898"/>
                          <a:pt x="408656" y="87160"/>
                          <a:pt x="413814" y="147088"/>
                        </a:cubicBezTo>
                        <a:cubicBezTo>
                          <a:pt x="418972" y="207016"/>
                          <a:pt x="389998" y="181419"/>
                          <a:pt x="375711" y="207812"/>
                        </a:cubicBezTo>
                        <a:cubicBezTo>
                          <a:pt x="361424" y="234205"/>
                          <a:pt x="372934" y="237976"/>
                          <a:pt x="368569" y="248295"/>
                        </a:cubicBezTo>
                        <a:cubicBezTo>
                          <a:pt x="364204" y="258614"/>
                          <a:pt x="348330" y="256629"/>
                          <a:pt x="342377" y="267345"/>
                        </a:cubicBezTo>
                        <a:cubicBezTo>
                          <a:pt x="336424" y="278061"/>
                          <a:pt x="344363" y="297111"/>
                          <a:pt x="337616" y="310208"/>
                        </a:cubicBezTo>
                        <a:cubicBezTo>
                          <a:pt x="330869" y="323305"/>
                          <a:pt x="322137" y="326479"/>
                          <a:pt x="316184" y="336401"/>
                        </a:cubicBezTo>
                        <a:cubicBezTo>
                          <a:pt x="310231" y="346323"/>
                          <a:pt x="307849" y="362990"/>
                          <a:pt x="301896" y="369737"/>
                        </a:cubicBezTo>
                        <a:cubicBezTo>
                          <a:pt x="295943" y="376484"/>
                          <a:pt x="288402" y="378469"/>
                          <a:pt x="273321" y="388788"/>
                        </a:cubicBezTo>
                        <a:cubicBezTo>
                          <a:pt x="258240" y="399107"/>
                          <a:pt x="242962" y="391963"/>
                          <a:pt x="230460" y="395931"/>
                        </a:cubicBezTo>
                        <a:cubicBezTo>
                          <a:pt x="217958" y="399899"/>
                          <a:pt x="209423" y="412202"/>
                          <a:pt x="198310" y="412599"/>
                        </a:cubicBezTo>
                        <a:cubicBezTo>
                          <a:pt x="187197" y="412996"/>
                          <a:pt x="178666" y="399901"/>
                          <a:pt x="163784" y="398314"/>
                        </a:cubicBezTo>
                        <a:cubicBezTo>
                          <a:pt x="141758" y="411015"/>
                          <a:pt x="106634" y="403075"/>
                          <a:pt x="89965" y="391169"/>
                        </a:cubicBezTo>
                        <a:cubicBezTo>
                          <a:pt x="70915" y="398313"/>
                          <a:pt x="59405" y="394344"/>
                          <a:pt x="54245" y="364975"/>
                        </a:cubicBezTo>
                        <a:cubicBezTo>
                          <a:pt x="41942" y="352275"/>
                          <a:pt x="35197" y="346520"/>
                          <a:pt x="28053" y="319731"/>
                        </a:cubicBezTo>
                        <a:cubicBezTo>
                          <a:pt x="18925" y="305841"/>
                          <a:pt x="-9651" y="313183"/>
                          <a:pt x="16146" y="281632"/>
                        </a:cubicBezTo>
                        <a:cubicBezTo>
                          <a:pt x="13368" y="261987"/>
                          <a:pt x="-11638" y="253849"/>
                          <a:pt x="6620" y="230433"/>
                        </a:cubicBezTo>
                        <a:close/>
                      </a:path>
                    </a:pathLst>
                  </a:custGeom>
                  <a:solidFill>
                    <a:schemeClr val="tx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8" name="Ellipse 5"/>
                  <p:cNvSpPr/>
                  <p:nvPr/>
                </p:nvSpPr>
                <p:spPr>
                  <a:xfrm>
                    <a:off x="1955006" y="5727501"/>
                    <a:ext cx="395657" cy="382792"/>
                  </a:xfrm>
                  <a:custGeom>
                    <a:avLst/>
                    <a:gdLst>
                      <a:gd name="connsiteX0" fmla="*/ 0 w 359568"/>
                      <a:gd name="connsiteY0" fmla="*/ 179784 h 359568"/>
                      <a:gd name="connsiteX1" fmla="*/ 179784 w 359568"/>
                      <a:gd name="connsiteY1" fmla="*/ 0 h 359568"/>
                      <a:gd name="connsiteX2" fmla="*/ 359568 w 359568"/>
                      <a:gd name="connsiteY2" fmla="*/ 179784 h 359568"/>
                      <a:gd name="connsiteX3" fmla="*/ 179784 w 359568"/>
                      <a:gd name="connsiteY3" fmla="*/ 359568 h 359568"/>
                      <a:gd name="connsiteX4" fmla="*/ 0 w 359568"/>
                      <a:gd name="connsiteY4" fmla="*/ 179784 h 359568"/>
                      <a:gd name="connsiteX0" fmla="*/ 496 w 360064"/>
                      <a:gd name="connsiteY0" fmla="*/ 201215 h 380999"/>
                      <a:gd name="connsiteX1" fmla="*/ 227905 w 360064"/>
                      <a:gd name="connsiteY1" fmla="*/ 0 h 380999"/>
                      <a:gd name="connsiteX2" fmla="*/ 360064 w 360064"/>
                      <a:gd name="connsiteY2" fmla="*/ 201215 h 380999"/>
                      <a:gd name="connsiteX3" fmla="*/ 180280 w 360064"/>
                      <a:gd name="connsiteY3" fmla="*/ 380999 h 380999"/>
                      <a:gd name="connsiteX4" fmla="*/ 496 w 360064"/>
                      <a:gd name="connsiteY4" fmla="*/ 201215 h 380999"/>
                      <a:gd name="connsiteX0" fmla="*/ 373 w 402804"/>
                      <a:gd name="connsiteY0" fmla="*/ 201741 h 381822"/>
                      <a:gd name="connsiteX1" fmla="*/ 227782 w 402804"/>
                      <a:gd name="connsiteY1" fmla="*/ 526 h 381822"/>
                      <a:gd name="connsiteX2" fmla="*/ 402804 w 402804"/>
                      <a:gd name="connsiteY2" fmla="*/ 158878 h 381822"/>
                      <a:gd name="connsiteX3" fmla="*/ 180157 w 402804"/>
                      <a:gd name="connsiteY3" fmla="*/ 381525 h 381822"/>
                      <a:gd name="connsiteX4" fmla="*/ 373 w 402804"/>
                      <a:gd name="connsiteY4" fmla="*/ 201741 h 381822"/>
                      <a:gd name="connsiteX0" fmla="*/ 373 w 408918"/>
                      <a:gd name="connsiteY0" fmla="*/ 210456 h 390537"/>
                      <a:gd name="connsiteX1" fmla="*/ 227782 w 408918"/>
                      <a:gd name="connsiteY1" fmla="*/ 9241 h 390537"/>
                      <a:gd name="connsiteX2" fmla="*/ 336128 w 408918"/>
                      <a:gd name="connsiteY2" fmla="*/ 47340 h 390537"/>
                      <a:gd name="connsiteX3" fmla="*/ 402804 w 408918"/>
                      <a:gd name="connsiteY3" fmla="*/ 167593 h 390537"/>
                      <a:gd name="connsiteX4" fmla="*/ 180157 w 408918"/>
                      <a:gd name="connsiteY4" fmla="*/ 390240 h 390537"/>
                      <a:gd name="connsiteX5" fmla="*/ 373 w 408918"/>
                      <a:gd name="connsiteY5" fmla="*/ 210456 h 390537"/>
                      <a:gd name="connsiteX0" fmla="*/ 373 w 408166"/>
                      <a:gd name="connsiteY0" fmla="*/ 206838 h 386919"/>
                      <a:gd name="connsiteX1" fmla="*/ 227782 w 408166"/>
                      <a:gd name="connsiteY1" fmla="*/ 5623 h 386919"/>
                      <a:gd name="connsiteX2" fmla="*/ 324221 w 408166"/>
                      <a:gd name="connsiteY2" fmla="*/ 65154 h 386919"/>
                      <a:gd name="connsiteX3" fmla="*/ 402804 w 408166"/>
                      <a:gd name="connsiteY3" fmla="*/ 163975 h 386919"/>
                      <a:gd name="connsiteX4" fmla="*/ 180157 w 408166"/>
                      <a:gd name="connsiteY4" fmla="*/ 386622 h 386919"/>
                      <a:gd name="connsiteX5" fmla="*/ 373 w 408166"/>
                      <a:gd name="connsiteY5" fmla="*/ 206838 h 386919"/>
                      <a:gd name="connsiteX0" fmla="*/ 373 w 408166"/>
                      <a:gd name="connsiteY0" fmla="*/ 204358 h 384439"/>
                      <a:gd name="connsiteX1" fmla="*/ 176584 w 408166"/>
                      <a:gd name="connsiteY1" fmla="*/ 29337 h 384439"/>
                      <a:gd name="connsiteX2" fmla="*/ 227782 w 408166"/>
                      <a:gd name="connsiteY2" fmla="*/ 3143 h 384439"/>
                      <a:gd name="connsiteX3" fmla="*/ 324221 w 408166"/>
                      <a:gd name="connsiteY3" fmla="*/ 62674 h 384439"/>
                      <a:gd name="connsiteX4" fmla="*/ 402804 w 408166"/>
                      <a:gd name="connsiteY4" fmla="*/ 161495 h 384439"/>
                      <a:gd name="connsiteX5" fmla="*/ 180157 w 408166"/>
                      <a:gd name="connsiteY5" fmla="*/ 384142 h 384439"/>
                      <a:gd name="connsiteX6" fmla="*/ 373 w 408166"/>
                      <a:gd name="connsiteY6" fmla="*/ 204358 h 384439"/>
                      <a:gd name="connsiteX0" fmla="*/ 3021 w 410814"/>
                      <a:gd name="connsiteY0" fmla="*/ 201473 h 381537"/>
                      <a:gd name="connsiteX1" fmla="*/ 81601 w 410814"/>
                      <a:gd name="connsiteY1" fmla="*/ 45502 h 381537"/>
                      <a:gd name="connsiteX2" fmla="*/ 230430 w 410814"/>
                      <a:gd name="connsiteY2" fmla="*/ 258 h 381537"/>
                      <a:gd name="connsiteX3" fmla="*/ 326869 w 410814"/>
                      <a:gd name="connsiteY3" fmla="*/ 59789 h 381537"/>
                      <a:gd name="connsiteX4" fmla="*/ 405452 w 410814"/>
                      <a:gd name="connsiteY4" fmla="*/ 158610 h 381537"/>
                      <a:gd name="connsiteX5" fmla="*/ 182805 w 410814"/>
                      <a:gd name="connsiteY5" fmla="*/ 381257 h 381537"/>
                      <a:gd name="connsiteX6" fmla="*/ 3021 w 410814"/>
                      <a:gd name="connsiteY6" fmla="*/ 201473 h 381537"/>
                      <a:gd name="connsiteX0" fmla="*/ 3021 w 408653"/>
                      <a:gd name="connsiteY0" fmla="*/ 201473 h 381537"/>
                      <a:gd name="connsiteX1" fmla="*/ 81601 w 408653"/>
                      <a:gd name="connsiteY1" fmla="*/ 45502 h 381537"/>
                      <a:gd name="connsiteX2" fmla="*/ 230430 w 408653"/>
                      <a:gd name="connsiteY2" fmla="*/ 258 h 381537"/>
                      <a:gd name="connsiteX3" fmla="*/ 326869 w 408653"/>
                      <a:gd name="connsiteY3" fmla="*/ 59789 h 381537"/>
                      <a:gd name="connsiteX4" fmla="*/ 405452 w 408653"/>
                      <a:gd name="connsiteY4" fmla="*/ 158610 h 381537"/>
                      <a:gd name="connsiteX5" fmla="*/ 372113 w 408653"/>
                      <a:gd name="connsiteY5" fmla="*/ 219333 h 381537"/>
                      <a:gd name="connsiteX6" fmla="*/ 182805 w 408653"/>
                      <a:gd name="connsiteY6" fmla="*/ 381257 h 381537"/>
                      <a:gd name="connsiteX7" fmla="*/ 3021 w 408653"/>
                      <a:gd name="connsiteY7" fmla="*/ 201473 h 381537"/>
                      <a:gd name="connsiteX0" fmla="*/ 3021 w 407962"/>
                      <a:gd name="connsiteY0" fmla="*/ 201473 h 381262"/>
                      <a:gd name="connsiteX1" fmla="*/ 81601 w 407962"/>
                      <a:gd name="connsiteY1" fmla="*/ 45502 h 381262"/>
                      <a:gd name="connsiteX2" fmla="*/ 230430 w 407962"/>
                      <a:gd name="connsiteY2" fmla="*/ 258 h 381262"/>
                      <a:gd name="connsiteX3" fmla="*/ 326869 w 407962"/>
                      <a:gd name="connsiteY3" fmla="*/ 59789 h 381262"/>
                      <a:gd name="connsiteX4" fmla="*/ 405452 w 407962"/>
                      <a:gd name="connsiteY4" fmla="*/ 158610 h 381262"/>
                      <a:gd name="connsiteX5" fmla="*/ 367350 w 407962"/>
                      <a:gd name="connsiteY5" fmla="*/ 207426 h 381262"/>
                      <a:gd name="connsiteX6" fmla="*/ 182805 w 407962"/>
                      <a:gd name="connsiteY6" fmla="*/ 381257 h 381262"/>
                      <a:gd name="connsiteX7" fmla="*/ 3021 w 407962"/>
                      <a:gd name="connsiteY7" fmla="*/ 201473 h 381262"/>
                      <a:gd name="connsiteX0" fmla="*/ 3021 w 405895"/>
                      <a:gd name="connsiteY0" fmla="*/ 201473 h 381262"/>
                      <a:gd name="connsiteX1" fmla="*/ 81601 w 405895"/>
                      <a:gd name="connsiteY1" fmla="*/ 45502 h 381262"/>
                      <a:gd name="connsiteX2" fmla="*/ 230430 w 405895"/>
                      <a:gd name="connsiteY2" fmla="*/ 258 h 381262"/>
                      <a:gd name="connsiteX3" fmla="*/ 326869 w 405895"/>
                      <a:gd name="connsiteY3" fmla="*/ 59789 h 381262"/>
                      <a:gd name="connsiteX4" fmla="*/ 403071 w 405895"/>
                      <a:gd name="connsiteY4" fmla="*/ 113366 h 381262"/>
                      <a:gd name="connsiteX5" fmla="*/ 367350 w 405895"/>
                      <a:gd name="connsiteY5" fmla="*/ 207426 h 381262"/>
                      <a:gd name="connsiteX6" fmla="*/ 182805 w 405895"/>
                      <a:gd name="connsiteY6" fmla="*/ 381257 h 381262"/>
                      <a:gd name="connsiteX7" fmla="*/ 3021 w 405895"/>
                      <a:gd name="connsiteY7" fmla="*/ 201473 h 381262"/>
                      <a:gd name="connsiteX0" fmla="*/ 3021 w 408928"/>
                      <a:gd name="connsiteY0" fmla="*/ 201473 h 381262"/>
                      <a:gd name="connsiteX1" fmla="*/ 81601 w 408928"/>
                      <a:gd name="connsiteY1" fmla="*/ 45502 h 381262"/>
                      <a:gd name="connsiteX2" fmla="*/ 230430 w 408928"/>
                      <a:gd name="connsiteY2" fmla="*/ 258 h 381262"/>
                      <a:gd name="connsiteX3" fmla="*/ 326869 w 408928"/>
                      <a:gd name="connsiteY3" fmla="*/ 59789 h 381262"/>
                      <a:gd name="connsiteX4" fmla="*/ 403071 w 408928"/>
                      <a:gd name="connsiteY4" fmla="*/ 113366 h 381262"/>
                      <a:gd name="connsiteX5" fmla="*/ 367350 w 408928"/>
                      <a:gd name="connsiteY5" fmla="*/ 207426 h 381262"/>
                      <a:gd name="connsiteX6" fmla="*/ 182805 w 408928"/>
                      <a:gd name="connsiteY6" fmla="*/ 381257 h 381262"/>
                      <a:gd name="connsiteX7" fmla="*/ 3021 w 408928"/>
                      <a:gd name="connsiteY7" fmla="*/ 201473 h 381262"/>
                      <a:gd name="connsiteX0" fmla="*/ 3021 w 408928"/>
                      <a:gd name="connsiteY0" fmla="*/ 201473 h 381262"/>
                      <a:gd name="connsiteX1" fmla="*/ 81601 w 408928"/>
                      <a:gd name="connsiteY1" fmla="*/ 45502 h 381262"/>
                      <a:gd name="connsiteX2" fmla="*/ 230430 w 408928"/>
                      <a:gd name="connsiteY2" fmla="*/ 258 h 381262"/>
                      <a:gd name="connsiteX3" fmla="*/ 326869 w 408928"/>
                      <a:gd name="connsiteY3" fmla="*/ 59789 h 381262"/>
                      <a:gd name="connsiteX4" fmla="*/ 403071 w 408928"/>
                      <a:gd name="connsiteY4" fmla="*/ 113366 h 381262"/>
                      <a:gd name="connsiteX5" fmla="*/ 367350 w 408928"/>
                      <a:gd name="connsiteY5" fmla="*/ 207426 h 381262"/>
                      <a:gd name="connsiteX6" fmla="*/ 182805 w 408928"/>
                      <a:gd name="connsiteY6" fmla="*/ 381257 h 381262"/>
                      <a:gd name="connsiteX7" fmla="*/ 3021 w 408928"/>
                      <a:gd name="connsiteY7" fmla="*/ 201473 h 381262"/>
                      <a:gd name="connsiteX0" fmla="*/ 3021 w 406893"/>
                      <a:gd name="connsiteY0" fmla="*/ 201473 h 381262"/>
                      <a:gd name="connsiteX1" fmla="*/ 81601 w 406893"/>
                      <a:gd name="connsiteY1" fmla="*/ 45502 h 381262"/>
                      <a:gd name="connsiteX2" fmla="*/ 230430 w 406893"/>
                      <a:gd name="connsiteY2" fmla="*/ 258 h 381262"/>
                      <a:gd name="connsiteX3" fmla="*/ 326869 w 406893"/>
                      <a:gd name="connsiteY3" fmla="*/ 59789 h 381262"/>
                      <a:gd name="connsiteX4" fmla="*/ 403071 w 406893"/>
                      <a:gd name="connsiteY4" fmla="*/ 113366 h 381262"/>
                      <a:gd name="connsiteX5" fmla="*/ 367350 w 406893"/>
                      <a:gd name="connsiteY5" fmla="*/ 207426 h 381262"/>
                      <a:gd name="connsiteX6" fmla="*/ 182805 w 406893"/>
                      <a:gd name="connsiteY6" fmla="*/ 381257 h 381262"/>
                      <a:gd name="connsiteX7" fmla="*/ 3021 w 406893"/>
                      <a:gd name="connsiteY7" fmla="*/ 201473 h 381262"/>
                      <a:gd name="connsiteX0" fmla="*/ 3021 w 403010"/>
                      <a:gd name="connsiteY0" fmla="*/ 201473 h 381262"/>
                      <a:gd name="connsiteX1" fmla="*/ 81601 w 403010"/>
                      <a:gd name="connsiteY1" fmla="*/ 45502 h 381262"/>
                      <a:gd name="connsiteX2" fmla="*/ 230430 w 403010"/>
                      <a:gd name="connsiteY2" fmla="*/ 258 h 381262"/>
                      <a:gd name="connsiteX3" fmla="*/ 326869 w 403010"/>
                      <a:gd name="connsiteY3" fmla="*/ 59789 h 381262"/>
                      <a:gd name="connsiteX4" fmla="*/ 398309 w 403010"/>
                      <a:gd name="connsiteY4" fmla="*/ 120509 h 381262"/>
                      <a:gd name="connsiteX5" fmla="*/ 367350 w 403010"/>
                      <a:gd name="connsiteY5" fmla="*/ 207426 h 381262"/>
                      <a:gd name="connsiteX6" fmla="*/ 182805 w 403010"/>
                      <a:gd name="connsiteY6" fmla="*/ 381257 h 381262"/>
                      <a:gd name="connsiteX7" fmla="*/ 3021 w 403010"/>
                      <a:gd name="connsiteY7" fmla="*/ 201473 h 381262"/>
                      <a:gd name="connsiteX0" fmla="*/ 3021 w 403010"/>
                      <a:gd name="connsiteY0" fmla="*/ 201473 h 381262"/>
                      <a:gd name="connsiteX1" fmla="*/ 81601 w 403010"/>
                      <a:gd name="connsiteY1" fmla="*/ 45502 h 381262"/>
                      <a:gd name="connsiteX2" fmla="*/ 230430 w 403010"/>
                      <a:gd name="connsiteY2" fmla="*/ 258 h 381262"/>
                      <a:gd name="connsiteX3" fmla="*/ 326869 w 403010"/>
                      <a:gd name="connsiteY3" fmla="*/ 59789 h 381262"/>
                      <a:gd name="connsiteX4" fmla="*/ 398309 w 403010"/>
                      <a:gd name="connsiteY4" fmla="*/ 120509 h 381262"/>
                      <a:gd name="connsiteX5" fmla="*/ 367350 w 403010"/>
                      <a:gd name="connsiteY5" fmla="*/ 207426 h 381262"/>
                      <a:gd name="connsiteX6" fmla="*/ 182805 w 403010"/>
                      <a:gd name="connsiteY6" fmla="*/ 381257 h 381262"/>
                      <a:gd name="connsiteX7" fmla="*/ 3021 w 403010"/>
                      <a:gd name="connsiteY7" fmla="*/ 201473 h 381262"/>
                      <a:gd name="connsiteX0" fmla="*/ 3021 w 400473"/>
                      <a:gd name="connsiteY0" fmla="*/ 201473 h 382561"/>
                      <a:gd name="connsiteX1" fmla="*/ 81601 w 400473"/>
                      <a:gd name="connsiteY1" fmla="*/ 45502 h 382561"/>
                      <a:gd name="connsiteX2" fmla="*/ 230430 w 400473"/>
                      <a:gd name="connsiteY2" fmla="*/ 258 h 382561"/>
                      <a:gd name="connsiteX3" fmla="*/ 326869 w 400473"/>
                      <a:gd name="connsiteY3" fmla="*/ 59789 h 382561"/>
                      <a:gd name="connsiteX4" fmla="*/ 398309 w 400473"/>
                      <a:gd name="connsiteY4" fmla="*/ 120509 h 382561"/>
                      <a:gd name="connsiteX5" fmla="*/ 367350 w 400473"/>
                      <a:gd name="connsiteY5" fmla="*/ 207426 h 382561"/>
                      <a:gd name="connsiteX6" fmla="*/ 312584 w 400473"/>
                      <a:gd name="connsiteY6" fmla="*/ 278865 h 382561"/>
                      <a:gd name="connsiteX7" fmla="*/ 182805 w 400473"/>
                      <a:gd name="connsiteY7" fmla="*/ 381257 h 382561"/>
                      <a:gd name="connsiteX8" fmla="*/ 3021 w 400473"/>
                      <a:gd name="connsiteY8" fmla="*/ 201473 h 382561"/>
                      <a:gd name="connsiteX0" fmla="*/ 3021 w 400473"/>
                      <a:gd name="connsiteY0" fmla="*/ 201473 h 381735"/>
                      <a:gd name="connsiteX1" fmla="*/ 81601 w 400473"/>
                      <a:gd name="connsiteY1" fmla="*/ 45502 h 381735"/>
                      <a:gd name="connsiteX2" fmla="*/ 230430 w 400473"/>
                      <a:gd name="connsiteY2" fmla="*/ 258 h 381735"/>
                      <a:gd name="connsiteX3" fmla="*/ 326869 w 400473"/>
                      <a:gd name="connsiteY3" fmla="*/ 59789 h 381735"/>
                      <a:gd name="connsiteX4" fmla="*/ 398309 w 400473"/>
                      <a:gd name="connsiteY4" fmla="*/ 120509 h 381735"/>
                      <a:gd name="connsiteX5" fmla="*/ 367350 w 400473"/>
                      <a:gd name="connsiteY5" fmla="*/ 207426 h 381735"/>
                      <a:gd name="connsiteX6" fmla="*/ 364971 w 400473"/>
                      <a:gd name="connsiteY6" fmla="*/ 252672 h 381735"/>
                      <a:gd name="connsiteX7" fmla="*/ 182805 w 400473"/>
                      <a:gd name="connsiteY7" fmla="*/ 381257 h 381735"/>
                      <a:gd name="connsiteX8" fmla="*/ 3021 w 400473"/>
                      <a:gd name="connsiteY8" fmla="*/ 201473 h 381735"/>
                      <a:gd name="connsiteX0" fmla="*/ 3021 w 400473"/>
                      <a:gd name="connsiteY0" fmla="*/ 201473 h 381735"/>
                      <a:gd name="connsiteX1" fmla="*/ 81601 w 400473"/>
                      <a:gd name="connsiteY1" fmla="*/ 45502 h 381735"/>
                      <a:gd name="connsiteX2" fmla="*/ 230430 w 400473"/>
                      <a:gd name="connsiteY2" fmla="*/ 258 h 381735"/>
                      <a:gd name="connsiteX3" fmla="*/ 326869 w 400473"/>
                      <a:gd name="connsiteY3" fmla="*/ 59789 h 381735"/>
                      <a:gd name="connsiteX4" fmla="*/ 398309 w 400473"/>
                      <a:gd name="connsiteY4" fmla="*/ 120509 h 381735"/>
                      <a:gd name="connsiteX5" fmla="*/ 367350 w 400473"/>
                      <a:gd name="connsiteY5" fmla="*/ 207426 h 381735"/>
                      <a:gd name="connsiteX6" fmla="*/ 364971 w 400473"/>
                      <a:gd name="connsiteY6" fmla="*/ 252672 h 381735"/>
                      <a:gd name="connsiteX7" fmla="*/ 182805 w 400473"/>
                      <a:gd name="connsiteY7" fmla="*/ 381257 h 381735"/>
                      <a:gd name="connsiteX8" fmla="*/ 3021 w 400473"/>
                      <a:gd name="connsiteY8" fmla="*/ 201473 h 381735"/>
                      <a:gd name="connsiteX0" fmla="*/ 3021 w 400473"/>
                      <a:gd name="connsiteY0" fmla="*/ 201473 h 381595"/>
                      <a:gd name="connsiteX1" fmla="*/ 81601 w 400473"/>
                      <a:gd name="connsiteY1" fmla="*/ 45502 h 381595"/>
                      <a:gd name="connsiteX2" fmla="*/ 230430 w 400473"/>
                      <a:gd name="connsiteY2" fmla="*/ 258 h 381595"/>
                      <a:gd name="connsiteX3" fmla="*/ 326869 w 400473"/>
                      <a:gd name="connsiteY3" fmla="*/ 59789 h 381595"/>
                      <a:gd name="connsiteX4" fmla="*/ 398309 w 400473"/>
                      <a:gd name="connsiteY4" fmla="*/ 120509 h 381595"/>
                      <a:gd name="connsiteX5" fmla="*/ 367350 w 400473"/>
                      <a:gd name="connsiteY5" fmla="*/ 207426 h 381595"/>
                      <a:gd name="connsiteX6" fmla="*/ 355446 w 400473"/>
                      <a:gd name="connsiteY6" fmla="*/ 245528 h 381595"/>
                      <a:gd name="connsiteX7" fmla="*/ 182805 w 400473"/>
                      <a:gd name="connsiteY7" fmla="*/ 381257 h 381595"/>
                      <a:gd name="connsiteX8" fmla="*/ 3021 w 400473"/>
                      <a:gd name="connsiteY8" fmla="*/ 201473 h 381595"/>
                      <a:gd name="connsiteX0" fmla="*/ 3021 w 400473"/>
                      <a:gd name="connsiteY0" fmla="*/ 201473 h 389045"/>
                      <a:gd name="connsiteX1" fmla="*/ 81601 w 400473"/>
                      <a:gd name="connsiteY1" fmla="*/ 45502 h 389045"/>
                      <a:gd name="connsiteX2" fmla="*/ 230430 w 400473"/>
                      <a:gd name="connsiteY2" fmla="*/ 258 h 389045"/>
                      <a:gd name="connsiteX3" fmla="*/ 326869 w 400473"/>
                      <a:gd name="connsiteY3" fmla="*/ 59789 h 389045"/>
                      <a:gd name="connsiteX4" fmla="*/ 398309 w 400473"/>
                      <a:gd name="connsiteY4" fmla="*/ 120509 h 389045"/>
                      <a:gd name="connsiteX5" fmla="*/ 367350 w 400473"/>
                      <a:gd name="connsiteY5" fmla="*/ 207426 h 389045"/>
                      <a:gd name="connsiteX6" fmla="*/ 355446 w 400473"/>
                      <a:gd name="connsiteY6" fmla="*/ 245528 h 389045"/>
                      <a:gd name="connsiteX7" fmla="*/ 260198 w 400473"/>
                      <a:gd name="connsiteY7" fmla="*/ 345540 h 389045"/>
                      <a:gd name="connsiteX8" fmla="*/ 182805 w 400473"/>
                      <a:gd name="connsiteY8" fmla="*/ 381257 h 389045"/>
                      <a:gd name="connsiteX9" fmla="*/ 3021 w 400473"/>
                      <a:gd name="connsiteY9" fmla="*/ 201473 h 389045"/>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0509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0509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0473"/>
                      <a:gd name="connsiteY0" fmla="*/ 201473 h 384314"/>
                      <a:gd name="connsiteX1" fmla="*/ 81601 w 400473"/>
                      <a:gd name="connsiteY1" fmla="*/ 45502 h 384314"/>
                      <a:gd name="connsiteX2" fmla="*/ 230430 w 400473"/>
                      <a:gd name="connsiteY2" fmla="*/ 258 h 384314"/>
                      <a:gd name="connsiteX3" fmla="*/ 326869 w 400473"/>
                      <a:gd name="connsiteY3" fmla="*/ 59789 h 384314"/>
                      <a:gd name="connsiteX4" fmla="*/ 398309 w 400473"/>
                      <a:gd name="connsiteY4" fmla="*/ 127652 h 384314"/>
                      <a:gd name="connsiteX5" fmla="*/ 367350 w 400473"/>
                      <a:gd name="connsiteY5" fmla="*/ 207426 h 384314"/>
                      <a:gd name="connsiteX6" fmla="*/ 355446 w 400473"/>
                      <a:gd name="connsiteY6" fmla="*/ 245528 h 384314"/>
                      <a:gd name="connsiteX7" fmla="*/ 319730 w 400473"/>
                      <a:gd name="connsiteY7" fmla="*/ 309822 h 384314"/>
                      <a:gd name="connsiteX8" fmla="*/ 182805 w 400473"/>
                      <a:gd name="connsiteY8" fmla="*/ 381257 h 384314"/>
                      <a:gd name="connsiteX9" fmla="*/ 3021 w 400473"/>
                      <a:gd name="connsiteY9" fmla="*/ 201473 h 384314"/>
                      <a:gd name="connsiteX0" fmla="*/ 3021 w 401279"/>
                      <a:gd name="connsiteY0" fmla="*/ 201473 h 384314"/>
                      <a:gd name="connsiteX1" fmla="*/ 81601 w 401279"/>
                      <a:gd name="connsiteY1" fmla="*/ 45502 h 384314"/>
                      <a:gd name="connsiteX2" fmla="*/ 230430 w 401279"/>
                      <a:gd name="connsiteY2" fmla="*/ 258 h 384314"/>
                      <a:gd name="connsiteX3" fmla="*/ 326869 w 401279"/>
                      <a:gd name="connsiteY3" fmla="*/ 59789 h 384314"/>
                      <a:gd name="connsiteX4" fmla="*/ 398309 w 401279"/>
                      <a:gd name="connsiteY4" fmla="*/ 127652 h 384314"/>
                      <a:gd name="connsiteX5" fmla="*/ 367350 w 401279"/>
                      <a:gd name="connsiteY5" fmla="*/ 207426 h 384314"/>
                      <a:gd name="connsiteX6" fmla="*/ 355446 w 401279"/>
                      <a:gd name="connsiteY6" fmla="*/ 245528 h 384314"/>
                      <a:gd name="connsiteX7" fmla="*/ 319730 w 401279"/>
                      <a:gd name="connsiteY7" fmla="*/ 309822 h 384314"/>
                      <a:gd name="connsiteX8" fmla="*/ 182805 w 401279"/>
                      <a:gd name="connsiteY8" fmla="*/ 381257 h 384314"/>
                      <a:gd name="connsiteX9" fmla="*/ 3021 w 401279"/>
                      <a:gd name="connsiteY9" fmla="*/ 201473 h 384314"/>
                      <a:gd name="connsiteX0" fmla="*/ 3021 w 401279"/>
                      <a:gd name="connsiteY0" fmla="*/ 201473 h 387530"/>
                      <a:gd name="connsiteX1" fmla="*/ 81601 w 401279"/>
                      <a:gd name="connsiteY1" fmla="*/ 45502 h 387530"/>
                      <a:gd name="connsiteX2" fmla="*/ 230430 w 401279"/>
                      <a:gd name="connsiteY2" fmla="*/ 258 h 387530"/>
                      <a:gd name="connsiteX3" fmla="*/ 326869 w 401279"/>
                      <a:gd name="connsiteY3" fmla="*/ 59789 h 387530"/>
                      <a:gd name="connsiteX4" fmla="*/ 398309 w 401279"/>
                      <a:gd name="connsiteY4" fmla="*/ 127652 h 387530"/>
                      <a:gd name="connsiteX5" fmla="*/ 367350 w 401279"/>
                      <a:gd name="connsiteY5" fmla="*/ 207426 h 387530"/>
                      <a:gd name="connsiteX6" fmla="*/ 355446 w 401279"/>
                      <a:gd name="connsiteY6" fmla="*/ 245528 h 387530"/>
                      <a:gd name="connsiteX7" fmla="*/ 319730 w 401279"/>
                      <a:gd name="connsiteY7" fmla="*/ 309822 h 387530"/>
                      <a:gd name="connsiteX8" fmla="*/ 274485 w 401279"/>
                      <a:gd name="connsiteY8" fmla="*/ 343158 h 387530"/>
                      <a:gd name="connsiteX9" fmla="*/ 182805 w 401279"/>
                      <a:gd name="connsiteY9" fmla="*/ 381257 h 387530"/>
                      <a:gd name="connsiteX10" fmla="*/ 3021 w 401279"/>
                      <a:gd name="connsiteY10" fmla="*/ 201473 h 387530"/>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88309"/>
                      <a:gd name="connsiteX1" fmla="*/ 81601 w 401279"/>
                      <a:gd name="connsiteY1" fmla="*/ 45502 h 388309"/>
                      <a:gd name="connsiteX2" fmla="*/ 230430 w 401279"/>
                      <a:gd name="connsiteY2" fmla="*/ 258 h 388309"/>
                      <a:gd name="connsiteX3" fmla="*/ 326869 w 401279"/>
                      <a:gd name="connsiteY3" fmla="*/ 59789 h 388309"/>
                      <a:gd name="connsiteX4" fmla="*/ 398309 w 401279"/>
                      <a:gd name="connsiteY4" fmla="*/ 127652 h 388309"/>
                      <a:gd name="connsiteX5" fmla="*/ 367350 w 401279"/>
                      <a:gd name="connsiteY5" fmla="*/ 207426 h 388309"/>
                      <a:gd name="connsiteX6" fmla="*/ 355446 w 401279"/>
                      <a:gd name="connsiteY6" fmla="*/ 245528 h 388309"/>
                      <a:gd name="connsiteX7" fmla="*/ 319730 w 401279"/>
                      <a:gd name="connsiteY7" fmla="*/ 309822 h 388309"/>
                      <a:gd name="connsiteX8" fmla="*/ 300679 w 401279"/>
                      <a:gd name="connsiteY8" fmla="*/ 347921 h 388309"/>
                      <a:gd name="connsiteX9" fmla="*/ 182805 w 401279"/>
                      <a:gd name="connsiteY9" fmla="*/ 381257 h 388309"/>
                      <a:gd name="connsiteX10" fmla="*/ 3021 w 401279"/>
                      <a:gd name="connsiteY10" fmla="*/ 201473 h 388309"/>
                      <a:gd name="connsiteX0" fmla="*/ 3021 w 401279"/>
                      <a:gd name="connsiteY0" fmla="*/ 201473 h 395031"/>
                      <a:gd name="connsiteX1" fmla="*/ 81601 w 401279"/>
                      <a:gd name="connsiteY1" fmla="*/ 45502 h 395031"/>
                      <a:gd name="connsiteX2" fmla="*/ 230430 w 401279"/>
                      <a:gd name="connsiteY2" fmla="*/ 258 h 395031"/>
                      <a:gd name="connsiteX3" fmla="*/ 326869 w 401279"/>
                      <a:gd name="connsiteY3" fmla="*/ 59789 h 395031"/>
                      <a:gd name="connsiteX4" fmla="*/ 398309 w 401279"/>
                      <a:gd name="connsiteY4" fmla="*/ 127652 h 395031"/>
                      <a:gd name="connsiteX5" fmla="*/ 367350 w 401279"/>
                      <a:gd name="connsiteY5" fmla="*/ 207426 h 395031"/>
                      <a:gd name="connsiteX6" fmla="*/ 355446 w 401279"/>
                      <a:gd name="connsiteY6" fmla="*/ 245528 h 395031"/>
                      <a:gd name="connsiteX7" fmla="*/ 319730 w 401279"/>
                      <a:gd name="connsiteY7" fmla="*/ 309822 h 395031"/>
                      <a:gd name="connsiteX8" fmla="*/ 300679 w 401279"/>
                      <a:gd name="connsiteY8" fmla="*/ 347921 h 395031"/>
                      <a:gd name="connsiteX9" fmla="*/ 236385 w 401279"/>
                      <a:gd name="connsiteY9" fmla="*/ 378877 h 395031"/>
                      <a:gd name="connsiteX10" fmla="*/ 182805 w 401279"/>
                      <a:gd name="connsiteY10" fmla="*/ 381257 h 395031"/>
                      <a:gd name="connsiteX11" fmla="*/ 3021 w 401279"/>
                      <a:gd name="connsiteY11" fmla="*/ 201473 h 395031"/>
                      <a:gd name="connsiteX0" fmla="*/ 3021 w 401279"/>
                      <a:gd name="connsiteY0" fmla="*/ 201473 h 398898"/>
                      <a:gd name="connsiteX1" fmla="*/ 81601 w 401279"/>
                      <a:gd name="connsiteY1" fmla="*/ 45502 h 398898"/>
                      <a:gd name="connsiteX2" fmla="*/ 230430 w 401279"/>
                      <a:gd name="connsiteY2" fmla="*/ 258 h 398898"/>
                      <a:gd name="connsiteX3" fmla="*/ 326869 w 401279"/>
                      <a:gd name="connsiteY3" fmla="*/ 59789 h 398898"/>
                      <a:gd name="connsiteX4" fmla="*/ 398309 w 401279"/>
                      <a:gd name="connsiteY4" fmla="*/ 127652 h 398898"/>
                      <a:gd name="connsiteX5" fmla="*/ 367350 w 401279"/>
                      <a:gd name="connsiteY5" fmla="*/ 207426 h 398898"/>
                      <a:gd name="connsiteX6" fmla="*/ 355446 w 401279"/>
                      <a:gd name="connsiteY6" fmla="*/ 245528 h 398898"/>
                      <a:gd name="connsiteX7" fmla="*/ 319730 w 401279"/>
                      <a:gd name="connsiteY7" fmla="*/ 309822 h 398898"/>
                      <a:gd name="connsiteX8" fmla="*/ 300679 w 401279"/>
                      <a:gd name="connsiteY8" fmla="*/ 347921 h 398898"/>
                      <a:gd name="connsiteX9" fmla="*/ 264960 w 401279"/>
                      <a:gd name="connsiteY9" fmla="*/ 388402 h 398898"/>
                      <a:gd name="connsiteX10" fmla="*/ 182805 w 401279"/>
                      <a:gd name="connsiteY10" fmla="*/ 381257 h 398898"/>
                      <a:gd name="connsiteX11" fmla="*/ 3021 w 401279"/>
                      <a:gd name="connsiteY11" fmla="*/ 201473 h 398898"/>
                      <a:gd name="connsiteX0" fmla="*/ 3021 w 401279"/>
                      <a:gd name="connsiteY0" fmla="*/ 201473 h 390809"/>
                      <a:gd name="connsiteX1" fmla="*/ 81601 w 401279"/>
                      <a:gd name="connsiteY1" fmla="*/ 45502 h 390809"/>
                      <a:gd name="connsiteX2" fmla="*/ 230430 w 401279"/>
                      <a:gd name="connsiteY2" fmla="*/ 258 h 390809"/>
                      <a:gd name="connsiteX3" fmla="*/ 326869 w 401279"/>
                      <a:gd name="connsiteY3" fmla="*/ 59789 h 390809"/>
                      <a:gd name="connsiteX4" fmla="*/ 398309 w 401279"/>
                      <a:gd name="connsiteY4" fmla="*/ 127652 h 390809"/>
                      <a:gd name="connsiteX5" fmla="*/ 367350 w 401279"/>
                      <a:gd name="connsiteY5" fmla="*/ 207426 h 390809"/>
                      <a:gd name="connsiteX6" fmla="*/ 355446 w 401279"/>
                      <a:gd name="connsiteY6" fmla="*/ 245528 h 390809"/>
                      <a:gd name="connsiteX7" fmla="*/ 319730 w 401279"/>
                      <a:gd name="connsiteY7" fmla="*/ 309822 h 390809"/>
                      <a:gd name="connsiteX8" fmla="*/ 300679 w 401279"/>
                      <a:gd name="connsiteY8" fmla="*/ 347921 h 390809"/>
                      <a:gd name="connsiteX9" fmla="*/ 264960 w 401279"/>
                      <a:gd name="connsiteY9" fmla="*/ 388402 h 390809"/>
                      <a:gd name="connsiteX10" fmla="*/ 182805 w 401279"/>
                      <a:gd name="connsiteY10" fmla="*/ 381257 h 390809"/>
                      <a:gd name="connsiteX11" fmla="*/ 131610 w 401279"/>
                      <a:gd name="connsiteY11" fmla="*/ 340776 h 390809"/>
                      <a:gd name="connsiteX12" fmla="*/ 3021 w 401279"/>
                      <a:gd name="connsiteY12" fmla="*/ 201473 h 390809"/>
                      <a:gd name="connsiteX0" fmla="*/ 163 w 398421"/>
                      <a:gd name="connsiteY0" fmla="*/ 201473 h 412359"/>
                      <a:gd name="connsiteX1" fmla="*/ 78743 w 398421"/>
                      <a:gd name="connsiteY1" fmla="*/ 45502 h 412359"/>
                      <a:gd name="connsiteX2" fmla="*/ 227572 w 398421"/>
                      <a:gd name="connsiteY2" fmla="*/ 258 h 412359"/>
                      <a:gd name="connsiteX3" fmla="*/ 324011 w 398421"/>
                      <a:gd name="connsiteY3" fmla="*/ 59789 h 412359"/>
                      <a:gd name="connsiteX4" fmla="*/ 395451 w 398421"/>
                      <a:gd name="connsiteY4" fmla="*/ 127652 h 412359"/>
                      <a:gd name="connsiteX5" fmla="*/ 364492 w 398421"/>
                      <a:gd name="connsiteY5" fmla="*/ 207426 h 412359"/>
                      <a:gd name="connsiteX6" fmla="*/ 352588 w 398421"/>
                      <a:gd name="connsiteY6" fmla="*/ 245528 h 412359"/>
                      <a:gd name="connsiteX7" fmla="*/ 316872 w 398421"/>
                      <a:gd name="connsiteY7" fmla="*/ 309822 h 412359"/>
                      <a:gd name="connsiteX8" fmla="*/ 297821 w 398421"/>
                      <a:gd name="connsiteY8" fmla="*/ 347921 h 412359"/>
                      <a:gd name="connsiteX9" fmla="*/ 262102 w 398421"/>
                      <a:gd name="connsiteY9" fmla="*/ 388402 h 412359"/>
                      <a:gd name="connsiteX10" fmla="*/ 179947 w 398421"/>
                      <a:gd name="connsiteY10" fmla="*/ 381257 h 412359"/>
                      <a:gd name="connsiteX11" fmla="*/ 97796 w 398421"/>
                      <a:gd name="connsiteY11" fmla="*/ 402689 h 412359"/>
                      <a:gd name="connsiteX12" fmla="*/ 163 w 398421"/>
                      <a:gd name="connsiteY12" fmla="*/ 201473 h 412359"/>
                      <a:gd name="connsiteX0" fmla="*/ 163 w 398421"/>
                      <a:gd name="connsiteY0" fmla="*/ 201473 h 417243"/>
                      <a:gd name="connsiteX1" fmla="*/ 78743 w 398421"/>
                      <a:gd name="connsiteY1" fmla="*/ 45502 h 417243"/>
                      <a:gd name="connsiteX2" fmla="*/ 227572 w 398421"/>
                      <a:gd name="connsiteY2" fmla="*/ 258 h 417243"/>
                      <a:gd name="connsiteX3" fmla="*/ 324011 w 398421"/>
                      <a:gd name="connsiteY3" fmla="*/ 59789 h 417243"/>
                      <a:gd name="connsiteX4" fmla="*/ 395451 w 398421"/>
                      <a:gd name="connsiteY4" fmla="*/ 127652 h 417243"/>
                      <a:gd name="connsiteX5" fmla="*/ 364492 w 398421"/>
                      <a:gd name="connsiteY5" fmla="*/ 207426 h 417243"/>
                      <a:gd name="connsiteX6" fmla="*/ 352588 w 398421"/>
                      <a:gd name="connsiteY6" fmla="*/ 245528 h 417243"/>
                      <a:gd name="connsiteX7" fmla="*/ 316872 w 398421"/>
                      <a:gd name="connsiteY7" fmla="*/ 309822 h 417243"/>
                      <a:gd name="connsiteX8" fmla="*/ 297821 w 398421"/>
                      <a:gd name="connsiteY8" fmla="*/ 347921 h 417243"/>
                      <a:gd name="connsiteX9" fmla="*/ 262102 w 398421"/>
                      <a:gd name="connsiteY9" fmla="*/ 388402 h 417243"/>
                      <a:gd name="connsiteX10" fmla="*/ 179947 w 398421"/>
                      <a:gd name="connsiteY10" fmla="*/ 405069 h 417243"/>
                      <a:gd name="connsiteX11" fmla="*/ 97796 w 398421"/>
                      <a:gd name="connsiteY11" fmla="*/ 402689 h 417243"/>
                      <a:gd name="connsiteX12" fmla="*/ 163 w 398421"/>
                      <a:gd name="connsiteY12" fmla="*/ 201473 h 417243"/>
                      <a:gd name="connsiteX0" fmla="*/ 163 w 398421"/>
                      <a:gd name="connsiteY0" fmla="*/ 201473 h 422330"/>
                      <a:gd name="connsiteX1" fmla="*/ 78743 w 398421"/>
                      <a:gd name="connsiteY1" fmla="*/ 45502 h 422330"/>
                      <a:gd name="connsiteX2" fmla="*/ 227572 w 398421"/>
                      <a:gd name="connsiteY2" fmla="*/ 258 h 422330"/>
                      <a:gd name="connsiteX3" fmla="*/ 324011 w 398421"/>
                      <a:gd name="connsiteY3" fmla="*/ 59789 h 422330"/>
                      <a:gd name="connsiteX4" fmla="*/ 395451 w 398421"/>
                      <a:gd name="connsiteY4" fmla="*/ 127652 h 422330"/>
                      <a:gd name="connsiteX5" fmla="*/ 364492 w 398421"/>
                      <a:gd name="connsiteY5" fmla="*/ 207426 h 422330"/>
                      <a:gd name="connsiteX6" fmla="*/ 352588 w 398421"/>
                      <a:gd name="connsiteY6" fmla="*/ 245528 h 422330"/>
                      <a:gd name="connsiteX7" fmla="*/ 316872 w 398421"/>
                      <a:gd name="connsiteY7" fmla="*/ 309822 h 422330"/>
                      <a:gd name="connsiteX8" fmla="*/ 297821 w 398421"/>
                      <a:gd name="connsiteY8" fmla="*/ 347921 h 422330"/>
                      <a:gd name="connsiteX9" fmla="*/ 262102 w 398421"/>
                      <a:gd name="connsiteY9" fmla="*/ 388402 h 422330"/>
                      <a:gd name="connsiteX10" fmla="*/ 179947 w 398421"/>
                      <a:gd name="connsiteY10" fmla="*/ 405069 h 422330"/>
                      <a:gd name="connsiteX11" fmla="*/ 97796 w 398421"/>
                      <a:gd name="connsiteY11" fmla="*/ 402689 h 422330"/>
                      <a:gd name="connsiteX12" fmla="*/ 163 w 398421"/>
                      <a:gd name="connsiteY12" fmla="*/ 201473 h 422330"/>
                      <a:gd name="connsiteX0" fmla="*/ 163 w 398421"/>
                      <a:gd name="connsiteY0" fmla="*/ 201473 h 418529"/>
                      <a:gd name="connsiteX1" fmla="*/ 78743 w 398421"/>
                      <a:gd name="connsiteY1" fmla="*/ 45502 h 418529"/>
                      <a:gd name="connsiteX2" fmla="*/ 227572 w 398421"/>
                      <a:gd name="connsiteY2" fmla="*/ 258 h 418529"/>
                      <a:gd name="connsiteX3" fmla="*/ 324011 w 398421"/>
                      <a:gd name="connsiteY3" fmla="*/ 59789 h 418529"/>
                      <a:gd name="connsiteX4" fmla="*/ 395451 w 398421"/>
                      <a:gd name="connsiteY4" fmla="*/ 127652 h 418529"/>
                      <a:gd name="connsiteX5" fmla="*/ 364492 w 398421"/>
                      <a:gd name="connsiteY5" fmla="*/ 207426 h 418529"/>
                      <a:gd name="connsiteX6" fmla="*/ 352588 w 398421"/>
                      <a:gd name="connsiteY6" fmla="*/ 245528 h 418529"/>
                      <a:gd name="connsiteX7" fmla="*/ 316872 w 398421"/>
                      <a:gd name="connsiteY7" fmla="*/ 309822 h 418529"/>
                      <a:gd name="connsiteX8" fmla="*/ 297821 w 398421"/>
                      <a:gd name="connsiteY8" fmla="*/ 347921 h 418529"/>
                      <a:gd name="connsiteX9" fmla="*/ 262102 w 398421"/>
                      <a:gd name="connsiteY9" fmla="*/ 388402 h 418529"/>
                      <a:gd name="connsiteX10" fmla="*/ 179947 w 398421"/>
                      <a:gd name="connsiteY10" fmla="*/ 405069 h 418529"/>
                      <a:gd name="connsiteX11" fmla="*/ 97796 w 398421"/>
                      <a:gd name="connsiteY11" fmla="*/ 402689 h 418529"/>
                      <a:gd name="connsiteX12" fmla="*/ 163 w 398421"/>
                      <a:gd name="connsiteY12" fmla="*/ 201473 h 418529"/>
                      <a:gd name="connsiteX0" fmla="*/ 163 w 398421"/>
                      <a:gd name="connsiteY0" fmla="*/ 201473 h 421401"/>
                      <a:gd name="connsiteX1" fmla="*/ 78743 w 398421"/>
                      <a:gd name="connsiteY1" fmla="*/ 45502 h 421401"/>
                      <a:gd name="connsiteX2" fmla="*/ 227572 w 398421"/>
                      <a:gd name="connsiteY2" fmla="*/ 258 h 421401"/>
                      <a:gd name="connsiteX3" fmla="*/ 324011 w 398421"/>
                      <a:gd name="connsiteY3" fmla="*/ 59789 h 421401"/>
                      <a:gd name="connsiteX4" fmla="*/ 395451 w 398421"/>
                      <a:gd name="connsiteY4" fmla="*/ 127652 h 421401"/>
                      <a:gd name="connsiteX5" fmla="*/ 364492 w 398421"/>
                      <a:gd name="connsiteY5" fmla="*/ 207426 h 421401"/>
                      <a:gd name="connsiteX6" fmla="*/ 352588 w 398421"/>
                      <a:gd name="connsiteY6" fmla="*/ 245528 h 421401"/>
                      <a:gd name="connsiteX7" fmla="*/ 316872 w 398421"/>
                      <a:gd name="connsiteY7" fmla="*/ 309822 h 421401"/>
                      <a:gd name="connsiteX8" fmla="*/ 297821 w 398421"/>
                      <a:gd name="connsiteY8" fmla="*/ 347921 h 421401"/>
                      <a:gd name="connsiteX9" fmla="*/ 262102 w 398421"/>
                      <a:gd name="connsiteY9" fmla="*/ 388402 h 421401"/>
                      <a:gd name="connsiteX10" fmla="*/ 187091 w 398421"/>
                      <a:gd name="connsiteY10" fmla="*/ 412213 h 421401"/>
                      <a:gd name="connsiteX11" fmla="*/ 97796 w 398421"/>
                      <a:gd name="connsiteY11" fmla="*/ 402689 h 421401"/>
                      <a:gd name="connsiteX12" fmla="*/ 163 w 398421"/>
                      <a:gd name="connsiteY12" fmla="*/ 201473 h 421401"/>
                      <a:gd name="connsiteX0" fmla="*/ 163 w 398421"/>
                      <a:gd name="connsiteY0" fmla="*/ 201473 h 424099"/>
                      <a:gd name="connsiteX1" fmla="*/ 78743 w 398421"/>
                      <a:gd name="connsiteY1" fmla="*/ 45502 h 424099"/>
                      <a:gd name="connsiteX2" fmla="*/ 227572 w 398421"/>
                      <a:gd name="connsiteY2" fmla="*/ 258 h 424099"/>
                      <a:gd name="connsiteX3" fmla="*/ 324011 w 398421"/>
                      <a:gd name="connsiteY3" fmla="*/ 59789 h 424099"/>
                      <a:gd name="connsiteX4" fmla="*/ 395451 w 398421"/>
                      <a:gd name="connsiteY4" fmla="*/ 127652 h 424099"/>
                      <a:gd name="connsiteX5" fmla="*/ 364492 w 398421"/>
                      <a:gd name="connsiteY5" fmla="*/ 207426 h 424099"/>
                      <a:gd name="connsiteX6" fmla="*/ 352588 w 398421"/>
                      <a:gd name="connsiteY6" fmla="*/ 245528 h 424099"/>
                      <a:gd name="connsiteX7" fmla="*/ 316872 w 398421"/>
                      <a:gd name="connsiteY7" fmla="*/ 309822 h 424099"/>
                      <a:gd name="connsiteX8" fmla="*/ 297821 w 398421"/>
                      <a:gd name="connsiteY8" fmla="*/ 347921 h 424099"/>
                      <a:gd name="connsiteX9" fmla="*/ 262102 w 398421"/>
                      <a:gd name="connsiteY9" fmla="*/ 388402 h 424099"/>
                      <a:gd name="connsiteX10" fmla="*/ 187091 w 398421"/>
                      <a:gd name="connsiteY10" fmla="*/ 412213 h 424099"/>
                      <a:gd name="connsiteX11" fmla="*/ 121608 w 398421"/>
                      <a:gd name="connsiteY11" fmla="*/ 419358 h 424099"/>
                      <a:gd name="connsiteX12" fmla="*/ 97796 w 398421"/>
                      <a:gd name="connsiteY12" fmla="*/ 402689 h 424099"/>
                      <a:gd name="connsiteX13" fmla="*/ 163 w 398421"/>
                      <a:gd name="connsiteY13" fmla="*/ 201473 h 424099"/>
                      <a:gd name="connsiteX0" fmla="*/ 163 w 398421"/>
                      <a:gd name="connsiteY0" fmla="*/ 201473 h 419099"/>
                      <a:gd name="connsiteX1" fmla="*/ 78743 w 398421"/>
                      <a:gd name="connsiteY1" fmla="*/ 45502 h 419099"/>
                      <a:gd name="connsiteX2" fmla="*/ 227572 w 398421"/>
                      <a:gd name="connsiteY2" fmla="*/ 258 h 419099"/>
                      <a:gd name="connsiteX3" fmla="*/ 324011 w 398421"/>
                      <a:gd name="connsiteY3" fmla="*/ 59789 h 419099"/>
                      <a:gd name="connsiteX4" fmla="*/ 395451 w 398421"/>
                      <a:gd name="connsiteY4" fmla="*/ 127652 h 419099"/>
                      <a:gd name="connsiteX5" fmla="*/ 364492 w 398421"/>
                      <a:gd name="connsiteY5" fmla="*/ 207426 h 419099"/>
                      <a:gd name="connsiteX6" fmla="*/ 352588 w 398421"/>
                      <a:gd name="connsiteY6" fmla="*/ 245528 h 419099"/>
                      <a:gd name="connsiteX7" fmla="*/ 316872 w 398421"/>
                      <a:gd name="connsiteY7" fmla="*/ 309822 h 419099"/>
                      <a:gd name="connsiteX8" fmla="*/ 297821 w 398421"/>
                      <a:gd name="connsiteY8" fmla="*/ 347921 h 419099"/>
                      <a:gd name="connsiteX9" fmla="*/ 262102 w 398421"/>
                      <a:gd name="connsiteY9" fmla="*/ 388402 h 419099"/>
                      <a:gd name="connsiteX10" fmla="*/ 187091 w 398421"/>
                      <a:gd name="connsiteY10" fmla="*/ 412213 h 419099"/>
                      <a:gd name="connsiteX11" fmla="*/ 143040 w 398421"/>
                      <a:gd name="connsiteY11" fmla="*/ 405071 h 419099"/>
                      <a:gd name="connsiteX12" fmla="*/ 97796 w 398421"/>
                      <a:gd name="connsiteY12" fmla="*/ 402689 h 419099"/>
                      <a:gd name="connsiteX13" fmla="*/ 163 w 398421"/>
                      <a:gd name="connsiteY13" fmla="*/ 201473 h 419099"/>
                      <a:gd name="connsiteX0" fmla="*/ 3 w 398261"/>
                      <a:gd name="connsiteY0" fmla="*/ 201473 h 414131"/>
                      <a:gd name="connsiteX1" fmla="*/ 78583 w 398261"/>
                      <a:gd name="connsiteY1" fmla="*/ 45502 h 414131"/>
                      <a:gd name="connsiteX2" fmla="*/ 227412 w 398261"/>
                      <a:gd name="connsiteY2" fmla="*/ 258 h 414131"/>
                      <a:gd name="connsiteX3" fmla="*/ 323851 w 398261"/>
                      <a:gd name="connsiteY3" fmla="*/ 59789 h 414131"/>
                      <a:gd name="connsiteX4" fmla="*/ 395291 w 398261"/>
                      <a:gd name="connsiteY4" fmla="*/ 127652 h 414131"/>
                      <a:gd name="connsiteX5" fmla="*/ 364332 w 398261"/>
                      <a:gd name="connsiteY5" fmla="*/ 207426 h 414131"/>
                      <a:gd name="connsiteX6" fmla="*/ 352428 w 398261"/>
                      <a:gd name="connsiteY6" fmla="*/ 245528 h 414131"/>
                      <a:gd name="connsiteX7" fmla="*/ 316712 w 398261"/>
                      <a:gd name="connsiteY7" fmla="*/ 309822 h 414131"/>
                      <a:gd name="connsiteX8" fmla="*/ 297661 w 398261"/>
                      <a:gd name="connsiteY8" fmla="*/ 347921 h 414131"/>
                      <a:gd name="connsiteX9" fmla="*/ 261942 w 398261"/>
                      <a:gd name="connsiteY9" fmla="*/ 388402 h 414131"/>
                      <a:gd name="connsiteX10" fmla="*/ 186931 w 398261"/>
                      <a:gd name="connsiteY10" fmla="*/ 412213 h 414131"/>
                      <a:gd name="connsiteX11" fmla="*/ 142880 w 398261"/>
                      <a:gd name="connsiteY11" fmla="*/ 405071 h 414131"/>
                      <a:gd name="connsiteX12" fmla="*/ 80967 w 398261"/>
                      <a:gd name="connsiteY12" fmla="*/ 395545 h 414131"/>
                      <a:gd name="connsiteX13" fmla="*/ 3 w 398261"/>
                      <a:gd name="connsiteY13" fmla="*/ 201473 h 414131"/>
                      <a:gd name="connsiteX0" fmla="*/ 3 w 398261"/>
                      <a:gd name="connsiteY0" fmla="*/ 201473 h 412775"/>
                      <a:gd name="connsiteX1" fmla="*/ 78583 w 398261"/>
                      <a:gd name="connsiteY1" fmla="*/ 45502 h 412775"/>
                      <a:gd name="connsiteX2" fmla="*/ 227412 w 398261"/>
                      <a:gd name="connsiteY2" fmla="*/ 258 h 412775"/>
                      <a:gd name="connsiteX3" fmla="*/ 323851 w 398261"/>
                      <a:gd name="connsiteY3" fmla="*/ 59789 h 412775"/>
                      <a:gd name="connsiteX4" fmla="*/ 395291 w 398261"/>
                      <a:gd name="connsiteY4" fmla="*/ 127652 h 412775"/>
                      <a:gd name="connsiteX5" fmla="*/ 364332 w 398261"/>
                      <a:gd name="connsiteY5" fmla="*/ 207426 h 412775"/>
                      <a:gd name="connsiteX6" fmla="*/ 352428 w 398261"/>
                      <a:gd name="connsiteY6" fmla="*/ 245528 h 412775"/>
                      <a:gd name="connsiteX7" fmla="*/ 316712 w 398261"/>
                      <a:gd name="connsiteY7" fmla="*/ 309822 h 412775"/>
                      <a:gd name="connsiteX8" fmla="*/ 297661 w 398261"/>
                      <a:gd name="connsiteY8" fmla="*/ 347921 h 412775"/>
                      <a:gd name="connsiteX9" fmla="*/ 261942 w 398261"/>
                      <a:gd name="connsiteY9" fmla="*/ 388402 h 412775"/>
                      <a:gd name="connsiteX10" fmla="*/ 186931 w 398261"/>
                      <a:gd name="connsiteY10" fmla="*/ 412213 h 412775"/>
                      <a:gd name="connsiteX11" fmla="*/ 142880 w 398261"/>
                      <a:gd name="connsiteY11" fmla="*/ 405071 h 412775"/>
                      <a:gd name="connsiteX12" fmla="*/ 80967 w 398261"/>
                      <a:gd name="connsiteY12" fmla="*/ 395545 h 412775"/>
                      <a:gd name="connsiteX13" fmla="*/ 3 w 398261"/>
                      <a:gd name="connsiteY13" fmla="*/ 201473 h 412775"/>
                      <a:gd name="connsiteX0" fmla="*/ 3 w 398261"/>
                      <a:gd name="connsiteY0" fmla="*/ 201473 h 412231"/>
                      <a:gd name="connsiteX1" fmla="*/ 78583 w 398261"/>
                      <a:gd name="connsiteY1" fmla="*/ 45502 h 412231"/>
                      <a:gd name="connsiteX2" fmla="*/ 227412 w 398261"/>
                      <a:gd name="connsiteY2" fmla="*/ 258 h 412231"/>
                      <a:gd name="connsiteX3" fmla="*/ 323851 w 398261"/>
                      <a:gd name="connsiteY3" fmla="*/ 59789 h 412231"/>
                      <a:gd name="connsiteX4" fmla="*/ 395291 w 398261"/>
                      <a:gd name="connsiteY4" fmla="*/ 127652 h 412231"/>
                      <a:gd name="connsiteX5" fmla="*/ 364332 w 398261"/>
                      <a:gd name="connsiteY5" fmla="*/ 207426 h 412231"/>
                      <a:gd name="connsiteX6" fmla="*/ 352428 w 398261"/>
                      <a:gd name="connsiteY6" fmla="*/ 245528 h 412231"/>
                      <a:gd name="connsiteX7" fmla="*/ 316712 w 398261"/>
                      <a:gd name="connsiteY7" fmla="*/ 309822 h 412231"/>
                      <a:gd name="connsiteX8" fmla="*/ 297661 w 398261"/>
                      <a:gd name="connsiteY8" fmla="*/ 347921 h 412231"/>
                      <a:gd name="connsiteX9" fmla="*/ 261942 w 398261"/>
                      <a:gd name="connsiteY9" fmla="*/ 388402 h 412231"/>
                      <a:gd name="connsiteX10" fmla="*/ 228605 w 398261"/>
                      <a:gd name="connsiteY10" fmla="*/ 402690 h 412231"/>
                      <a:gd name="connsiteX11" fmla="*/ 186931 w 398261"/>
                      <a:gd name="connsiteY11" fmla="*/ 412213 h 412231"/>
                      <a:gd name="connsiteX12" fmla="*/ 142880 w 398261"/>
                      <a:gd name="connsiteY12" fmla="*/ 405071 h 412231"/>
                      <a:gd name="connsiteX13" fmla="*/ 80967 w 398261"/>
                      <a:gd name="connsiteY13" fmla="*/ 395545 h 412231"/>
                      <a:gd name="connsiteX14" fmla="*/ 3 w 398261"/>
                      <a:gd name="connsiteY14" fmla="*/ 201473 h 412231"/>
                      <a:gd name="connsiteX0" fmla="*/ 3 w 398261"/>
                      <a:gd name="connsiteY0" fmla="*/ 201473 h 412353"/>
                      <a:gd name="connsiteX1" fmla="*/ 78583 w 398261"/>
                      <a:gd name="connsiteY1" fmla="*/ 45502 h 412353"/>
                      <a:gd name="connsiteX2" fmla="*/ 227412 w 398261"/>
                      <a:gd name="connsiteY2" fmla="*/ 258 h 412353"/>
                      <a:gd name="connsiteX3" fmla="*/ 323851 w 398261"/>
                      <a:gd name="connsiteY3" fmla="*/ 59789 h 412353"/>
                      <a:gd name="connsiteX4" fmla="*/ 395291 w 398261"/>
                      <a:gd name="connsiteY4" fmla="*/ 127652 h 412353"/>
                      <a:gd name="connsiteX5" fmla="*/ 364332 w 398261"/>
                      <a:gd name="connsiteY5" fmla="*/ 207426 h 412353"/>
                      <a:gd name="connsiteX6" fmla="*/ 352428 w 398261"/>
                      <a:gd name="connsiteY6" fmla="*/ 245528 h 412353"/>
                      <a:gd name="connsiteX7" fmla="*/ 316712 w 398261"/>
                      <a:gd name="connsiteY7" fmla="*/ 309822 h 412353"/>
                      <a:gd name="connsiteX8" fmla="*/ 297661 w 398261"/>
                      <a:gd name="connsiteY8" fmla="*/ 347921 h 412353"/>
                      <a:gd name="connsiteX9" fmla="*/ 261942 w 398261"/>
                      <a:gd name="connsiteY9" fmla="*/ 388402 h 412353"/>
                      <a:gd name="connsiteX10" fmla="*/ 223843 w 398261"/>
                      <a:gd name="connsiteY10" fmla="*/ 397927 h 412353"/>
                      <a:gd name="connsiteX11" fmla="*/ 186931 w 398261"/>
                      <a:gd name="connsiteY11" fmla="*/ 412213 h 412353"/>
                      <a:gd name="connsiteX12" fmla="*/ 142880 w 398261"/>
                      <a:gd name="connsiteY12" fmla="*/ 405071 h 412353"/>
                      <a:gd name="connsiteX13" fmla="*/ 80967 w 398261"/>
                      <a:gd name="connsiteY13" fmla="*/ 395545 h 412353"/>
                      <a:gd name="connsiteX14" fmla="*/ 3 w 398261"/>
                      <a:gd name="connsiteY14" fmla="*/ 201473 h 412353"/>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16712 w 398261"/>
                      <a:gd name="connsiteY7" fmla="*/ 309822 h 412441"/>
                      <a:gd name="connsiteX8" fmla="*/ 297661 w 398261"/>
                      <a:gd name="connsiteY8" fmla="*/ 347921 h 412441"/>
                      <a:gd name="connsiteX9" fmla="*/ 261942 w 398261"/>
                      <a:gd name="connsiteY9" fmla="*/ 388402 h 412441"/>
                      <a:gd name="connsiteX10" fmla="*/ 219081 w 398261"/>
                      <a:gd name="connsiteY10" fmla="*/ 395545 h 412441"/>
                      <a:gd name="connsiteX11" fmla="*/ 186931 w 398261"/>
                      <a:gd name="connsiteY11" fmla="*/ 412213 h 412441"/>
                      <a:gd name="connsiteX12" fmla="*/ 142880 w 398261"/>
                      <a:gd name="connsiteY12" fmla="*/ 405071 h 412441"/>
                      <a:gd name="connsiteX13" fmla="*/ 80967 w 398261"/>
                      <a:gd name="connsiteY13" fmla="*/ 395545 h 412441"/>
                      <a:gd name="connsiteX14" fmla="*/ 3 w 398261"/>
                      <a:gd name="connsiteY14"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8142 w 398261"/>
                      <a:gd name="connsiteY7" fmla="*/ 269340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16712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261942 w 398261"/>
                      <a:gd name="connsiteY10" fmla="*/ 388402 h 412441"/>
                      <a:gd name="connsiteX11" fmla="*/ 219081 w 398261"/>
                      <a:gd name="connsiteY11" fmla="*/ 395545 h 412441"/>
                      <a:gd name="connsiteX12" fmla="*/ 186931 w 398261"/>
                      <a:gd name="connsiteY12" fmla="*/ 412213 h 412441"/>
                      <a:gd name="connsiteX13" fmla="*/ 142880 w 398261"/>
                      <a:gd name="connsiteY13" fmla="*/ 405071 h 412441"/>
                      <a:gd name="connsiteX14" fmla="*/ 80967 w 398261"/>
                      <a:gd name="connsiteY14" fmla="*/ 395545 h 412441"/>
                      <a:gd name="connsiteX15" fmla="*/ 3 w 398261"/>
                      <a:gd name="connsiteY15"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309567 w 398261"/>
                      <a:gd name="connsiteY10" fmla="*/ 333633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297661 w 398261"/>
                      <a:gd name="connsiteY9" fmla="*/ 347921 h 412441"/>
                      <a:gd name="connsiteX10" fmla="*/ 307186 w 398261"/>
                      <a:gd name="connsiteY10" fmla="*/ 381258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304805 w 398261"/>
                      <a:gd name="connsiteY9" fmla="*/ 336015 h 412441"/>
                      <a:gd name="connsiteX10" fmla="*/ 307186 w 398261"/>
                      <a:gd name="connsiteY10" fmla="*/ 381258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2428 w 398261"/>
                      <a:gd name="connsiteY6" fmla="*/ 245528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61953 w 398261"/>
                      <a:gd name="connsiteY6" fmla="*/ 250291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3 w 398261"/>
                      <a:gd name="connsiteY0" fmla="*/ 201473 h 412441"/>
                      <a:gd name="connsiteX1" fmla="*/ 78583 w 398261"/>
                      <a:gd name="connsiteY1" fmla="*/ 45502 h 412441"/>
                      <a:gd name="connsiteX2" fmla="*/ 227412 w 398261"/>
                      <a:gd name="connsiteY2" fmla="*/ 258 h 412441"/>
                      <a:gd name="connsiteX3" fmla="*/ 323851 w 398261"/>
                      <a:gd name="connsiteY3" fmla="*/ 59789 h 412441"/>
                      <a:gd name="connsiteX4" fmla="*/ 395291 w 398261"/>
                      <a:gd name="connsiteY4" fmla="*/ 127652 h 412441"/>
                      <a:gd name="connsiteX5" fmla="*/ 364332 w 398261"/>
                      <a:gd name="connsiteY5" fmla="*/ 207426 h 412441"/>
                      <a:gd name="connsiteX6" fmla="*/ 354809 w 398261"/>
                      <a:gd name="connsiteY6" fmla="*/ 243147 h 412441"/>
                      <a:gd name="connsiteX7" fmla="*/ 330998 w 398261"/>
                      <a:gd name="connsiteY7" fmla="*/ 266959 h 412441"/>
                      <a:gd name="connsiteX8" fmla="*/ 326237 w 398261"/>
                      <a:gd name="connsiteY8" fmla="*/ 309822 h 412441"/>
                      <a:gd name="connsiteX9" fmla="*/ 304805 w 398261"/>
                      <a:gd name="connsiteY9" fmla="*/ 336015 h 412441"/>
                      <a:gd name="connsiteX10" fmla="*/ 290517 w 398261"/>
                      <a:gd name="connsiteY10" fmla="*/ 369351 h 412441"/>
                      <a:gd name="connsiteX11" fmla="*/ 261942 w 398261"/>
                      <a:gd name="connsiteY11" fmla="*/ 388402 h 412441"/>
                      <a:gd name="connsiteX12" fmla="*/ 219081 w 398261"/>
                      <a:gd name="connsiteY12" fmla="*/ 395545 h 412441"/>
                      <a:gd name="connsiteX13" fmla="*/ 186931 w 398261"/>
                      <a:gd name="connsiteY13" fmla="*/ 412213 h 412441"/>
                      <a:gd name="connsiteX14" fmla="*/ 142880 w 398261"/>
                      <a:gd name="connsiteY14" fmla="*/ 405071 h 412441"/>
                      <a:gd name="connsiteX15" fmla="*/ 80967 w 398261"/>
                      <a:gd name="connsiteY15" fmla="*/ 395545 h 412441"/>
                      <a:gd name="connsiteX16" fmla="*/ 3 w 398261"/>
                      <a:gd name="connsiteY16" fmla="*/ 201473 h 412441"/>
                      <a:gd name="connsiteX0" fmla="*/ 0 w 398258"/>
                      <a:gd name="connsiteY0" fmla="*/ 201473 h 412441"/>
                      <a:gd name="connsiteX1" fmla="*/ 78580 w 398258"/>
                      <a:gd name="connsiteY1" fmla="*/ 45502 h 412441"/>
                      <a:gd name="connsiteX2" fmla="*/ 227409 w 398258"/>
                      <a:gd name="connsiteY2" fmla="*/ 258 h 412441"/>
                      <a:gd name="connsiteX3" fmla="*/ 323848 w 398258"/>
                      <a:gd name="connsiteY3" fmla="*/ 59789 h 412441"/>
                      <a:gd name="connsiteX4" fmla="*/ 395288 w 398258"/>
                      <a:gd name="connsiteY4" fmla="*/ 127652 h 412441"/>
                      <a:gd name="connsiteX5" fmla="*/ 364329 w 398258"/>
                      <a:gd name="connsiteY5" fmla="*/ 207426 h 412441"/>
                      <a:gd name="connsiteX6" fmla="*/ 354806 w 398258"/>
                      <a:gd name="connsiteY6" fmla="*/ 243147 h 412441"/>
                      <a:gd name="connsiteX7" fmla="*/ 330995 w 398258"/>
                      <a:gd name="connsiteY7" fmla="*/ 266959 h 412441"/>
                      <a:gd name="connsiteX8" fmla="*/ 326234 w 398258"/>
                      <a:gd name="connsiteY8" fmla="*/ 309822 h 412441"/>
                      <a:gd name="connsiteX9" fmla="*/ 304802 w 398258"/>
                      <a:gd name="connsiteY9" fmla="*/ 336015 h 412441"/>
                      <a:gd name="connsiteX10" fmla="*/ 290514 w 398258"/>
                      <a:gd name="connsiteY10" fmla="*/ 369351 h 412441"/>
                      <a:gd name="connsiteX11" fmla="*/ 261939 w 398258"/>
                      <a:gd name="connsiteY11" fmla="*/ 388402 h 412441"/>
                      <a:gd name="connsiteX12" fmla="*/ 219078 w 398258"/>
                      <a:gd name="connsiteY12" fmla="*/ 395545 h 412441"/>
                      <a:gd name="connsiteX13" fmla="*/ 186928 w 398258"/>
                      <a:gd name="connsiteY13" fmla="*/ 412213 h 412441"/>
                      <a:gd name="connsiteX14" fmla="*/ 142877 w 398258"/>
                      <a:gd name="connsiteY14" fmla="*/ 405071 h 412441"/>
                      <a:gd name="connsiteX15" fmla="*/ 78583 w 398258"/>
                      <a:gd name="connsiteY15" fmla="*/ 390783 h 412441"/>
                      <a:gd name="connsiteX16" fmla="*/ 0 w 398258"/>
                      <a:gd name="connsiteY16"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33633 h 412441"/>
                      <a:gd name="connsiteX17" fmla="*/ 663 w 398921"/>
                      <a:gd name="connsiteY17"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62208 h 412441"/>
                      <a:gd name="connsiteX17" fmla="*/ 663 w 398921"/>
                      <a:gd name="connsiteY17" fmla="*/ 201473 h 412441"/>
                      <a:gd name="connsiteX0" fmla="*/ 663 w 398921"/>
                      <a:gd name="connsiteY0" fmla="*/ 201473 h 412441"/>
                      <a:gd name="connsiteX1" fmla="*/ 79243 w 398921"/>
                      <a:gd name="connsiteY1" fmla="*/ 45502 h 412441"/>
                      <a:gd name="connsiteX2" fmla="*/ 228072 w 398921"/>
                      <a:gd name="connsiteY2" fmla="*/ 258 h 412441"/>
                      <a:gd name="connsiteX3" fmla="*/ 324511 w 398921"/>
                      <a:gd name="connsiteY3" fmla="*/ 59789 h 412441"/>
                      <a:gd name="connsiteX4" fmla="*/ 395951 w 398921"/>
                      <a:gd name="connsiteY4" fmla="*/ 127652 h 412441"/>
                      <a:gd name="connsiteX5" fmla="*/ 364992 w 398921"/>
                      <a:gd name="connsiteY5" fmla="*/ 207426 h 412441"/>
                      <a:gd name="connsiteX6" fmla="*/ 355469 w 398921"/>
                      <a:gd name="connsiteY6" fmla="*/ 243147 h 412441"/>
                      <a:gd name="connsiteX7" fmla="*/ 331658 w 398921"/>
                      <a:gd name="connsiteY7" fmla="*/ 266959 h 412441"/>
                      <a:gd name="connsiteX8" fmla="*/ 326897 w 398921"/>
                      <a:gd name="connsiteY8" fmla="*/ 309822 h 412441"/>
                      <a:gd name="connsiteX9" fmla="*/ 305465 w 398921"/>
                      <a:gd name="connsiteY9" fmla="*/ 336015 h 412441"/>
                      <a:gd name="connsiteX10" fmla="*/ 291177 w 398921"/>
                      <a:gd name="connsiteY10" fmla="*/ 369351 h 412441"/>
                      <a:gd name="connsiteX11" fmla="*/ 262602 w 398921"/>
                      <a:gd name="connsiteY11" fmla="*/ 388402 h 412441"/>
                      <a:gd name="connsiteX12" fmla="*/ 219741 w 398921"/>
                      <a:gd name="connsiteY12" fmla="*/ 395545 h 412441"/>
                      <a:gd name="connsiteX13" fmla="*/ 187591 w 398921"/>
                      <a:gd name="connsiteY13" fmla="*/ 412213 h 412441"/>
                      <a:gd name="connsiteX14" fmla="*/ 143540 w 398921"/>
                      <a:gd name="connsiteY14" fmla="*/ 405071 h 412441"/>
                      <a:gd name="connsiteX15" fmla="*/ 79246 w 398921"/>
                      <a:gd name="connsiteY15" fmla="*/ 390783 h 412441"/>
                      <a:gd name="connsiteX16" fmla="*/ 43526 w 398921"/>
                      <a:gd name="connsiteY16" fmla="*/ 362208 h 412441"/>
                      <a:gd name="connsiteX17" fmla="*/ 663 w 398921"/>
                      <a:gd name="connsiteY17" fmla="*/ 201473 h 412441"/>
                      <a:gd name="connsiteX0" fmla="*/ 1191 w 399449"/>
                      <a:gd name="connsiteY0" fmla="*/ 201473 h 412441"/>
                      <a:gd name="connsiteX1" fmla="*/ 79771 w 399449"/>
                      <a:gd name="connsiteY1" fmla="*/ 45502 h 412441"/>
                      <a:gd name="connsiteX2" fmla="*/ 228600 w 399449"/>
                      <a:gd name="connsiteY2" fmla="*/ 258 h 412441"/>
                      <a:gd name="connsiteX3" fmla="*/ 325039 w 399449"/>
                      <a:gd name="connsiteY3" fmla="*/ 59789 h 412441"/>
                      <a:gd name="connsiteX4" fmla="*/ 396479 w 399449"/>
                      <a:gd name="connsiteY4" fmla="*/ 127652 h 412441"/>
                      <a:gd name="connsiteX5" fmla="*/ 365520 w 399449"/>
                      <a:gd name="connsiteY5" fmla="*/ 207426 h 412441"/>
                      <a:gd name="connsiteX6" fmla="*/ 355997 w 399449"/>
                      <a:gd name="connsiteY6" fmla="*/ 243147 h 412441"/>
                      <a:gd name="connsiteX7" fmla="*/ 332186 w 399449"/>
                      <a:gd name="connsiteY7" fmla="*/ 266959 h 412441"/>
                      <a:gd name="connsiteX8" fmla="*/ 327425 w 399449"/>
                      <a:gd name="connsiteY8" fmla="*/ 309822 h 412441"/>
                      <a:gd name="connsiteX9" fmla="*/ 305993 w 399449"/>
                      <a:gd name="connsiteY9" fmla="*/ 336015 h 412441"/>
                      <a:gd name="connsiteX10" fmla="*/ 291705 w 399449"/>
                      <a:gd name="connsiteY10" fmla="*/ 369351 h 412441"/>
                      <a:gd name="connsiteX11" fmla="*/ 263130 w 399449"/>
                      <a:gd name="connsiteY11" fmla="*/ 388402 h 412441"/>
                      <a:gd name="connsiteX12" fmla="*/ 220269 w 399449"/>
                      <a:gd name="connsiteY12" fmla="*/ 395545 h 412441"/>
                      <a:gd name="connsiteX13" fmla="*/ 188119 w 399449"/>
                      <a:gd name="connsiteY13" fmla="*/ 412213 h 412441"/>
                      <a:gd name="connsiteX14" fmla="*/ 144068 w 399449"/>
                      <a:gd name="connsiteY14" fmla="*/ 405071 h 412441"/>
                      <a:gd name="connsiteX15" fmla="*/ 79774 w 399449"/>
                      <a:gd name="connsiteY15" fmla="*/ 390783 h 412441"/>
                      <a:gd name="connsiteX16" fmla="*/ 44054 w 399449"/>
                      <a:gd name="connsiteY16" fmla="*/ 362208 h 412441"/>
                      <a:gd name="connsiteX17" fmla="*/ 1191 w 399449"/>
                      <a:gd name="connsiteY17" fmla="*/ 201473 h 412441"/>
                      <a:gd name="connsiteX0" fmla="*/ 5824 w 404082"/>
                      <a:gd name="connsiteY0" fmla="*/ 201473 h 412441"/>
                      <a:gd name="connsiteX1" fmla="*/ 84404 w 404082"/>
                      <a:gd name="connsiteY1" fmla="*/ 45502 h 412441"/>
                      <a:gd name="connsiteX2" fmla="*/ 233233 w 404082"/>
                      <a:gd name="connsiteY2" fmla="*/ 258 h 412441"/>
                      <a:gd name="connsiteX3" fmla="*/ 329672 w 404082"/>
                      <a:gd name="connsiteY3" fmla="*/ 59789 h 412441"/>
                      <a:gd name="connsiteX4" fmla="*/ 401112 w 404082"/>
                      <a:gd name="connsiteY4" fmla="*/ 127652 h 412441"/>
                      <a:gd name="connsiteX5" fmla="*/ 370153 w 404082"/>
                      <a:gd name="connsiteY5" fmla="*/ 207426 h 412441"/>
                      <a:gd name="connsiteX6" fmla="*/ 360630 w 404082"/>
                      <a:gd name="connsiteY6" fmla="*/ 243147 h 412441"/>
                      <a:gd name="connsiteX7" fmla="*/ 336819 w 404082"/>
                      <a:gd name="connsiteY7" fmla="*/ 266959 h 412441"/>
                      <a:gd name="connsiteX8" fmla="*/ 332058 w 404082"/>
                      <a:gd name="connsiteY8" fmla="*/ 309822 h 412441"/>
                      <a:gd name="connsiteX9" fmla="*/ 310626 w 404082"/>
                      <a:gd name="connsiteY9" fmla="*/ 336015 h 412441"/>
                      <a:gd name="connsiteX10" fmla="*/ 296338 w 404082"/>
                      <a:gd name="connsiteY10" fmla="*/ 369351 h 412441"/>
                      <a:gd name="connsiteX11" fmla="*/ 267763 w 404082"/>
                      <a:gd name="connsiteY11" fmla="*/ 388402 h 412441"/>
                      <a:gd name="connsiteX12" fmla="*/ 224902 w 404082"/>
                      <a:gd name="connsiteY12" fmla="*/ 395545 h 412441"/>
                      <a:gd name="connsiteX13" fmla="*/ 192752 w 404082"/>
                      <a:gd name="connsiteY13" fmla="*/ 412213 h 412441"/>
                      <a:gd name="connsiteX14" fmla="*/ 148701 w 404082"/>
                      <a:gd name="connsiteY14" fmla="*/ 405071 h 412441"/>
                      <a:gd name="connsiteX15" fmla="*/ 84407 w 404082"/>
                      <a:gd name="connsiteY15" fmla="*/ 390783 h 412441"/>
                      <a:gd name="connsiteX16" fmla="*/ 48687 w 404082"/>
                      <a:gd name="connsiteY16" fmla="*/ 362208 h 412441"/>
                      <a:gd name="connsiteX17" fmla="*/ 10588 w 404082"/>
                      <a:gd name="connsiteY17" fmla="*/ 314583 h 412441"/>
                      <a:gd name="connsiteX18" fmla="*/ 5824 w 404082"/>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2208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59827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4589 h 412441"/>
                      <a:gd name="connsiteX17" fmla="*/ 19586 w 401173"/>
                      <a:gd name="connsiteY17" fmla="*/ 319345 h 412441"/>
                      <a:gd name="connsiteX18" fmla="*/ 2915 w 401173"/>
                      <a:gd name="connsiteY18" fmla="*/ 201473 h 412441"/>
                      <a:gd name="connsiteX0" fmla="*/ 2915 w 401173"/>
                      <a:gd name="connsiteY0" fmla="*/ 201473 h 412441"/>
                      <a:gd name="connsiteX1" fmla="*/ 81495 w 401173"/>
                      <a:gd name="connsiteY1" fmla="*/ 45502 h 412441"/>
                      <a:gd name="connsiteX2" fmla="*/ 230324 w 401173"/>
                      <a:gd name="connsiteY2" fmla="*/ 258 h 412441"/>
                      <a:gd name="connsiteX3" fmla="*/ 326763 w 401173"/>
                      <a:gd name="connsiteY3" fmla="*/ 59789 h 412441"/>
                      <a:gd name="connsiteX4" fmla="*/ 398203 w 401173"/>
                      <a:gd name="connsiteY4" fmla="*/ 127652 h 412441"/>
                      <a:gd name="connsiteX5" fmla="*/ 367244 w 401173"/>
                      <a:gd name="connsiteY5" fmla="*/ 207426 h 412441"/>
                      <a:gd name="connsiteX6" fmla="*/ 357721 w 401173"/>
                      <a:gd name="connsiteY6" fmla="*/ 243147 h 412441"/>
                      <a:gd name="connsiteX7" fmla="*/ 333910 w 401173"/>
                      <a:gd name="connsiteY7" fmla="*/ 266959 h 412441"/>
                      <a:gd name="connsiteX8" fmla="*/ 329149 w 401173"/>
                      <a:gd name="connsiteY8" fmla="*/ 309822 h 412441"/>
                      <a:gd name="connsiteX9" fmla="*/ 307717 w 401173"/>
                      <a:gd name="connsiteY9" fmla="*/ 336015 h 412441"/>
                      <a:gd name="connsiteX10" fmla="*/ 293429 w 401173"/>
                      <a:gd name="connsiteY10" fmla="*/ 369351 h 412441"/>
                      <a:gd name="connsiteX11" fmla="*/ 264854 w 401173"/>
                      <a:gd name="connsiteY11" fmla="*/ 388402 h 412441"/>
                      <a:gd name="connsiteX12" fmla="*/ 221993 w 401173"/>
                      <a:gd name="connsiteY12" fmla="*/ 395545 h 412441"/>
                      <a:gd name="connsiteX13" fmla="*/ 189843 w 401173"/>
                      <a:gd name="connsiteY13" fmla="*/ 412213 h 412441"/>
                      <a:gd name="connsiteX14" fmla="*/ 145792 w 401173"/>
                      <a:gd name="connsiteY14" fmla="*/ 405071 h 412441"/>
                      <a:gd name="connsiteX15" fmla="*/ 81498 w 401173"/>
                      <a:gd name="connsiteY15" fmla="*/ 390783 h 412441"/>
                      <a:gd name="connsiteX16" fmla="*/ 45778 w 401173"/>
                      <a:gd name="connsiteY16" fmla="*/ 364589 h 412441"/>
                      <a:gd name="connsiteX17" fmla="*/ 19586 w 401173"/>
                      <a:gd name="connsiteY17" fmla="*/ 319345 h 412441"/>
                      <a:gd name="connsiteX18" fmla="*/ 2915 w 401173"/>
                      <a:gd name="connsiteY18" fmla="*/ 201473 h 412441"/>
                      <a:gd name="connsiteX0" fmla="*/ 9060 w 407318"/>
                      <a:gd name="connsiteY0" fmla="*/ 201473 h 412441"/>
                      <a:gd name="connsiteX1" fmla="*/ 87640 w 407318"/>
                      <a:gd name="connsiteY1" fmla="*/ 45502 h 412441"/>
                      <a:gd name="connsiteX2" fmla="*/ 236469 w 407318"/>
                      <a:gd name="connsiteY2" fmla="*/ 258 h 412441"/>
                      <a:gd name="connsiteX3" fmla="*/ 332908 w 407318"/>
                      <a:gd name="connsiteY3" fmla="*/ 59789 h 412441"/>
                      <a:gd name="connsiteX4" fmla="*/ 404348 w 407318"/>
                      <a:gd name="connsiteY4" fmla="*/ 127652 h 412441"/>
                      <a:gd name="connsiteX5" fmla="*/ 373389 w 407318"/>
                      <a:gd name="connsiteY5" fmla="*/ 207426 h 412441"/>
                      <a:gd name="connsiteX6" fmla="*/ 363866 w 407318"/>
                      <a:gd name="connsiteY6" fmla="*/ 243147 h 412441"/>
                      <a:gd name="connsiteX7" fmla="*/ 340055 w 407318"/>
                      <a:gd name="connsiteY7" fmla="*/ 266959 h 412441"/>
                      <a:gd name="connsiteX8" fmla="*/ 335294 w 407318"/>
                      <a:gd name="connsiteY8" fmla="*/ 309822 h 412441"/>
                      <a:gd name="connsiteX9" fmla="*/ 313862 w 407318"/>
                      <a:gd name="connsiteY9" fmla="*/ 336015 h 412441"/>
                      <a:gd name="connsiteX10" fmla="*/ 299574 w 407318"/>
                      <a:gd name="connsiteY10" fmla="*/ 369351 h 412441"/>
                      <a:gd name="connsiteX11" fmla="*/ 270999 w 407318"/>
                      <a:gd name="connsiteY11" fmla="*/ 388402 h 412441"/>
                      <a:gd name="connsiteX12" fmla="*/ 228138 w 407318"/>
                      <a:gd name="connsiteY12" fmla="*/ 395545 h 412441"/>
                      <a:gd name="connsiteX13" fmla="*/ 195988 w 407318"/>
                      <a:gd name="connsiteY13" fmla="*/ 412213 h 412441"/>
                      <a:gd name="connsiteX14" fmla="*/ 151937 w 407318"/>
                      <a:gd name="connsiteY14" fmla="*/ 405071 h 412441"/>
                      <a:gd name="connsiteX15" fmla="*/ 87643 w 407318"/>
                      <a:gd name="connsiteY15" fmla="*/ 390783 h 412441"/>
                      <a:gd name="connsiteX16" fmla="*/ 51923 w 407318"/>
                      <a:gd name="connsiteY16" fmla="*/ 364589 h 412441"/>
                      <a:gd name="connsiteX17" fmla="*/ 25731 w 407318"/>
                      <a:gd name="connsiteY17" fmla="*/ 319345 h 412441"/>
                      <a:gd name="connsiteX18" fmla="*/ 9060 w 407318"/>
                      <a:gd name="connsiteY18" fmla="*/ 201473 h 412441"/>
                      <a:gd name="connsiteX0" fmla="*/ 13412 w 411670"/>
                      <a:gd name="connsiteY0" fmla="*/ 201473 h 412441"/>
                      <a:gd name="connsiteX1" fmla="*/ 91992 w 411670"/>
                      <a:gd name="connsiteY1" fmla="*/ 45502 h 412441"/>
                      <a:gd name="connsiteX2" fmla="*/ 240821 w 411670"/>
                      <a:gd name="connsiteY2" fmla="*/ 258 h 412441"/>
                      <a:gd name="connsiteX3" fmla="*/ 337260 w 411670"/>
                      <a:gd name="connsiteY3" fmla="*/ 59789 h 412441"/>
                      <a:gd name="connsiteX4" fmla="*/ 408700 w 411670"/>
                      <a:gd name="connsiteY4" fmla="*/ 127652 h 412441"/>
                      <a:gd name="connsiteX5" fmla="*/ 377741 w 411670"/>
                      <a:gd name="connsiteY5" fmla="*/ 207426 h 412441"/>
                      <a:gd name="connsiteX6" fmla="*/ 368218 w 411670"/>
                      <a:gd name="connsiteY6" fmla="*/ 243147 h 412441"/>
                      <a:gd name="connsiteX7" fmla="*/ 344407 w 411670"/>
                      <a:gd name="connsiteY7" fmla="*/ 266959 h 412441"/>
                      <a:gd name="connsiteX8" fmla="*/ 339646 w 411670"/>
                      <a:gd name="connsiteY8" fmla="*/ 309822 h 412441"/>
                      <a:gd name="connsiteX9" fmla="*/ 318214 w 411670"/>
                      <a:gd name="connsiteY9" fmla="*/ 336015 h 412441"/>
                      <a:gd name="connsiteX10" fmla="*/ 303926 w 411670"/>
                      <a:gd name="connsiteY10" fmla="*/ 369351 h 412441"/>
                      <a:gd name="connsiteX11" fmla="*/ 275351 w 411670"/>
                      <a:gd name="connsiteY11" fmla="*/ 388402 h 412441"/>
                      <a:gd name="connsiteX12" fmla="*/ 232490 w 411670"/>
                      <a:gd name="connsiteY12" fmla="*/ 395545 h 412441"/>
                      <a:gd name="connsiteX13" fmla="*/ 200340 w 411670"/>
                      <a:gd name="connsiteY13" fmla="*/ 412213 h 412441"/>
                      <a:gd name="connsiteX14" fmla="*/ 156289 w 411670"/>
                      <a:gd name="connsiteY14" fmla="*/ 405071 h 412441"/>
                      <a:gd name="connsiteX15" fmla="*/ 91995 w 411670"/>
                      <a:gd name="connsiteY15" fmla="*/ 390783 h 412441"/>
                      <a:gd name="connsiteX16" fmla="*/ 56275 w 411670"/>
                      <a:gd name="connsiteY16" fmla="*/ 364589 h 412441"/>
                      <a:gd name="connsiteX17" fmla="*/ 30083 w 411670"/>
                      <a:gd name="connsiteY17" fmla="*/ 319345 h 412441"/>
                      <a:gd name="connsiteX18" fmla="*/ 1507 w 411670"/>
                      <a:gd name="connsiteY18" fmla="*/ 281246 h 412441"/>
                      <a:gd name="connsiteX19" fmla="*/ 13412 w 411670"/>
                      <a:gd name="connsiteY19" fmla="*/ 201473 h 412441"/>
                      <a:gd name="connsiteX0" fmla="*/ 4925 w 403183"/>
                      <a:gd name="connsiteY0" fmla="*/ 201473 h 412441"/>
                      <a:gd name="connsiteX1" fmla="*/ 83505 w 403183"/>
                      <a:gd name="connsiteY1" fmla="*/ 45502 h 412441"/>
                      <a:gd name="connsiteX2" fmla="*/ 232334 w 403183"/>
                      <a:gd name="connsiteY2" fmla="*/ 258 h 412441"/>
                      <a:gd name="connsiteX3" fmla="*/ 328773 w 403183"/>
                      <a:gd name="connsiteY3" fmla="*/ 59789 h 412441"/>
                      <a:gd name="connsiteX4" fmla="*/ 400213 w 403183"/>
                      <a:gd name="connsiteY4" fmla="*/ 127652 h 412441"/>
                      <a:gd name="connsiteX5" fmla="*/ 369254 w 403183"/>
                      <a:gd name="connsiteY5" fmla="*/ 207426 h 412441"/>
                      <a:gd name="connsiteX6" fmla="*/ 359731 w 403183"/>
                      <a:gd name="connsiteY6" fmla="*/ 243147 h 412441"/>
                      <a:gd name="connsiteX7" fmla="*/ 335920 w 403183"/>
                      <a:gd name="connsiteY7" fmla="*/ 266959 h 412441"/>
                      <a:gd name="connsiteX8" fmla="*/ 331159 w 403183"/>
                      <a:gd name="connsiteY8" fmla="*/ 309822 h 412441"/>
                      <a:gd name="connsiteX9" fmla="*/ 309727 w 403183"/>
                      <a:gd name="connsiteY9" fmla="*/ 336015 h 412441"/>
                      <a:gd name="connsiteX10" fmla="*/ 295439 w 403183"/>
                      <a:gd name="connsiteY10" fmla="*/ 369351 h 412441"/>
                      <a:gd name="connsiteX11" fmla="*/ 266864 w 403183"/>
                      <a:gd name="connsiteY11" fmla="*/ 388402 h 412441"/>
                      <a:gd name="connsiteX12" fmla="*/ 224003 w 403183"/>
                      <a:gd name="connsiteY12" fmla="*/ 395545 h 412441"/>
                      <a:gd name="connsiteX13" fmla="*/ 191853 w 403183"/>
                      <a:gd name="connsiteY13" fmla="*/ 412213 h 412441"/>
                      <a:gd name="connsiteX14" fmla="*/ 147802 w 403183"/>
                      <a:gd name="connsiteY14" fmla="*/ 405071 h 412441"/>
                      <a:gd name="connsiteX15" fmla="*/ 83508 w 403183"/>
                      <a:gd name="connsiteY15" fmla="*/ 390783 h 412441"/>
                      <a:gd name="connsiteX16" fmla="*/ 47788 w 403183"/>
                      <a:gd name="connsiteY16" fmla="*/ 364589 h 412441"/>
                      <a:gd name="connsiteX17" fmla="*/ 21596 w 403183"/>
                      <a:gd name="connsiteY17" fmla="*/ 319345 h 412441"/>
                      <a:gd name="connsiteX18" fmla="*/ 9689 w 403183"/>
                      <a:gd name="connsiteY18" fmla="*/ 281246 h 412441"/>
                      <a:gd name="connsiteX19" fmla="*/ 4925 w 403183"/>
                      <a:gd name="connsiteY19" fmla="*/ 201473 h 412441"/>
                      <a:gd name="connsiteX0" fmla="*/ 4925 w 403183"/>
                      <a:gd name="connsiteY0" fmla="*/ 201473 h 412441"/>
                      <a:gd name="connsiteX1" fmla="*/ 83505 w 403183"/>
                      <a:gd name="connsiteY1" fmla="*/ 45502 h 412441"/>
                      <a:gd name="connsiteX2" fmla="*/ 232334 w 403183"/>
                      <a:gd name="connsiteY2" fmla="*/ 258 h 412441"/>
                      <a:gd name="connsiteX3" fmla="*/ 328773 w 403183"/>
                      <a:gd name="connsiteY3" fmla="*/ 59789 h 412441"/>
                      <a:gd name="connsiteX4" fmla="*/ 400213 w 403183"/>
                      <a:gd name="connsiteY4" fmla="*/ 127652 h 412441"/>
                      <a:gd name="connsiteX5" fmla="*/ 369254 w 403183"/>
                      <a:gd name="connsiteY5" fmla="*/ 207426 h 412441"/>
                      <a:gd name="connsiteX6" fmla="*/ 359731 w 403183"/>
                      <a:gd name="connsiteY6" fmla="*/ 243147 h 412441"/>
                      <a:gd name="connsiteX7" fmla="*/ 335920 w 403183"/>
                      <a:gd name="connsiteY7" fmla="*/ 266959 h 412441"/>
                      <a:gd name="connsiteX8" fmla="*/ 331159 w 403183"/>
                      <a:gd name="connsiteY8" fmla="*/ 309822 h 412441"/>
                      <a:gd name="connsiteX9" fmla="*/ 309727 w 403183"/>
                      <a:gd name="connsiteY9" fmla="*/ 336015 h 412441"/>
                      <a:gd name="connsiteX10" fmla="*/ 295439 w 403183"/>
                      <a:gd name="connsiteY10" fmla="*/ 369351 h 412441"/>
                      <a:gd name="connsiteX11" fmla="*/ 266864 w 403183"/>
                      <a:gd name="connsiteY11" fmla="*/ 388402 h 412441"/>
                      <a:gd name="connsiteX12" fmla="*/ 224003 w 403183"/>
                      <a:gd name="connsiteY12" fmla="*/ 395545 h 412441"/>
                      <a:gd name="connsiteX13" fmla="*/ 191853 w 403183"/>
                      <a:gd name="connsiteY13" fmla="*/ 412213 h 412441"/>
                      <a:gd name="connsiteX14" fmla="*/ 147802 w 403183"/>
                      <a:gd name="connsiteY14" fmla="*/ 405071 h 412441"/>
                      <a:gd name="connsiteX15" fmla="*/ 83508 w 403183"/>
                      <a:gd name="connsiteY15" fmla="*/ 390783 h 412441"/>
                      <a:gd name="connsiteX16" fmla="*/ 47788 w 403183"/>
                      <a:gd name="connsiteY16" fmla="*/ 364589 h 412441"/>
                      <a:gd name="connsiteX17" fmla="*/ 21596 w 403183"/>
                      <a:gd name="connsiteY17" fmla="*/ 319345 h 412441"/>
                      <a:gd name="connsiteX18" fmla="*/ 9689 w 403183"/>
                      <a:gd name="connsiteY18" fmla="*/ 281246 h 412441"/>
                      <a:gd name="connsiteX19" fmla="*/ 4925 w 403183"/>
                      <a:gd name="connsiteY19" fmla="*/ 201473 h 412441"/>
                      <a:gd name="connsiteX0" fmla="*/ 5766 w 404024"/>
                      <a:gd name="connsiteY0" fmla="*/ 201473 h 412441"/>
                      <a:gd name="connsiteX1" fmla="*/ 84346 w 404024"/>
                      <a:gd name="connsiteY1" fmla="*/ 45502 h 412441"/>
                      <a:gd name="connsiteX2" fmla="*/ 233175 w 404024"/>
                      <a:gd name="connsiteY2" fmla="*/ 258 h 412441"/>
                      <a:gd name="connsiteX3" fmla="*/ 329614 w 404024"/>
                      <a:gd name="connsiteY3" fmla="*/ 59789 h 412441"/>
                      <a:gd name="connsiteX4" fmla="*/ 401054 w 404024"/>
                      <a:gd name="connsiteY4" fmla="*/ 127652 h 412441"/>
                      <a:gd name="connsiteX5" fmla="*/ 370095 w 404024"/>
                      <a:gd name="connsiteY5" fmla="*/ 207426 h 412441"/>
                      <a:gd name="connsiteX6" fmla="*/ 360572 w 404024"/>
                      <a:gd name="connsiteY6" fmla="*/ 243147 h 412441"/>
                      <a:gd name="connsiteX7" fmla="*/ 336761 w 404024"/>
                      <a:gd name="connsiteY7" fmla="*/ 266959 h 412441"/>
                      <a:gd name="connsiteX8" fmla="*/ 332000 w 404024"/>
                      <a:gd name="connsiteY8" fmla="*/ 309822 h 412441"/>
                      <a:gd name="connsiteX9" fmla="*/ 310568 w 404024"/>
                      <a:gd name="connsiteY9" fmla="*/ 336015 h 412441"/>
                      <a:gd name="connsiteX10" fmla="*/ 296280 w 404024"/>
                      <a:gd name="connsiteY10" fmla="*/ 369351 h 412441"/>
                      <a:gd name="connsiteX11" fmla="*/ 267705 w 404024"/>
                      <a:gd name="connsiteY11" fmla="*/ 388402 h 412441"/>
                      <a:gd name="connsiteX12" fmla="*/ 224844 w 404024"/>
                      <a:gd name="connsiteY12" fmla="*/ 395545 h 412441"/>
                      <a:gd name="connsiteX13" fmla="*/ 192694 w 404024"/>
                      <a:gd name="connsiteY13" fmla="*/ 412213 h 412441"/>
                      <a:gd name="connsiteX14" fmla="*/ 148643 w 404024"/>
                      <a:gd name="connsiteY14" fmla="*/ 405071 h 412441"/>
                      <a:gd name="connsiteX15" fmla="*/ 84349 w 404024"/>
                      <a:gd name="connsiteY15" fmla="*/ 390783 h 412441"/>
                      <a:gd name="connsiteX16" fmla="*/ 48629 w 404024"/>
                      <a:gd name="connsiteY16" fmla="*/ 364589 h 412441"/>
                      <a:gd name="connsiteX17" fmla="*/ 22437 w 404024"/>
                      <a:gd name="connsiteY17" fmla="*/ 319345 h 412441"/>
                      <a:gd name="connsiteX18" fmla="*/ 10530 w 404024"/>
                      <a:gd name="connsiteY18" fmla="*/ 281246 h 412441"/>
                      <a:gd name="connsiteX19" fmla="*/ 5766 w 404024"/>
                      <a:gd name="connsiteY19" fmla="*/ 201473 h 412441"/>
                      <a:gd name="connsiteX0" fmla="*/ 11836 w 410094"/>
                      <a:gd name="connsiteY0" fmla="*/ 201636 h 412604"/>
                      <a:gd name="connsiteX1" fmla="*/ 4694 w 410094"/>
                      <a:gd name="connsiteY1" fmla="*/ 245690 h 412604"/>
                      <a:gd name="connsiteX2" fmla="*/ 90416 w 410094"/>
                      <a:gd name="connsiteY2" fmla="*/ 45665 h 412604"/>
                      <a:gd name="connsiteX3" fmla="*/ 239245 w 410094"/>
                      <a:gd name="connsiteY3" fmla="*/ 421 h 412604"/>
                      <a:gd name="connsiteX4" fmla="*/ 335684 w 410094"/>
                      <a:gd name="connsiteY4" fmla="*/ 59952 h 412604"/>
                      <a:gd name="connsiteX5" fmla="*/ 407124 w 410094"/>
                      <a:gd name="connsiteY5" fmla="*/ 127815 h 412604"/>
                      <a:gd name="connsiteX6" fmla="*/ 376165 w 410094"/>
                      <a:gd name="connsiteY6" fmla="*/ 207589 h 412604"/>
                      <a:gd name="connsiteX7" fmla="*/ 366642 w 410094"/>
                      <a:gd name="connsiteY7" fmla="*/ 243310 h 412604"/>
                      <a:gd name="connsiteX8" fmla="*/ 342831 w 410094"/>
                      <a:gd name="connsiteY8" fmla="*/ 267122 h 412604"/>
                      <a:gd name="connsiteX9" fmla="*/ 338070 w 410094"/>
                      <a:gd name="connsiteY9" fmla="*/ 309985 h 412604"/>
                      <a:gd name="connsiteX10" fmla="*/ 316638 w 410094"/>
                      <a:gd name="connsiteY10" fmla="*/ 336178 h 412604"/>
                      <a:gd name="connsiteX11" fmla="*/ 302350 w 410094"/>
                      <a:gd name="connsiteY11" fmla="*/ 369514 h 412604"/>
                      <a:gd name="connsiteX12" fmla="*/ 273775 w 410094"/>
                      <a:gd name="connsiteY12" fmla="*/ 388565 h 412604"/>
                      <a:gd name="connsiteX13" fmla="*/ 230914 w 410094"/>
                      <a:gd name="connsiteY13" fmla="*/ 395708 h 412604"/>
                      <a:gd name="connsiteX14" fmla="*/ 198764 w 410094"/>
                      <a:gd name="connsiteY14" fmla="*/ 412376 h 412604"/>
                      <a:gd name="connsiteX15" fmla="*/ 154713 w 410094"/>
                      <a:gd name="connsiteY15" fmla="*/ 405234 h 412604"/>
                      <a:gd name="connsiteX16" fmla="*/ 90419 w 410094"/>
                      <a:gd name="connsiteY16" fmla="*/ 390946 h 412604"/>
                      <a:gd name="connsiteX17" fmla="*/ 54699 w 410094"/>
                      <a:gd name="connsiteY17" fmla="*/ 364752 h 412604"/>
                      <a:gd name="connsiteX18" fmla="*/ 28507 w 410094"/>
                      <a:gd name="connsiteY18" fmla="*/ 319508 h 412604"/>
                      <a:gd name="connsiteX19" fmla="*/ 16600 w 410094"/>
                      <a:gd name="connsiteY19" fmla="*/ 281409 h 412604"/>
                      <a:gd name="connsiteX20" fmla="*/ 11836 w 410094"/>
                      <a:gd name="connsiteY20" fmla="*/ 201636 h 412604"/>
                      <a:gd name="connsiteX0" fmla="*/ 63671 w 461929"/>
                      <a:gd name="connsiteY0" fmla="*/ 201636 h 412604"/>
                      <a:gd name="connsiteX1" fmla="*/ 1760 w 461929"/>
                      <a:gd name="connsiteY1" fmla="*/ 229021 h 412604"/>
                      <a:gd name="connsiteX2" fmla="*/ 142251 w 461929"/>
                      <a:gd name="connsiteY2" fmla="*/ 45665 h 412604"/>
                      <a:gd name="connsiteX3" fmla="*/ 291080 w 461929"/>
                      <a:gd name="connsiteY3" fmla="*/ 421 h 412604"/>
                      <a:gd name="connsiteX4" fmla="*/ 387519 w 461929"/>
                      <a:gd name="connsiteY4" fmla="*/ 59952 h 412604"/>
                      <a:gd name="connsiteX5" fmla="*/ 458959 w 461929"/>
                      <a:gd name="connsiteY5" fmla="*/ 127815 h 412604"/>
                      <a:gd name="connsiteX6" fmla="*/ 428000 w 461929"/>
                      <a:gd name="connsiteY6" fmla="*/ 207589 h 412604"/>
                      <a:gd name="connsiteX7" fmla="*/ 418477 w 461929"/>
                      <a:gd name="connsiteY7" fmla="*/ 243310 h 412604"/>
                      <a:gd name="connsiteX8" fmla="*/ 394666 w 461929"/>
                      <a:gd name="connsiteY8" fmla="*/ 267122 h 412604"/>
                      <a:gd name="connsiteX9" fmla="*/ 389905 w 461929"/>
                      <a:gd name="connsiteY9" fmla="*/ 309985 h 412604"/>
                      <a:gd name="connsiteX10" fmla="*/ 368473 w 461929"/>
                      <a:gd name="connsiteY10" fmla="*/ 336178 h 412604"/>
                      <a:gd name="connsiteX11" fmla="*/ 354185 w 461929"/>
                      <a:gd name="connsiteY11" fmla="*/ 369514 h 412604"/>
                      <a:gd name="connsiteX12" fmla="*/ 325610 w 461929"/>
                      <a:gd name="connsiteY12" fmla="*/ 388565 h 412604"/>
                      <a:gd name="connsiteX13" fmla="*/ 282749 w 461929"/>
                      <a:gd name="connsiteY13" fmla="*/ 395708 h 412604"/>
                      <a:gd name="connsiteX14" fmla="*/ 250599 w 461929"/>
                      <a:gd name="connsiteY14" fmla="*/ 412376 h 412604"/>
                      <a:gd name="connsiteX15" fmla="*/ 206548 w 461929"/>
                      <a:gd name="connsiteY15" fmla="*/ 405234 h 412604"/>
                      <a:gd name="connsiteX16" fmla="*/ 142254 w 461929"/>
                      <a:gd name="connsiteY16" fmla="*/ 390946 h 412604"/>
                      <a:gd name="connsiteX17" fmla="*/ 106534 w 461929"/>
                      <a:gd name="connsiteY17" fmla="*/ 364752 h 412604"/>
                      <a:gd name="connsiteX18" fmla="*/ 80342 w 461929"/>
                      <a:gd name="connsiteY18" fmla="*/ 319508 h 412604"/>
                      <a:gd name="connsiteX19" fmla="*/ 68435 w 461929"/>
                      <a:gd name="connsiteY19" fmla="*/ 281409 h 412604"/>
                      <a:gd name="connsiteX20" fmla="*/ 63671 w 461929"/>
                      <a:gd name="connsiteY20" fmla="*/ 201636 h 412604"/>
                      <a:gd name="connsiteX0" fmla="*/ 61349 w 461988"/>
                      <a:gd name="connsiteY0" fmla="*/ 218304 h 412604"/>
                      <a:gd name="connsiteX1" fmla="*/ 1819 w 461988"/>
                      <a:gd name="connsiteY1" fmla="*/ 229021 h 412604"/>
                      <a:gd name="connsiteX2" fmla="*/ 142310 w 461988"/>
                      <a:gd name="connsiteY2" fmla="*/ 45665 h 412604"/>
                      <a:gd name="connsiteX3" fmla="*/ 291139 w 461988"/>
                      <a:gd name="connsiteY3" fmla="*/ 421 h 412604"/>
                      <a:gd name="connsiteX4" fmla="*/ 387578 w 461988"/>
                      <a:gd name="connsiteY4" fmla="*/ 59952 h 412604"/>
                      <a:gd name="connsiteX5" fmla="*/ 459018 w 461988"/>
                      <a:gd name="connsiteY5" fmla="*/ 127815 h 412604"/>
                      <a:gd name="connsiteX6" fmla="*/ 428059 w 461988"/>
                      <a:gd name="connsiteY6" fmla="*/ 207589 h 412604"/>
                      <a:gd name="connsiteX7" fmla="*/ 418536 w 461988"/>
                      <a:gd name="connsiteY7" fmla="*/ 243310 h 412604"/>
                      <a:gd name="connsiteX8" fmla="*/ 394725 w 461988"/>
                      <a:gd name="connsiteY8" fmla="*/ 267122 h 412604"/>
                      <a:gd name="connsiteX9" fmla="*/ 389964 w 461988"/>
                      <a:gd name="connsiteY9" fmla="*/ 309985 h 412604"/>
                      <a:gd name="connsiteX10" fmla="*/ 368532 w 461988"/>
                      <a:gd name="connsiteY10" fmla="*/ 336178 h 412604"/>
                      <a:gd name="connsiteX11" fmla="*/ 354244 w 461988"/>
                      <a:gd name="connsiteY11" fmla="*/ 369514 h 412604"/>
                      <a:gd name="connsiteX12" fmla="*/ 325669 w 461988"/>
                      <a:gd name="connsiteY12" fmla="*/ 388565 h 412604"/>
                      <a:gd name="connsiteX13" fmla="*/ 282808 w 461988"/>
                      <a:gd name="connsiteY13" fmla="*/ 395708 h 412604"/>
                      <a:gd name="connsiteX14" fmla="*/ 250658 w 461988"/>
                      <a:gd name="connsiteY14" fmla="*/ 412376 h 412604"/>
                      <a:gd name="connsiteX15" fmla="*/ 206607 w 461988"/>
                      <a:gd name="connsiteY15" fmla="*/ 405234 h 412604"/>
                      <a:gd name="connsiteX16" fmla="*/ 142313 w 461988"/>
                      <a:gd name="connsiteY16" fmla="*/ 390946 h 412604"/>
                      <a:gd name="connsiteX17" fmla="*/ 106593 w 461988"/>
                      <a:gd name="connsiteY17" fmla="*/ 364752 h 412604"/>
                      <a:gd name="connsiteX18" fmla="*/ 80401 w 461988"/>
                      <a:gd name="connsiteY18" fmla="*/ 319508 h 412604"/>
                      <a:gd name="connsiteX19" fmla="*/ 68494 w 461988"/>
                      <a:gd name="connsiteY19" fmla="*/ 281409 h 412604"/>
                      <a:gd name="connsiteX20" fmla="*/ 61349 w 461988"/>
                      <a:gd name="connsiteY20" fmla="*/ 218304 h 412604"/>
                      <a:gd name="connsiteX0" fmla="*/ 68328 w 461823"/>
                      <a:gd name="connsiteY0" fmla="*/ 215923 h 412604"/>
                      <a:gd name="connsiteX1" fmla="*/ 1654 w 461823"/>
                      <a:gd name="connsiteY1" fmla="*/ 229021 h 412604"/>
                      <a:gd name="connsiteX2" fmla="*/ 142145 w 461823"/>
                      <a:gd name="connsiteY2" fmla="*/ 45665 h 412604"/>
                      <a:gd name="connsiteX3" fmla="*/ 290974 w 461823"/>
                      <a:gd name="connsiteY3" fmla="*/ 421 h 412604"/>
                      <a:gd name="connsiteX4" fmla="*/ 387413 w 461823"/>
                      <a:gd name="connsiteY4" fmla="*/ 59952 h 412604"/>
                      <a:gd name="connsiteX5" fmla="*/ 458853 w 461823"/>
                      <a:gd name="connsiteY5" fmla="*/ 127815 h 412604"/>
                      <a:gd name="connsiteX6" fmla="*/ 427894 w 461823"/>
                      <a:gd name="connsiteY6" fmla="*/ 207589 h 412604"/>
                      <a:gd name="connsiteX7" fmla="*/ 418371 w 461823"/>
                      <a:gd name="connsiteY7" fmla="*/ 243310 h 412604"/>
                      <a:gd name="connsiteX8" fmla="*/ 394560 w 461823"/>
                      <a:gd name="connsiteY8" fmla="*/ 267122 h 412604"/>
                      <a:gd name="connsiteX9" fmla="*/ 389799 w 461823"/>
                      <a:gd name="connsiteY9" fmla="*/ 309985 h 412604"/>
                      <a:gd name="connsiteX10" fmla="*/ 368367 w 461823"/>
                      <a:gd name="connsiteY10" fmla="*/ 336178 h 412604"/>
                      <a:gd name="connsiteX11" fmla="*/ 354079 w 461823"/>
                      <a:gd name="connsiteY11" fmla="*/ 369514 h 412604"/>
                      <a:gd name="connsiteX12" fmla="*/ 325504 w 461823"/>
                      <a:gd name="connsiteY12" fmla="*/ 388565 h 412604"/>
                      <a:gd name="connsiteX13" fmla="*/ 282643 w 461823"/>
                      <a:gd name="connsiteY13" fmla="*/ 395708 h 412604"/>
                      <a:gd name="connsiteX14" fmla="*/ 250493 w 461823"/>
                      <a:gd name="connsiteY14" fmla="*/ 412376 h 412604"/>
                      <a:gd name="connsiteX15" fmla="*/ 206442 w 461823"/>
                      <a:gd name="connsiteY15" fmla="*/ 405234 h 412604"/>
                      <a:gd name="connsiteX16" fmla="*/ 142148 w 461823"/>
                      <a:gd name="connsiteY16" fmla="*/ 390946 h 412604"/>
                      <a:gd name="connsiteX17" fmla="*/ 106428 w 461823"/>
                      <a:gd name="connsiteY17" fmla="*/ 364752 h 412604"/>
                      <a:gd name="connsiteX18" fmla="*/ 80236 w 461823"/>
                      <a:gd name="connsiteY18" fmla="*/ 319508 h 412604"/>
                      <a:gd name="connsiteX19" fmla="*/ 68329 w 461823"/>
                      <a:gd name="connsiteY19" fmla="*/ 281409 h 412604"/>
                      <a:gd name="connsiteX20" fmla="*/ 68328 w 461823"/>
                      <a:gd name="connsiteY20" fmla="*/ 215923 h 412604"/>
                      <a:gd name="connsiteX0" fmla="*/ 67771 w 461266"/>
                      <a:gd name="connsiteY0" fmla="*/ 215923 h 412604"/>
                      <a:gd name="connsiteX1" fmla="*/ 1097 w 461266"/>
                      <a:gd name="connsiteY1" fmla="*/ 229021 h 412604"/>
                      <a:gd name="connsiteX2" fmla="*/ 141588 w 461266"/>
                      <a:gd name="connsiteY2" fmla="*/ 45665 h 412604"/>
                      <a:gd name="connsiteX3" fmla="*/ 290417 w 461266"/>
                      <a:gd name="connsiteY3" fmla="*/ 421 h 412604"/>
                      <a:gd name="connsiteX4" fmla="*/ 386856 w 461266"/>
                      <a:gd name="connsiteY4" fmla="*/ 59952 h 412604"/>
                      <a:gd name="connsiteX5" fmla="*/ 458296 w 461266"/>
                      <a:gd name="connsiteY5" fmla="*/ 127815 h 412604"/>
                      <a:gd name="connsiteX6" fmla="*/ 427337 w 461266"/>
                      <a:gd name="connsiteY6" fmla="*/ 207589 h 412604"/>
                      <a:gd name="connsiteX7" fmla="*/ 417814 w 461266"/>
                      <a:gd name="connsiteY7" fmla="*/ 243310 h 412604"/>
                      <a:gd name="connsiteX8" fmla="*/ 394003 w 461266"/>
                      <a:gd name="connsiteY8" fmla="*/ 267122 h 412604"/>
                      <a:gd name="connsiteX9" fmla="*/ 389242 w 461266"/>
                      <a:gd name="connsiteY9" fmla="*/ 309985 h 412604"/>
                      <a:gd name="connsiteX10" fmla="*/ 367810 w 461266"/>
                      <a:gd name="connsiteY10" fmla="*/ 336178 h 412604"/>
                      <a:gd name="connsiteX11" fmla="*/ 353522 w 461266"/>
                      <a:gd name="connsiteY11" fmla="*/ 369514 h 412604"/>
                      <a:gd name="connsiteX12" fmla="*/ 324947 w 461266"/>
                      <a:gd name="connsiteY12" fmla="*/ 388565 h 412604"/>
                      <a:gd name="connsiteX13" fmla="*/ 282086 w 461266"/>
                      <a:gd name="connsiteY13" fmla="*/ 395708 h 412604"/>
                      <a:gd name="connsiteX14" fmla="*/ 249936 w 461266"/>
                      <a:gd name="connsiteY14" fmla="*/ 412376 h 412604"/>
                      <a:gd name="connsiteX15" fmla="*/ 205885 w 461266"/>
                      <a:gd name="connsiteY15" fmla="*/ 405234 h 412604"/>
                      <a:gd name="connsiteX16" fmla="*/ 141591 w 461266"/>
                      <a:gd name="connsiteY16" fmla="*/ 390946 h 412604"/>
                      <a:gd name="connsiteX17" fmla="*/ 105871 w 461266"/>
                      <a:gd name="connsiteY17" fmla="*/ 364752 h 412604"/>
                      <a:gd name="connsiteX18" fmla="*/ 79679 w 461266"/>
                      <a:gd name="connsiteY18" fmla="*/ 319508 h 412604"/>
                      <a:gd name="connsiteX19" fmla="*/ 67772 w 461266"/>
                      <a:gd name="connsiteY19" fmla="*/ 281409 h 412604"/>
                      <a:gd name="connsiteX20" fmla="*/ 67771 w 461266"/>
                      <a:gd name="connsiteY20" fmla="*/ 215923 h 412604"/>
                      <a:gd name="connsiteX0" fmla="*/ 67948 w 461443"/>
                      <a:gd name="connsiteY0" fmla="*/ 215923 h 412604"/>
                      <a:gd name="connsiteX1" fmla="*/ 1274 w 461443"/>
                      <a:gd name="connsiteY1" fmla="*/ 229021 h 412604"/>
                      <a:gd name="connsiteX2" fmla="*/ 141765 w 461443"/>
                      <a:gd name="connsiteY2" fmla="*/ 45665 h 412604"/>
                      <a:gd name="connsiteX3" fmla="*/ 290594 w 461443"/>
                      <a:gd name="connsiteY3" fmla="*/ 421 h 412604"/>
                      <a:gd name="connsiteX4" fmla="*/ 387033 w 461443"/>
                      <a:gd name="connsiteY4" fmla="*/ 59952 h 412604"/>
                      <a:gd name="connsiteX5" fmla="*/ 458473 w 461443"/>
                      <a:gd name="connsiteY5" fmla="*/ 127815 h 412604"/>
                      <a:gd name="connsiteX6" fmla="*/ 427514 w 461443"/>
                      <a:gd name="connsiteY6" fmla="*/ 207589 h 412604"/>
                      <a:gd name="connsiteX7" fmla="*/ 417991 w 461443"/>
                      <a:gd name="connsiteY7" fmla="*/ 243310 h 412604"/>
                      <a:gd name="connsiteX8" fmla="*/ 394180 w 461443"/>
                      <a:gd name="connsiteY8" fmla="*/ 267122 h 412604"/>
                      <a:gd name="connsiteX9" fmla="*/ 389419 w 461443"/>
                      <a:gd name="connsiteY9" fmla="*/ 309985 h 412604"/>
                      <a:gd name="connsiteX10" fmla="*/ 367987 w 461443"/>
                      <a:gd name="connsiteY10" fmla="*/ 336178 h 412604"/>
                      <a:gd name="connsiteX11" fmla="*/ 353699 w 461443"/>
                      <a:gd name="connsiteY11" fmla="*/ 369514 h 412604"/>
                      <a:gd name="connsiteX12" fmla="*/ 325124 w 461443"/>
                      <a:gd name="connsiteY12" fmla="*/ 388565 h 412604"/>
                      <a:gd name="connsiteX13" fmla="*/ 282263 w 461443"/>
                      <a:gd name="connsiteY13" fmla="*/ 395708 h 412604"/>
                      <a:gd name="connsiteX14" fmla="*/ 250113 w 461443"/>
                      <a:gd name="connsiteY14" fmla="*/ 412376 h 412604"/>
                      <a:gd name="connsiteX15" fmla="*/ 206062 w 461443"/>
                      <a:gd name="connsiteY15" fmla="*/ 405234 h 412604"/>
                      <a:gd name="connsiteX16" fmla="*/ 141768 w 461443"/>
                      <a:gd name="connsiteY16" fmla="*/ 390946 h 412604"/>
                      <a:gd name="connsiteX17" fmla="*/ 106048 w 461443"/>
                      <a:gd name="connsiteY17" fmla="*/ 364752 h 412604"/>
                      <a:gd name="connsiteX18" fmla="*/ 79856 w 461443"/>
                      <a:gd name="connsiteY18" fmla="*/ 319508 h 412604"/>
                      <a:gd name="connsiteX19" fmla="*/ 67949 w 461443"/>
                      <a:gd name="connsiteY19" fmla="*/ 281409 h 412604"/>
                      <a:gd name="connsiteX20" fmla="*/ 67948 w 461443"/>
                      <a:gd name="connsiteY20" fmla="*/ 215923 h 412604"/>
                      <a:gd name="connsiteX0" fmla="*/ 67866 w 461361"/>
                      <a:gd name="connsiteY0" fmla="*/ 215923 h 412604"/>
                      <a:gd name="connsiteX1" fmla="*/ 1192 w 461361"/>
                      <a:gd name="connsiteY1" fmla="*/ 229021 h 412604"/>
                      <a:gd name="connsiteX2" fmla="*/ 141683 w 461361"/>
                      <a:gd name="connsiteY2" fmla="*/ 45665 h 412604"/>
                      <a:gd name="connsiteX3" fmla="*/ 290512 w 461361"/>
                      <a:gd name="connsiteY3" fmla="*/ 421 h 412604"/>
                      <a:gd name="connsiteX4" fmla="*/ 386951 w 461361"/>
                      <a:gd name="connsiteY4" fmla="*/ 59952 h 412604"/>
                      <a:gd name="connsiteX5" fmla="*/ 458391 w 461361"/>
                      <a:gd name="connsiteY5" fmla="*/ 127815 h 412604"/>
                      <a:gd name="connsiteX6" fmla="*/ 427432 w 461361"/>
                      <a:gd name="connsiteY6" fmla="*/ 207589 h 412604"/>
                      <a:gd name="connsiteX7" fmla="*/ 417909 w 461361"/>
                      <a:gd name="connsiteY7" fmla="*/ 243310 h 412604"/>
                      <a:gd name="connsiteX8" fmla="*/ 394098 w 461361"/>
                      <a:gd name="connsiteY8" fmla="*/ 267122 h 412604"/>
                      <a:gd name="connsiteX9" fmla="*/ 389337 w 461361"/>
                      <a:gd name="connsiteY9" fmla="*/ 309985 h 412604"/>
                      <a:gd name="connsiteX10" fmla="*/ 367905 w 461361"/>
                      <a:gd name="connsiteY10" fmla="*/ 336178 h 412604"/>
                      <a:gd name="connsiteX11" fmla="*/ 353617 w 461361"/>
                      <a:gd name="connsiteY11" fmla="*/ 369514 h 412604"/>
                      <a:gd name="connsiteX12" fmla="*/ 325042 w 461361"/>
                      <a:gd name="connsiteY12" fmla="*/ 388565 h 412604"/>
                      <a:gd name="connsiteX13" fmla="*/ 282181 w 461361"/>
                      <a:gd name="connsiteY13" fmla="*/ 395708 h 412604"/>
                      <a:gd name="connsiteX14" fmla="*/ 250031 w 461361"/>
                      <a:gd name="connsiteY14" fmla="*/ 412376 h 412604"/>
                      <a:gd name="connsiteX15" fmla="*/ 205980 w 461361"/>
                      <a:gd name="connsiteY15" fmla="*/ 405234 h 412604"/>
                      <a:gd name="connsiteX16" fmla="*/ 141686 w 461361"/>
                      <a:gd name="connsiteY16" fmla="*/ 390946 h 412604"/>
                      <a:gd name="connsiteX17" fmla="*/ 105966 w 461361"/>
                      <a:gd name="connsiteY17" fmla="*/ 364752 h 412604"/>
                      <a:gd name="connsiteX18" fmla="*/ 79774 w 461361"/>
                      <a:gd name="connsiteY18" fmla="*/ 319508 h 412604"/>
                      <a:gd name="connsiteX19" fmla="*/ 67867 w 461361"/>
                      <a:gd name="connsiteY19" fmla="*/ 281409 h 412604"/>
                      <a:gd name="connsiteX20" fmla="*/ 67866 w 461361"/>
                      <a:gd name="connsiteY20" fmla="*/ 215923 h 412604"/>
                      <a:gd name="connsiteX0" fmla="*/ 63157 w 461415"/>
                      <a:gd name="connsiteY0" fmla="*/ 225448 h 412604"/>
                      <a:gd name="connsiteX1" fmla="*/ 1246 w 461415"/>
                      <a:gd name="connsiteY1" fmla="*/ 229021 h 412604"/>
                      <a:gd name="connsiteX2" fmla="*/ 141737 w 461415"/>
                      <a:gd name="connsiteY2" fmla="*/ 45665 h 412604"/>
                      <a:gd name="connsiteX3" fmla="*/ 290566 w 461415"/>
                      <a:gd name="connsiteY3" fmla="*/ 421 h 412604"/>
                      <a:gd name="connsiteX4" fmla="*/ 387005 w 461415"/>
                      <a:gd name="connsiteY4" fmla="*/ 59952 h 412604"/>
                      <a:gd name="connsiteX5" fmla="*/ 458445 w 461415"/>
                      <a:gd name="connsiteY5" fmla="*/ 127815 h 412604"/>
                      <a:gd name="connsiteX6" fmla="*/ 427486 w 461415"/>
                      <a:gd name="connsiteY6" fmla="*/ 207589 h 412604"/>
                      <a:gd name="connsiteX7" fmla="*/ 417963 w 461415"/>
                      <a:gd name="connsiteY7" fmla="*/ 243310 h 412604"/>
                      <a:gd name="connsiteX8" fmla="*/ 394152 w 461415"/>
                      <a:gd name="connsiteY8" fmla="*/ 267122 h 412604"/>
                      <a:gd name="connsiteX9" fmla="*/ 389391 w 461415"/>
                      <a:gd name="connsiteY9" fmla="*/ 309985 h 412604"/>
                      <a:gd name="connsiteX10" fmla="*/ 367959 w 461415"/>
                      <a:gd name="connsiteY10" fmla="*/ 336178 h 412604"/>
                      <a:gd name="connsiteX11" fmla="*/ 353671 w 461415"/>
                      <a:gd name="connsiteY11" fmla="*/ 369514 h 412604"/>
                      <a:gd name="connsiteX12" fmla="*/ 325096 w 461415"/>
                      <a:gd name="connsiteY12" fmla="*/ 388565 h 412604"/>
                      <a:gd name="connsiteX13" fmla="*/ 282235 w 461415"/>
                      <a:gd name="connsiteY13" fmla="*/ 395708 h 412604"/>
                      <a:gd name="connsiteX14" fmla="*/ 250085 w 461415"/>
                      <a:gd name="connsiteY14" fmla="*/ 412376 h 412604"/>
                      <a:gd name="connsiteX15" fmla="*/ 206034 w 461415"/>
                      <a:gd name="connsiteY15" fmla="*/ 405234 h 412604"/>
                      <a:gd name="connsiteX16" fmla="*/ 141740 w 461415"/>
                      <a:gd name="connsiteY16" fmla="*/ 390946 h 412604"/>
                      <a:gd name="connsiteX17" fmla="*/ 106020 w 461415"/>
                      <a:gd name="connsiteY17" fmla="*/ 364752 h 412604"/>
                      <a:gd name="connsiteX18" fmla="*/ 79828 w 461415"/>
                      <a:gd name="connsiteY18" fmla="*/ 319508 h 412604"/>
                      <a:gd name="connsiteX19" fmla="*/ 67921 w 461415"/>
                      <a:gd name="connsiteY19" fmla="*/ 281409 h 412604"/>
                      <a:gd name="connsiteX20" fmla="*/ 63157 w 461415"/>
                      <a:gd name="connsiteY20" fmla="*/ 225448 h 412604"/>
                      <a:gd name="connsiteX0" fmla="*/ 6000 w 404258"/>
                      <a:gd name="connsiteY0" fmla="*/ 225448 h 412604"/>
                      <a:gd name="connsiteX1" fmla="*/ 6002 w 404258"/>
                      <a:gd name="connsiteY1" fmla="*/ 169490 h 412604"/>
                      <a:gd name="connsiteX2" fmla="*/ 84580 w 404258"/>
                      <a:gd name="connsiteY2" fmla="*/ 45665 h 412604"/>
                      <a:gd name="connsiteX3" fmla="*/ 233409 w 404258"/>
                      <a:gd name="connsiteY3" fmla="*/ 421 h 412604"/>
                      <a:gd name="connsiteX4" fmla="*/ 329848 w 404258"/>
                      <a:gd name="connsiteY4" fmla="*/ 59952 h 412604"/>
                      <a:gd name="connsiteX5" fmla="*/ 401288 w 404258"/>
                      <a:gd name="connsiteY5" fmla="*/ 127815 h 412604"/>
                      <a:gd name="connsiteX6" fmla="*/ 370329 w 404258"/>
                      <a:gd name="connsiteY6" fmla="*/ 207589 h 412604"/>
                      <a:gd name="connsiteX7" fmla="*/ 360806 w 404258"/>
                      <a:gd name="connsiteY7" fmla="*/ 243310 h 412604"/>
                      <a:gd name="connsiteX8" fmla="*/ 336995 w 404258"/>
                      <a:gd name="connsiteY8" fmla="*/ 267122 h 412604"/>
                      <a:gd name="connsiteX9" fmla="*/ 332234 w 404258"/>
                      <a:gd name="connsiteY9" fmla="*/ 309985 h 412604"/>
                      <a:gd name="connsiteX10" fmla="*/ 310802 w 404258"/>
                      <a:gd name="connsiteY10" fmla="*/ 336178 h 412604"/>
                      <a:gd name="connsiteX11" fmla="*/ 296514 w 404258"/>
                      <a:gd name="connsiteY11" fmla="*/ 369514 h 412604"/>
                      <a:gd name="connsiteX12" fmla="*/ 267939 w 404258"/>
                      <a:gd name="connsiteY12" fmla="*/ 388565 h 412604"/>
                      <a:gd name="connsiteX13" fmla="*/ 225078 w 404258"/>
                      <a:gd name="connsiteY13" fmla="*/ 395708 h 412604"/>
                      <a:gd name="connsiteX14" fmla="*/ 192928 w 404258"/>
                      <a:gd name="connsiteY14" fmla="*/ 412376 h 412604"/>
                      <a:gd name="connsiteX15" fmla="*/ 148877 w 404258"/>
                      <a:gd name="connsiteY15" fmla="*/ 405234 h 412604"/>
                      <a:gd name="connsiteX16" fmla="*/ 84583 w 404258"/>
                      <a:gd name="connsiteY16" fmla="*/ 390946 h 412604"/>
                      <a:gd name="connsiteX17" fmla="*/ 48863 w 404258"/>
                      <a:gd name="connsiteY17" fmla="*/ 364752 h 412604"/>
                      <a:gd name="connsiteX18" fmla="*/ 22671 w 404258"/>
                      <a:gd name="connsiteY18" fmla="*/ 319508 h 412604"/>
                      <a:gd name="connsiteX19" fmla="*/ 10764 w 404258"/>
                      <a:gd name="connsiteY19" fmla="*/ 281409 h 412604"/>
                      <a:gd name="connsiteX20" fmla="*/ 6000 w 404258"/>
                      <a:gd name="connsiteY20" fmla="*/ 225448 h 412604"/>
                      <a:gd name="connsiteX0" fmla="*/ 11764 w 410022"/>
                      <a:gd name="connsiteY0" fmla="*/ 225448 h 412604"/>
                      <a:gd name="connsiteX1" fmla="*/ 11766 w 410022"/>
                      <a:gd name="connsiteY1" fmla="*/ 169490 h 412604"/>
                      <a:gd name="connsiteX2" fmla="*/ 90344 w 410022"/>
                      <a:gd name="connsiteY2" fmla="*/ 45665 h 412604"/>
                      <a:gd name="connsiteX3" fmla="*/ 239173 w 410022"/>
                      <a:gd name="connsiteY3" fmla="*/ 421 h 412604"/>
                      <a:gd name="connsiteX4" fmla="*/ 335612 w 410022"/>
                      <a:gd name="connsiteY4" fmla="*/ 59952 h 412604"/>
                      <a:gd name="connsiteX5" fmla="*/ 407052 w 410022"/>
                      <a:gd name="connsiteY5" fmla="*/ 127815 h 412604"/>
                      <a:gd name="connsiteX6" fmla="*/ 376093 w 410022"/>
                      <a:gd name="connsiteY6" fmla="*/ 207589 h 412604"/>
                      <a:gd name="connsiteX7" fmla="*/ 366570 w 410022"/>
                      <a:gd name="connsiteY7" fmla="*/ 243310 h 412604"/>
                      <a:gd name="connsiteX8" fmla="*/ 342759 w 410022"/>
                      <a:gd name="connsiteY8" fmla="*/ 267122 h 412604"/>
                      <a:gd name="connsiteX9" fmla="*/ 337998 w 410022"/>
                      <a:gd name="connsiteY9" fmla="*/ 309985 h 412604"/>
                      <a:gd name="connsiteX10" fmla="*/ 316566 w 410022"/>
                      <a:gd name="connsiteY10" fmla="*/ 336178 h 412604"/>
                      <a:gd name="connsiteX11" fmla="*/ 302278 w 410022"/>
                      <a:gd name="connsiteY11" fmla="*/ 369514 h 412604"/>
                      <a:gd name="connsiteX12" fmla="*/ 273703 w 410022"/>
                      <a:gd name="connsiteY12" fmla="*/ 388565 h 412604"/>
                      <a:gd name="connsiteX13" fmla="*/ 230842 w 410022"/>
                      <a:gd name="connsiteY13" fmla="*/ 395708 h 412604"/>
                      <a:gd name="connsiteX14" fmla="*/ 198692 w 410022"/>
                      <a:gd name="connsiteY14" fmla="*/ 412376 h 412604"/>
                      <a:gd name="connsiteX15" fmla="*/ 154641 w 410022"/>
                      <a:gd name="connsiteY15" fmla="*/ 405234 h 412604"/>
                      <a:gd name="connsiteX16" fmla="*/ 90347 w 410022"/>
                      <a:gd name="connsiteY16" fmla="*/ 390946 h 412604"/>
                      <a:gd name="connsiteX17" fmla="*/ 54627 w 410022"/>
                      <a:gd name="connsiteY17" fmla="*/ 364752 h 412604"/>
                      <a:gd name="connsiteX18" fmla="*/ 28435 w 410022"/>
                      <a:gd name="connsiteY18" fmla="*/ 319508 h 412604"/>
                      <a:gd name="connsiteX19" fmla="*/ 16528 w 410022"/>
                      <a:gd name="connsiteY19" fmla="*/ 281409 h 412604"/>
                      <a:gd name="connsiteX20" fmla="*/ 11764 w 410022"/>
                      <a:gd name="connsiteY20" fmla="*/ 225448 h 412604"/>
                      <a:gd name="connsiteX0" fmla="*/ 8602 w 406860"/>
                      <a:gd name="connsiteY0" fmla="*/ 225448 h 412604"/>
                      <a:gd name="connsiteX1" fmla="*/ 8604 w 406860"/>
                      <a:gd name="connsiteY1" fmla="*/ 169490 h 412604"/>
                      <a:gd name="connsiteX2" fmla="*/ 87182 w 406860"/>
                      <a:gd name="connsiteY2" fmla="*/ 45665 h 412604"/>
                      <a:gd name="connsiteX3" fmla="*/ 236011 w 406860"/>
                      <a:gd name="connsiteY3" fmla="*/ 421 h 412604"/>
                      <a:gd name="connsiteX4" fmla="*/ 332450 w 406860"/>
                      <a:gd name="connsiteY4" fmla="*/ 59952 h 412604"/>
                      <a:gd name="connsiteX5" fmla="*/ 403890 w 406860"/>
                      <a:gd name="connsiteY5" fmla="*/ 127815 h 412604"/>
                      <a:gd name="connsiteX6" fmla="*/ 372931 w 406860"/>
                      <a:gd name="connsiteY6" fmla="*/ 207589 h 412604"/>
                      <a:gd name="connsiteX7" fmla="*/ 363408 w 406860"/>
                      <a:gd name="connsiteY7" fmla="*/ 243310 h 412604"/>
                      <a:gd name="connsiteX8" fmla="*/ 339597 w 406860"/>
                      <a:gd name="connsiteY8" fmla="*/ 267122 h 412604"/>
                      <a:gd name="connsiteX9" fmla="*/ 334836 w 406860"/>
                      <a:gd name="connsiteY9" fmla="*/ 309985 h 412604"/>
                      <a:gd name="connsiteX10" fmla="*/ 313404 w 406860"/>
                      <a:gd name="connsiteY10" fmla="*/ 336178 h 412604"/>
                      <a:gd name="connsiteX11" fmla="*/ 299116 w 406860"/>
                      <a:gd name="connsiteY11" fmla="*/ 369514 h 412604"/>
                      <a:gd name="connsiteX12" fmla="*/ 270541 w 406860"/>
                      <a:gd name="connsiteY12" fmla="*/ 388565 h 412604"/>
                      <a:gd name="connsiteX13" fmla="*/ 227680 w 406860"/>
                      <a:gd name="connsiteY13" fmla="*/ 395708 h 412604"/>
                      <a:gd name="connsiteX14" fmla="*/ 195530 w 406860"/>
                      <a:gd name="connsiteY14" fmla="*/ 412376 h 412604"/>
                      <a:gd name="connsiteX15" fmla="*/ 151479 w 406860"/>
                      <a:gd name="connsiteY15" fmla="*/ 405234 h 412604"/>
                      <a:gd name="connsiteX16" fmla="*/ 87185 w 406860"/>
                      <a:gd name="connsiteY16" fmla="*/ 390946 h 412604"/>
                      <a:gd name="connsiteX17" fmla="*/ 51465 w 406860"/>
                      <a:gd name="connsiteY17" fmla="*/ 364752 h 412604"/>
                      <a:gd name="connsiteX18" fmla="*/ 25273 w 406860"/>
                      <a:gd name="connsiteY18" fmla="*/ 319508 h 412604"/>
                      <a:gd name="connsiteX19" fmla="*/ 13366 w 406860"/>
                      <a:gd name="connsiteY19" fmla="*/ 281409 h 412604"/>
                      <a:gd name="connsiteX20" fmla="*/ 8602 w 406860"/>
                      <a:gd name="connsiteY20" fmla="*/ 225448 h 412604"/>
                      <a:gd name="connsiteX0" fmla="*/ 14933 w 413191"/>
                      <a:gd name="connsiteY0" fmla="*/ 225448 h 412604"/>
                      <a:gd name="connsiteX1" fmla="*/ 14935 w 413191"/>
                      <a:gd name="connsiteY1" fmla="*/ 169490 h 412604"/>
                      <a:gd name="connsiteX2" fmla="*/ 93513 w 413191"/>
                      <a:gd name="connsiteY2" fmla="*/ 45665 h 412604"/>
                      <a:gd name="connsiteX3" fmla="*/ 242342 w 413191"/>
                      <a:gd name="connsiteY3" fmla="*/ 421 h 412604"/>
                      <a:gd name="connsiteX4" fmla="*/ 338781 w 413191"/>
                      <a:gd name="connsiteY4" fmla="*/ 59952 h 412604"/>
                      <a:gd name="connsiteX5" fmla="*/ 410221 w 413191"/>
                      <a:gd name="connsiteY5" fmla="*/ 127815 h 412604"/>
                      <a:gd name="connsiteX6" fmla="*/ 379262 w 413191"/>
                      <a:gd name="connsiteY6" fmla="*/ 207589 h 412604"/>
                      <a:gd name="connsiteX7" fmla="*/ 369739 w 413191"/>
                      <a:gd name="connsiteY7" fmla="*/ 243310 h 412604"/>
                      <a:gd name="connsiteX8" fmla="*/ 345928 w 413191"/>
                      <a:gd name="connsiteY8" fmla="*/ 267122 h 412604"/>
                      <a:gd name="connsiteX9" fmla="*/ 341167 w 413191"/>
                      <a:gd name="connsiteY9" fmla="*/ 309985 h 412604"/>
                      <a:gd name="connsiteX10" fmla="*/ 319735 w 413191"/>
                      <a:gd name="connsiteY10" fmla="*/ 336178 h 412604"/>
                      <a:gd name="connsiteX11" fmla="*/ 305447 w 413191"/>
                      <a:gd name="connsiteY11" fmla="*/ 369514 h 412604"/>
                      <a:gd name="connsiteX12" fmla="*/ 276872 w 413191"/>
                      <a:gd name="connsiteY12" fmla="*/ 388565 h 412604"/>
                      <a:gd name="connsiteX13" fmla="*/ 234011 w 413191"/>
                      <a:gd name="connsiteY13" fmla="*/ 395708 h 412604"/>
                      <a:gd name="connsiteX14" fmla="*/ 201861 w 413191"/>
                      <a:gd name="connsiteY14" fmla="*/ 412376 h 412604"/>
                      <a:gd name="connsiteX15" fmla="*/ 157810 w 413191"/>
                      <a:gd name="connsiteY15" fmla="*/ 405234 h 412604"/>
                      <a:gd name="connsiteX16" fmla="*/ 93516 w 413191"/>
                      <a:gd name="connsiteY16" fmla="*/ 390946 h 412604"/>
                      <a:gd name="connsiteX17" fmla="*/ 57796 w 413191"/>
                      <a:gd name="connsiteY17" fmla="*/ 364752 h 412604"/>
                      <a:gd name="connsiteX18" fmla="*/ 31604 w 413191"/>
                      <a:gd name="connsiteY18" fmla="*/ 319508 h 412604"/>
                      <a:gd name="connsiteX19" fmla="*/ 19697 w 413191"/>
                      <a:gd name="connsiteY19" fmla="*/ 281409 h 412604"/>
                      <a:gd name="connsiteX20" fmla="*/ 14933 w 413191"/>
                      <a:gd name="connsiteY20" fmla="*/ 225448 h 412604"/>
                      <a:gd name="connsiteX0" fmla="*/ 14386 w 415025"/>
                      <a:gd name="connsiteY0" fmla="*/ 227829 h 412604"/>
                      <a:gd name="connsiteX1" fmla="*/ 16769 w 415025"/>
                      <a:gd name="connsiteY1" fmla="*/ 169490 h 412604"/>
                      <a:gd name="connsiteX2" fmla="*/ 95347 w 415025"/>
                      <a:gd name="connsiteY2" fmla="*/ 45665 h 412604"/>
                      <a:gd name="connsiteX3" fmla="*/ 244176 w 415025"/>
                      <a:gd name="connsiteY3" fmla="*/ 421 h 412604"/>
                      <a:gd name="connsiteX4" fmla="*/ 340615 w 415025"/>
                      <a:gd name="connsiteY4" fmla="*/ 59952 h 412604"/>
                      <a:gd name="connsiteX5" fmla="*/ 412055 w 415025"/>
                      <a:gd name="connsiteY5" fmla="*/ 127815 h 412604"/>
                      <a:gd name="connsiteX6" fmla="*/ 381096 w 415025"/>
                      <a:gd name="connsiteY6" fmla="*/ 207589 h 412604"/>
                      <a:gd name="connsiteX7" fmla="*/ 371573 w 415025"/>
                      <a:gd name="connsiteY7" fmla="*/ 243310 h 412604"/>
                      <a:gd name="connsiteX8" fmla="*/ 347762 w 415025"/>
                      <a:gd name="connsiteY8" fmla="*/ 267122 h 412604"/>
                      <a:gd name="connsiteX9" fmla="*/ 343001 w 415025"/>
                      <a:gd name="connsiteY9" fmla="*/ 309985 h 412604"/>
                      <a:gd name="connsiteX10" fmla="*/ 321569 w 415025"/>
                      <a:gd name="connsiteY10" fmla="*/ 336178 h 412604"/>
                      <a:gd name="connsiteX11" fmla="*/ 307281 w 415025"/>
                      <a:gd name="connsiteY11" fmla="*/ 369514 h 412604"/>
                      <a:gd name="connsiteX12" fmla="*/ 278706 w 415025"/>
                      <a:gd name="connsiteY12" fmla="*/ 388565 h 412604"/>
                      <a:gd name="connsiteX13" fmla="*/ 235845 w 415025"/>
                      <a:gd name="connsiteY13" fmla="*/ 395708 h 412604"/>
                      <a:gd name="connsiteX14" fmla="*/ 203695 w 415025"/>
                      <a:gd name="connsiteY14" fmla="*/ 412376 h 412604"/>
                      <a:gd name="connsiteX15" fmla="*/ 159644 w 415025"/>
                      <a:gd name="connsiteY15" fmla="*/ 405234 h 412604"/>
                      <a:gd name="connsiteX16" fmla="*/ 95350 w 415025"/>
                      <a:gd name="connsiteY16" fmla="*/ 390946 h 412604"/>
                      <a:gd name="connsiteX17" fmla="*/ 59630 w 415025"/>
                      <a:gd name="connsiteY17" fmla="*/ 364752 h 412604"/>
                      <a:gd name="connsiteX18" fmla="*/ 33438 w 415025"/>
                      <a:gd name="connsiteY18" fmla="*/ 319508 h 412604"/>
                      <a:gd name="connsiteX19" fmla="*/ 21531 w 415025"/>
                      <a:gd name="connsiteY19" fmla="*/ 281409 h 412604"/>
                      <a:gd name="connsiteX20" fmla="*/ 14386 w 415025"/>
                      <a:gd name="connsiteY20" fmla="*/ 227829 h 412604"/>
                      <a:gd name="connsiteX0" fmla="*/ 8096 w 408735"/>
                      <a:gd name="connsiteY0" fmla="*/ 227829 h 412604"/>
                      <a:gd name="connsiteX1" fmla="*/ 10479 w 408735"/>
                      <a:gd name="connsiteY1" fmla="*/ 169490 h 412604"/>
                      <a:gd name="connsiteX2" fmla="*/ 89057 w 408735"/>
                      <a:gd name="connsiteY2" fmla="*/ 45665 h 412604"/>
                      <a:gd name="connsiteX3" fmla="*/ 237886 w 408735"/>
                      <a:gd name="connsiteY3" fmla="*/ 421 h 412604"/>
                      <a:gd name="connsiteX4" fmla="*/ 334325 w 408735"/>
                      <a:gd name="connsiteY4" fmla="*/ 59952 h 412604"/>
                      <a:gd name="connsiteX5" fmla="*/ 405765 w 408735"/>
                      <a:gd name="connsiteY5" fmla="*/ 127815 h 412604"/>
                      <a:gd name="connsiteX6" fmla="*/ 374806 w 408735"/>
                      <a:gd name="connsiteY6" fmla="*/ 207589 h 412604"/>
                      <a:gd name="connsiteX7" fmla="*/ 365283 w 408735"/>
                      <a:gd name="connsiteY7" fmla="*/ 243310 h 412604"/>
                      <a:gd name="connsiteX8" fmla="*/ 341472 w 408735"/>
                      <a:gd name="connsiteY8" fmla="*/ 267122 h 412604"/>
                      <a:gd name="connsiteX9" fmla="*/ 336711 w 408735"/>
                      <a:gd name="connsiteY9" fmla="*/ 309985 h 412604"/>
                      <a:gd name="connsiteX10" fmla="*/ 315279 w 408735"/>
                      <a:gd name="connsiteY10" fmla="*/ 336178 h 412604"/>
                      <a:gd name="connsiteX11" fmla="*/ 300991 w 408735"/>
                      <a:gd name="connsiteY11" fmla="*/ 369514 h 412604"/>
                      <a:gd name="connsiteX12" fmla="*/ 272416 w 408735"/>
                      <a:gd name="connsiteY12" fmla="*/ 388565 h 412604"/>
                      <a:gd name="connsiteX13" fmla="*/ 229555 w 408735"/>
                      <a:gd name="connsiteY13" fmla="*/ 395708 h 412604"/>
                      <a:gd name="connsiteX14" fmla="*/ 197405 w 408735"/>
                      <a:gd name="connsiteY14" fmla="*/ 412376 h 412604"/>
                      <a:gd name="connsiteX15" fmla="*/ 153354 w 408735"/>
                      <a:gd name="connsiteY15" fmla="*/ 405234 h 412604"/>
                      <a:gd name="connsiteX16" fmla="*/ 89060 w 408735"/>
                      <a:gd name="connsiteY16" fmla="*/ 390946 h 412604"/>
                      <a:gd name="connsiteX17" fmla="*/ 53340 w 408735"/>
                      <a:gd name="connsiteY17" fmla="*/ 364752 h 412604"/>
                      <a:gd name="connsiteX18" fmla="*/ 27148 w 408735"/>
                      <a:gd name="connsiteY18" fmla="*/ 319508 h 412604"/>
                      <a:gd name="connsiteX19" fmla="*/ 15241 w 408735"/>
                      <a:gd name="connsiteY19" fmla="*/ 281409 h 412604"/>
                      <a:gd name="connsiteX20" fmla="*/ 8096 w 408735"/>
                      <a:gd name="connsiteY20" fmla="*/ 227829 h 412604"/>
                      <a:gd name="connsiteX0" fmla="*/ 7643 w 410663"/>
                      <a:gd name="connsiteY0" fmla="*/ 230210 h 412604"/>
                      <a:gd name="connsiteX1" fmla="*/ 12407 w 410663"/>
                      <a:gd name="connsiteY1" fmla="*/ 169490 h 412604"/>
                      <a:gd name="connsiteX2" fmla="*/ 90985 w 410663"/>
                      <a:gd name="connsiteY2" fmla="*/ 45665 h 412604"/>
                      <a:gd name="connsiteX3" fmla="*/ 239814 w 410663"/>
                      <a:gd name="connsiteY3" fmla="*/ 421 h 412604"/>
                      <a:gd name="connsiteX4" fmla="*/ 336253 w 410663"/>
                      <a:gd name="connsiteY4" fmla="*/ 59952 h 412604"/>
                      <a:gd name="connsiteX5" fmla="*/ 407693 w 410663"/>
                      <a:gd name="connsiteY5" fmla="*/ 127815 h 412604"/>
                      <a:gd name="connsiteX6" fmla="*/ 376734 w 410663"/>
                      <a:gd name="connsiteY6" fmla="*/ 207589 h 412604"/>
                      <a:gd name="connsiteX7" fmla="*/ 367211 w 410663"/>
                      <a:gd name="connsiteY7" fmla="*/ 243310 h 412604"/>
                      <a:gd name="connsiteX8" fmla="*/ 343400 w 410663"/>
                      <a:gd name="connsiteY8" fmla="*/ 267122 h 412604"/>
                      <a:gd name="connsiteX9" fmla="*/ 338639 w 410663"/>
                      <a:gd name="connsiteY9" fmla="*/ 309985 h 412604"/>
                      <a:gd name="connsiteX10" fmla="*/ 317207 w 410663"/>
                      <a:gd name="connsiteY10" fmla="*/ 336178 h 412604"/>
                      <a:gd name="connsiteX11" fmla="*/ 302919 w 410663"/>
                      <a:gd name="connsiteY11" fmla="*/ 369514 h 412604"/>
                      <a:gd name="connsiteX12" fmla="*/ 274344 w 410663"/>
                      <a:gd name="connsiteY12" fmla="*/ 388565 h 412604"/>
                      <a:gd name="connsiteX13" fmla="*/ 231483 w 410663"/>
                      <a:gd name="connsiteY13" fmla="*/ 395708 h 412604"/>
                      <a:gd name="connsiteX14" fmla="*/ 199333 w 410663"/>
                      <a:gd name="connsiteY14" fmla="*/ 412376 h 412604"/>
                      <a:gd name="connsiteX15" fmla="*/ 155282 w 410663"/>
                      <a:gd name="connsiteY15" fmla="*/ 405234 h 412604"/>
                      <a:gd name="connsiteX16" fmla="*/ 90988 w 410663"/>
                      <a:gd name="connsiteY16" fmla="*/ 390946 h 412604"/>
                      <a:gd name="connsiteX17" fmla="*/ 55268 w 410663"/>
                      <a:gd name="connsiteY17" fmla="*/ 364752 h 412604"/>
                      <a:gd name="connsiteX18" fmla="*/ 29076 w 410663"/>
                      <a:gd name="connsiteY18" fmla="*/ 319508 h 412604"/>
                      <a:gd name="connsiteX19" fmla="*/ 17169 w 410663"/>
                      <a:gd name="connsiteY19" fmla="*/ 281409 h 412604"/>
                      <a:gd name="connsiteX20" fmla="*/ 7643 w 410663"/>
                      <a:gd name="connsiteY20" fmla="*/ 230210 h 412604"/>
                      <a:gd name="connsiteX0" fmla="*/ 6620 w 409640"/>
                      <a:gd name="connsiteY0" fmla="*/ 230210 h 412604"/>
                      <a:gd name="connsiteX1" fmla="*/ 11384 w 409640"/>
                      <a:gd name="connsiteY1" fmla="*/ 169490 h 412604"/>
                      <a:gd name="connsiteX2" fmla="*/ 89962 w 409640"/>
                      <a:gd name="connsiteY2" fmla="*/ 45665 h 412604"/>
                      <a:gd name="connsiteX3" fmla="*/ 238791 w 409640"/>
                      <a:gd name="connsiteY3" fmla="*/ 421 h 412604"/>
                      <a:gd name="connsiteX4" fmla="*/ 335230 w 409640"/>
                      <a:gd name="connsiteY4" fmla="*/ 59952 h 412604"/>
                      <a:gd name="connsiteX5" fmla="*/ 406670 w 409640"/>
                      <a:gd name="connsiteY5" fmla="*/ 127815 h 412604"/>
                      <a:gd name="connsiteX6" fmla="*/ 375711 w 409640"/>
                      <a:gd name="connsiteY6" fmla="*/ 207589 h 412604"/>
                      <a:gd name="connsiteX7" fmla="*/ 366188 w 409640"/>
                      <a:gd name="connsiteY7" fmla="*/ 243310 h 412604"/>
                      <a:gd name="connsiteX8" fmla="*/ 342377 w 409640"/>
                      <a:gd name="connsiteY8" fmla="*/ 267122 h 412604"/>
                      <a:gd name="connsiteX9" fmla="*/ 337616 w 409640"/>
                      <a:gd name="connsiteY9" fmla="*/ 309985 h 412604"/>
                      <a:gd name="connsiteX10" fmla="*/ 316184 w 409640"/>
                      <a:gd name="connsiteY10" fmla="*/ 336178 h 412604"/>
                      <a:gd name="connsiteX11" fmla="*/ 301896 w 409640"/>
                      <a:gd name="connsiteY11" fmla="*/ 369514 h 412604"/>
                      <a:gd name="connsiteX12" fmla="*/ 273321 w 409640"/>
                      <a:gd name="connsiteY12" fmla="*/ 388565 h 412604"/>
                      <a:gd name="connsiteX13" fmla="*/ 230460 w 409640"/>
                      <a:gd name="connsiteY13" fmla="*/ 395708 h 412604"/>
                      <a:gd name="connsiteX14" fmla="*/ 198310 w 409640"/>
                      <a:gd name="connsiteY14" fmla="*/ 412376 h 412604"/>
                      <a:gd name="connsiteX15" fmla="*/ 154259 w 409640"/>
                      <a:gd name="connsiteY15" fmla="*/ 405234 h 412604"/>
                      <a:gd name="connsiteX16" fmla="*/ 89965 w 409640"/>
                      <a:gd name="connsiteY16" fmla="*/ 390946 h 412604"/>
                      <a:gd name="connsiteX17" fmla="*/ 54245 w 409640"/>
                      <a:gd name="connsiteY17" fmla="*/ 364752 h 412604"/>
                      <a:gd name="connsiteX18" fmla="*/ 28053 w 409640"/>
                      <a:gd name="connsiteY18" fmla="*/ 319508 h 412604"/>
                      <a:gd name="connsiteX19" fmla="*/ 16146 w 409640"/>
                      <a:gd name="connsiteY19" fmla="*/ 281409 h 412604"/>
                      <a:gd name="connsiteX20" fmla="*/ 6620 w 409640"/>
                      <a:gd name="connsiteY20" fmla="*/ 230210 h 412604"/>
                      <a:gd name="connsiteX0" fmla="*/ 6620 w 409640"/>
                      <a:gd name="connsiteY0" fmla="*/ 229931 h 412325"/>
                      <a:gd name="connsiteX1" fmla="*/ 11384 w 409640"/>
                      <a:gd name="connsiteY1" fmla="*/ 169211 h 412325"/>
                      <a:gd name="connsiteX2" fmla="*/ 35196 w 409640"/>
                      <a:gd name="connsiteY2" fmla="*/ 116824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31 h 412325"/>
                      <a:gd name="connsiteX1" fmla="*/ 11384 w 409640"/>
                      <a:gd name="connsiteY1" fmla="*/ 169211 h 412325"/>
                      <a:gd name="connsiteX2" fmla="*/ 11384 w 409640"/>
                      <a:gd name="connsiteY2" fmla="*/ 135874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31 h 412325"/>
                      <a:gd name="connsiteX1" fmla="*/ 11384 w 409640"/>
                      <a:gd name="connsiteY1" fmla="*/ 169211 h 412325"/>
                      <a:gd name="connsiteX2" fmla="*/ 25672 w 409640"/>
                      <a:gd name="connsiteY2" fmla="*/ 123968 h 412325"/>
                      <a:gd name="connsiteX3" fmla="*/ 89962 w 409640"/>
                      <a:gd name="connsiteY3" fmla="*/ 45386 h 412325"/>
                      <a:gd name="connsiteX4" fmla="*/ 238791 w 409640"/>
                      <a:gd name="connsiteY4" fmla="*/ 142 h 412325"/>
                      <a:gd name="connsiteX5" fmla="*/ 335230 w 409640"/>
                      <a:gd name="connsiteY5" fmla="*/ 59673 h 412325"/>
                      <a:gd name="connsiteX6" fmla="*/ 406670 w 409640"/>
                      <a:gd name="connsiteY6" fmla="*/ 127536 h 412325"/>
                      <a:gd name="connsiteX7" fmla="*/ 375711 w 409640"/>
                      <a:gd name="connsiteY7" fmla="*/ 207310 h 412325"/>
                      <a:gd name="connsiteX8" fmla="*/ 366188 w 409640"/>
                      <a:gd name="connsiteY8" fmla="*/ 243031 h 412325"/>
                      <a:gd name="connsiteX9" fmla="*/ 342377 w 409640"/>
                      <a:gd name="connsiteY9" fmla="*/ 266843 h 412325"/>
                      <a:gd name="connsiteX10" fmla="*/ 337616 w 409640"/>
                      <a:gd name="connsiteY10" fmla="*/ 309706 h 412325"/>
                      <a:gd name="connsiteX11" fmla="*/ 316184 w 409640"/>
                      <a:gd name="connsiteY11" fmla="*/ 335899 h 412325"/>
                      <a:gd name="connsiteX12" fmla="*/ 301896 w 409640"/>
                      <a:gd name="connsiteY12" fmla="*/ 369235 h 412325"/>
                      <a:gd name="connsiteX13" fmla="*/ 273321 w 409640"/>
                      <a:gd name="connsiteY13" fmla="*/ 388286 h 412325"/>
                      <a:gd name="connsiteX14" fmla="*/ 230460 w 409640"/>
                      <a:gd name="connsiteY14" fmla="*/ 395429 h 412325"/>
                      <a:gd name="connsiteX15" fmla="*/ 198310 w 409640"/>
                      <a:gd name="connsiteY15" fmla="*/ 412097 h 412325"/>
                      <a:gd name="connsiteX16" fmla="*/ 154259 w 409640"/>
                      <a:gd name="connsiteY16" fmla="*/ 404955 h 412325"/>
                      <a:gd name="connsiteX17" fmla="*/ 89965 w 409640"/>
                      <a:gd name="connsiteY17" fmla="*/ 390667 h 412325"/>
                      <a:gd name="connsiteX18" fmla="*/ 54245 w 409640"/>
                      <a:gd name="connsiteY18" fmla="*/ 364473 h 412325"/>
                      <a:gd name="connsiteX19" fmla="*/ 28053 w 409640"/>
                      <a:gd name="connsiteY19" fmla="*/ 319229 h 412325"/>
                      <a:gd name="connsiteX20" fmla="*/ 16146 w 409640"/>
                      <a:gd name="connsiteY20" fmla="*/ 281130 h 412325"/>
                      <a:gd name="connsiteX21" fmla="*/ 6620 w 409640"/>
                      <a:gd name="connsiteY21" fmla="*/ 229931 h 412325"/>
                      <a:gd name="connsiteX0" fmla="*/ 6620 w 409640"/>
                      <a:gd name="connsiteY0" fmla="*/ 229907 h 412301"/>
                      <a:gd name="connsiteX1" fmla="*/ 11384 w 409640"/>
                      <a:gd name="connsiteY1" fmla="*/ 169187 h 412301"/>
                      <a:gd name="connsiteX2" fmla="*/ 25672 w 409640"/>
                      <a:gd name="connsiteY2" fmla="*/ 123944 h 412301"/>
                      <a:gd name="connsiteX3" fmla="*/ 59009 w 409640"/>
                      <a:gd name="connsiteY3" fmla="*/ 78700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66153 w 409640"/>
                      <a:gd name="connsiteY3" fmla="*/ 100132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907 h 412301"/>
                      <a:gd name="connsiteX1" fmla="*/ 11384 w 409640"/>
                      <a:gd name="connsiteY1" fmla="*/ 169187 h 412301"/>
                      <a:gd name="connsiteX2" fmla="*/ 25672 w 409640"/>
                      <a:gd name="connsiteY2" fmla="*/ 123944 h 412301"/>
                      <a:gd name="connsiteX3" fmla="*/ 59009 w 409640"/>
                      <a:gd name="connsiteY3" fmla="*/ 104894 h 412301"/>
                      <a:gd name="connsiteX4" fmla="*/ 89962 w 409640"/>
                      <a:gd name="connsiteY4" fmla="*/ 45362 h 412301"/>
                      <a:gd name="connsiteX5" fmla="*/ 238791 w 409640"/>
                      <a:gd name="connsiteY5" fmla="*/ 118 h 412301"/>
                      <a:gd name="connsiteX6" fmla="*/ 335230 w 409640"/>
                      <a:gd name="connsiteY6" fmla="*/ 59649 h 412301"/>
                      <a:gd name="connsiteX7" fmla="*/ 406670 w 409640"/>
                      <a:gd name="connsiteY7" fmla="*/ 127512 h 412301"/>
                      <a:gd name="connsiteX8" fmla="*/ 375711 w 409640"/>
                      <a:gd name="connsiteY8" fmla="*/ 207286 h 412301"/>
                      <a:gd name="connsiteX9" fmla="*/ 366188 w 409640"/>
                      <a:gd name="connsiteY9" fmla="*/ 243007 h 412301"/>
                      <a:gd name="connsiteX10" fmla="*/ 342377 w 409640"/>
                      <a:gd name="connsiteY10" fmla="*/ 266819 h 412301"/>
                      <a:gd name="connsiteX11" fmla="*/ 337616 w 409640"/>
                      <a:gd name="connsiteY11" fmla="*/ 309682 h 412301"/>
                      <a:gd name="connsiteX12" fmla="*/ 316184 w 409640"/>
                      <a:gd name="connsiteY12" fmla="*/ 335875 h 412301"/>
                      <a:gd name="connsiteX13" fmla="*/ 301896 w 409640"/>
                      <a:gd name="connsiteY13" fmla="*/ 369211 h 412301"/>
                      <a:gd name="connsiteX14" fmla="*/ 273321 w 409640"/>
                      <a:gd name="connsiteY14" fmla="*/ 388262 h 412301"/>
                      <a:gd name="connsiteX15" fmla="*/ 230460 w 409640"/>
                      <a:gd name="connsiteY15" fmla="*/ 395405 h 412301"/>
                      <a:gd name="connsiteX16" fmla="*/ 198310 w 409640"/>
                      <a:gd name="connsiteY16" fmla="*/ 412073 h 412301"/>
                      <a:gd name="connsiteX17" fmla="*/ 154259 w 409640"/>
                      <a:gd name="connsiteY17" fmla="*/ 404931 h 412301"/>
                      <a:gd name="connsiteX18" fmla="*/ 89965 w 409640"/>
                      <a:gd name="connsiteY18" fmla="*/ 390643 h 412301"/>
                      <a:gd name="connsiteX19" fmla="*/ 54245 w 409640"/>
                      <a:gd name="connsiteY19" fmla="*/ 364449 h 412301"/>
                      <a:gd name="connsiteX20" fmla="*/ 28053 w 409640"/>
                      <a:gd name="connsiteY20" fmla="*/ 319205 h 412301"/>
                      <a:gd name="connsiteX21" fmla="*/ 16146 w 409640"/>
                      <a:gd name="connsiteY21" fmla="*/ 281106 h 412301"/>
                      <a:gd name="connsiteX22" fmla="*/ 6620 w 409640"/>
                      <a:gd name="connsiteY22" fmla="*/ 229907 h 412301"/>
                      <a:gd name="connsiteX0" fmla="*/ 6620 w 409640"/>
                      <a:gd name="connsiteY0" fmla="*/ 229815 h 412209"/>
                      <a:gd name="connsiteX1" fmla="*/ 11384 w 409640"/>
                      <a:gd name="connsiteY1" fmla="*/ 169095 h 412209"/>
                      <a:gd name="connsiteX2" fmla="*/ 25672 w 409640"/>
                      <a:gd name="connsiteY2" fmla="*/ 123852 h 412209"/>
                      <a:gd name="connsiteX3" fmla="*/ 59009 w 409640"/>
                      <a:gd name="connsiteY3" fmla="*/ 104802 h 412209"/>
                      <a:gd name="connsiteX4" fmla="*/ 87581 w 409640"/>
                      <a:gd name="connsiteY4" fmla="*/ 52414 h 412209"/>
                      <a:gd name="connsiteX5" fmla="*/ 238791 w 409640"/>
                      <a:gd name="connsiteY5" fmla="*/ 26 h 412209"/>
                      <a:gd name="connsiteX6" fmla="*/ 335230 w 409640"/>
                      <a:gd name="connsiteY6" fmla="*/ 59557 h 412209"/>
                      <a:gd name="connsiteX7" fmla="*/ 406670 w 409640"/>
                      <a:gd name="connsiteY7" fmla="*/ 127420 h 412209"/>
                      <a:gd name="connsiteX8" fmla="*/ 375711 w 409640"/>
                      <a:gd name="connsiteY8" fmla="*/ 207194 h 412209"/>
                      <a:gd name="connsiteX9" fmla="*/ 366188 w 409640"/>
                      <a:gd name="connsiteY9" fmla="*/ 242915 h 412209"/>
                      <a:gd name="connsiteX10" fmla="*/ 342377 w 409640"/>
                      <a:gd name="connsiteY10" fmla="*/ 266727 h 412209"/>
                      <a:gd name="connsiteX11" fmla="*/ 337616 w 409640"/>
                      <a:gd name="connsiteY11" fmla="*/ 309590 h 412209"/>
                      <a:gd name="connsiteX12" fmla="*/ 316184 w 409640"/>
                      <a:gd name="connsiteY12" fmla="*/ 335783 h 412209"/>
                      <a:gd name="connsiteX13" fmla="*/ 301896 w 409640"/>
                      <a:gd name="connsiteY13" fmla="*/ 369119 h 412209"/>
                      <a:gd name="connsiteX14" fmla="*/ 273321 w 409640"/>
                      <a:gd name="connsiteY14" fmla="*/ 388170 h 412209"/>
                      <a:gd name="connsiteX15" fmla="*/ 230460 w 409640"/>
                      <a:gd name="connsiteY15" fmla="*/ 395313 h 412209"/>
                      <a:gd name="connsiteX16" fmla="*/ 198310 w 409640"/>
                      <a:gd name="connsiteY16" fmla="*/ 411981 h 412209"/>
                      <a:gd name="connsiteX17" fmla="*/ 154259 w 409640"/>
                      <a:gd name="connsiteY17" fmla="*/ 404839 h 412209"/>
                      <a:gd name="connsiteX18" fmla="*/ 89965 w 409640"/>
                      <a:gd name="connsiteY18" fmla="*/ 390551 h 412209"/>
                      <a:gd name="connsiteX19" fmla="*/ 54245 w 409640"/>
                      <a:gd name="connsiteY19" fmla="*/ 364357 h 412209"/>
                      <a:gd name="connsiteX20" fmla="*/ 28053 w 409640"/>
                      <a:gd name="connsiteY20" fmla="*/ 319113 h 412209"/>
                      <a:gd name="connsiteX21" fmla="*/ 16146 w 409640"/>
                      <a:gd name="connsiteY21" fmla="*/ 281014 h 412209"/>
                      <a:gd name="connsiteX22" fmla="*/ 6620 w 409640"/>
                      <a:gd name="connsiteY22" fmla="*/ 229815 h 412209"/>
                      <a:gd name="connsiteX0" fmla="*/ 6620 w 409640"/>
                      <a:gd name="connsiteY0" fmla="*/ 229815 h 412209"/>
                      <a:gd name="connsiteX1" fmla="*/ 11384 w 409640"/>
                      <a:gd name="connsiteY1" fmla="*/ 169095 h 412209"/>
                      <a:gd name="connsiteX2" fmla="*/ 25672 w 409640"/>
                      <a:gd name="connsiteY2" fmla="*/ 123852 h 412209"/>
                      <a:gd name="connsiteX3" fmla="*/ 59009 w 409640"/>
                      <a:gd name="connsiteY3" fmla="*/ 104802 h 412209"/>
                      <a:gd name="connsiteX4" fmla="*/ 87581 w 409640"/>
                      <a:gd name="connsiteY4" fmla="*/ 52414 h 412209"/>
                      <a:gd name="connsiteX5" fmla="*/ 238791 w 409640"/>
                      <a:gd name="connsiteY5" fmla="*/ 26 h 412209"/>
                      <a:gd name="connsiteX6" fmla="*/ 335230 w 409640"/>
                      <a:gd name="connsiteY6" fmla="*/ 59557 h 412209"/>
                      <a:gd name="connsiteX7" fmla="*/ 406670 w 409640"/>
                      <a:gd name="connsiteY7" fmla="*/ 127420 h 412209"/>
                      <a:gd name="connsiteX8" fmla="*/ 375711 w 409640"/>
                      <a:gd name="connsiteY8" fmla="*/ 207194 h 412209"/>
                      <a:gd name="connsiteX9" fmla="*/ 366188 w 409640"/>
                      <a:gd name="connsiteY9" fmla="*/ 242915 h 412209"/>
                      <a:gd name="connsiteX10" fmla="*/ 342377 w 409640"/>
                      <a:gd name="connsiteY10" fmla="*/ 266727 h 412209"/>
                      <a:gd name="connsiteX11" fmla="*/ 337616 w 409640"/>
                      <a:gd name="connsiteY11" fmla="*/ 309590 h 412209"/>
                      <a:gd name="connsiteX12" fmla="*/ 316184 w 409640"/>
                      <a:gd name="connsiteY12" fmla="*/ 335783 h 412209"/>
                      <a:gd name="connsiteX13" fmla="*/ 301896 w 409640"/>
                      <a:gd name="connsiteY13" fmla="*/ 369119 h 412209"/>
                      <a:gd name="connsiteX14" fmla="*/ 273321 w 409640"/>
                      <a:gd name="connsiteY14" fmla="*/ 388170 h 412209"/>
                      <a:gd name="connsiteX15" fmla="*/ 230460 w 409640"/>
                      <a:gd name="connsiteY15" fmla="*/ 395313 h 412209"/>
                      <a:gd name="connsiteX16" fmla="*/ 198310 w 409640"/>
                      <a:gd name="connsiteY16" fmla="*/ 411981 h 412209"/>
                      <a:gd name="connsiteX17" fmla="*/ 154259 w 409640"/>
                      <a:gd name="connsiteY17" fmla="*/ 404839 h 412209"/>
                      <a:gd name="connsiteX18" fmla="*/ 89965 w 409640"/>
                      <a:gd name="connsiteY18" fmla="*/ 390551 h 412209"/>
                      <a:gd name="connsiteX19" fmla="*/ 54245 w 409640"/>
                      <a:gd name="connsiteY19" fmla="*/ 364357 h 412209"/>
                      <a:gd name="connsiteX20" fmla="*/ 28053 w 409640"/>
                      <a:gd name="connsiteY20" fmla="*/ 319113 h 412209"/>
                      <a:gd name="connsiteX21" fmla="*/ 16146 w 409640"/>
                      <a:gd name="connsiteY21" fmla="*/ 281014 h 412209"/>
                      <a:gd name="connsiteX22" fmla="*/ 6620 w 409640"/>
                      <a:gd name="connsiteY22" fmla="*/ 229815 h 412209"/>
                      <a:gd name="connsiteX0" fmla="*/ 6620 w 409640"/>
                      <a:gd name="connsiteY0" fmla="*/ 231653 h 414047"/>
                      <a:gd name="connsiteX1" fmla="*/ 11384 w 409640"/>
                      <a:gd name="connsiteY1" fmla="*/ 170933 h 414047"/>
                      <a:gd name="connsiteX2" fmla="*/ 25672 w 409640"/>
                      <a:gd name="connsiteY2" fmla="*/ 125690 h 414047"/>
                      <a:gd name="connsiteX3" fmla="*/ 59009 w 409640"/>
                      <a:gd name="connsiteY3" fmla="*/ 106640 h 414047"/>
                      <a:gd name="connsiteX4" fmla="*/ 87581 w 409640"/>
                      <a:gd name="connsiteY4" fmla="*/ 54252 h 414047"/>
                      <a:gd name="connsiteX5" fmla="*/ 159021 w 409640"/>
                      <a:gd name="connsiteY5" fmla="*/ 18533 h 414047"/>
                      <a:gd name="connsiteX6" fmla="*/ 238791 w 409640"/>
                      <a:gd name="connsiteY6" fmla="*/ 1864 h 414047"/>
                      <a:gd name="connsiteX7" fmla="*/ 335230 w 409640"/>
                      <a:gd name="connsiteY7" fmla="*/ 61395 h 414047"/>
                      <a:gd name="connsiteX8" fmla="*/ 406670 w 409640"/>
                      <a:gd name="connsiteY8" fmla="*/ 129258 h 414047"/>
                      <a:gd name="connsiteX9" fmla="*/ 375711 w 409640"/>
                      <a:gd name="connsiteY9" fmla="*/ 209032 h 414047"/>
                      <a:gd name="connsiteX10" fmla="*/ 366188 w 409640"/>
                      <a:gd name="connsiteY10" fmla="*/ 244753 h 414047"/>
                      <a:gd name="connsiteX11" fmla="*/ 342377 w 409640"/>
                      <a:gd name="connsiteY11" fmla="*/ 268565 h 414047"/>
                      <a:gd name="connsiteX12" fmla="*/ 337616 w 409640"/>
                      <a:gd name="connsiteY12" fmla="*/ 311428 h 414047"/>
                      <a:gd name="connsiteX13" fmla="*/ 316184 w 409640"/>
                      <a:gd name="connsiteY13" fmla="*/ 337621 h 414047"/>
                      <a:gd name="connsiteX14" fmla="*/ 301896 w 409640"/>
                      <a:gd name="connsiteY14" fmla="*/ 370957 h 414047"/>
                      <a:gd name="connsiteX15" fmla="*/ 273321 w 409640"/>
                      <a:gd name="connsiteY15" fmla="*/ 390008 h 414047"/>
                      <a:gd name="connsiteX16" fmla="*/ 230460 w 409640"/>
                      <a:gd name="connsiteY16" fmla="*/ 397151 h 414047"/>
                      <a:gd name="connsiteX17" fmla="*/ 198310 w 409640"/>
                      <a:gd name="connsiteY17" fmla="*/ 413819 h 414047"/>
                      <a:gd name="connsiteX18" fmla="*/ 154259 w 409640"/>
                      <a:gd name="connsiteY18" fmla="*/ 406677 h 414047"/>
                      <a:gd name="connsiteX19" fmla="*/ 89965 w 409640"/>
                      <a:gd name="connsiteY19" fmla="*/ 392389 h 414047"/>
                      <a:gd name="connsiteX20" fmla="*/ 54245 w 409640"/>
                      <a:gd name="connsiteY20" fmla="*/ 366195 h 414047"/>
                      <a:gd name="connsiteX21" fmla="*/ 28053 w 409640"/>
                      <a:gd name="connsiteY21" fmla="*/ 320951 h 414047"/>
                      <a:gd name="connsiteX22" fmla="*/ 16146 w 409640"/>
                      <a:gd name="connsiteY22" fmla="*/ 282852 h 414047"/>
                      <a:gd name="connsiteX23" fmla="*/ 6620 w 409640"/>
                      <a:gd name="connsiteY23" fmla="*/ 231653 h 414047"/>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2040 h 414434"/>
                      <a:gd name="connsiteX1" fmla="*/ 11384 w 409640"/>
                      <a:gd name="connsiteY1" fmla="*/ 171320 h 414434"/>
                      <a:gd name="connsiteX2" fmla="*/ 25672 w 409640"/>
                      <a:gd name="connsiteY2" fmla="*/ 126077 h 414434"/>
                      <a:gd name="connsiteX3" fmla="*/ 59009 w 409640"/>
                      <a:gd name="connsiteY3" fmla="*/ 107027 h 414434"/>
                      <a:gd name="connsiteX4" fmla="*/ 87581 w 409640"/>
                      <a:gd name="connsiteY4" fmla="*/ 54639 h 414434"/>
                      <a:gd name="connsiteX5" fmla="*/ 123302 w 409640"/>
                      <a:gd name="connsiteY5" fmla="*/ 16539 h 414434"/>
                      <a:gd name="connsiteX6" fmla="*/ 238791 w 409640"/>
                      <a:gd name="connsiteY6" fmla="*/ 2251 h 414434"/>
                      <a:gd name="connsiteX7" fmla="*/ 335230 w 409640"/>
                      <a:gd name="connsiteY7" fmla="*/ 61782 h 414434"/>
                      <a:gd name="connsiteX8" fmla="*/ 406670 w 409640"/>
                      <a:gd name="connsiteY8" fmla="*/ 129645 h 414434"/>
                      <a:gd name="connsiteX9" fmla="*/ 375711 w 409640"/>
                      <a:gd name="connsiteY9" fmla="*/ 209419 h 414434"/>
                      <a:gd name="connsiteX10" fmla="*/ 366188 w 409640"/>
                      <a:gd name="connsiteY10" fmla="*/ 245140 h 414434"/>
                      <a:gd name="connsiteX11" fmla="*/ 342377 w 409640"/>
                      <a:gd name="connsiteY11" fmla="*/ 268952 h 414434"/>
                      <a:gd name="connsiteX12" fmla="*/ 337616 w 409640"/>
                      <a:gd name="connsiteY12" fmla="*/ 311815 h 414434"/>
                      <a:gd name="connsiteX13" fmla="*/ 316184 w 409640"/>
                      <a:gd name="connsiteY13" fmla="*/ 338008 h 414434"/>
                      <a:gd name="connsiteX14" fmla="*/ 301896 w 409640"/>
                      <a:gd name="connsiteY14" fmla="*/ 371344 h 414434"/>
                      <a:gd name="connsiteX15" fmla="*/ 273321 w 409640"/>
                      <a:gd name="connsiteY15" fmla="*/ 390395 h 414434"/>
                      <a:gd name="connsiteX16" fmla="*/ 230460 w 409640"/>
                      <a:gd name="connsiteY16" fmla="*/ 397538 h 414434"/>
                      <a:gd name="connsiteX17" fmla="*/ 198310 w 409640"/>
                      <a:gd name="connsiteY17" fmla="*/ 414206 h 414434"/>
                      <a:gd name="connsiteX18" fmla="*/ 154259 w 409640"/>
                      <a:gd name="connsiteY18" fmla="*/ 407064 h 414434"/>
                      <a:gd name="connsiteX19" fmla="*/ 89965 w 409640"/>
                      <a:gd name="connsiteY19" fmla="*/ 392776 h 414434"/>
                      <a:gd name="connsiteX20" fmla="*/ 54245 w 409640"/>
                      <a:gd name="connsiteY20" fmla="*/ 366582 h 414434"/>
                      <a:gd name="connsiteX21" fmla="*/ 28053 w 409640"/>
                      <a:gd name="connsiteY21" fmla="*/ 321338 h 414434"/>
                      <a:gd name="connsiteX22" fmla="*/ 16146 w 409640"/>
                      <a:gd name="connsiteY22" fmla="*/ 283239 h 414434"/>
                      <a:gd name="connsiteX23" fmla="*/ 6620 w 409640"/>
                      <a:gd name="connsiteY23" fmla="*/ 232040 h 414434"/>
                      <a:gd name="connsiteX0" fmla="*/ 6620 w 409640"/>
                      <a:gd name="connsiteY0" fmla="*/ 233938 h 416332"/>
                      <a:gd name="connsiteX1" fmla="*/ 11384 w 409640"/>
                      <a:gd name="connsiteY1" fmla="*/ 173218 h 416332"/>
                      <a:gd name="connsiteX2" fmla="*/ 25672 w 409640"/>
                      <a:gd name="connsiteY2" fmla="*/ 127975 h 416332"/>
                      <a:gd name="connsiteX3" fmla="*/ 59009 w 409640"/>
                      <a:gd name="connsiteY3" fmla="*/ 108925 h 416332"/>
                      <a:gd name="connsiteX4" fmla="*/ 87581 w 409640"/>
                      <a:gd name="connsiteY4" fmla="*/ 56537 h 416332"/>
                      <a:gd name="connsiteX5" fmla="*/ 123302 w 409640"/>
                      <a:gd name="connsiteY5" fmla="*/ 18437 h 416332"/>
                      <a:gd name="connsiteX6" fmla="*/ 178071 w 409640"/>
                      <a:gd name="connsiteY6" fmla="*/ 6531 h 416332"/>
                      <a:gd name="connsiteX7" fmla="*/ 238791 w 409640"/>
                      <a:gd name="connsiteY7" fmla="*/ 4149 h 416332"/>
                      <a:gd name="connsiteX8" fmla="*/ 335230 w 409640"/>
                      <a:gd name="connsiteY8" fmla="*/ 63680 h 416332"/>
                      <a:gd name="connsiteX9" fmla="*/ 406670 w 409640"/>
                      <a:gd name="connsiteY9" fmla="*/ 131543 h 416332"/>
                      <a:gd name="connsiteX10" fmla="*/ 375711 w 409640"/>
                      <a:gd name="connsiteY10" fmla="*/ 211317 h 416332"/>
                      <a:gd name="connsiteX11" fmla="*/ 366188 w 409640"/>
                      <a:gd name="connsiteY11" fmla="*/ 247038 h 416332"/>
                      <a:gd name="connsiteX12" fmla="*/ 342377 w 409640"/>
                      <a:gd name="connsiteY12" fmla="*/ 270850 h 416332"/>
                      <a:gd name="connsiteX13" fmla="*/ 337616 w 409640"/>
                      <a:gd name="connsiteY13" fmla="*/ 313713 h 416332"/>
                      <a:gd name="connsiteX14" fmla="*/ 316184 w 409640"/>
                      <a:gd name="connsiteY14" fmla="*/ 339906 h 416332"/>
                      <a:gd name="connsiteX15" fmla="*/ 301896 w 409640"/>
                      <a:gd name="connsiteY15" fmla="*/ 373242 h 416332"/>
                      <a:gd name="connsiteX16" fmla="*/ 273321 w 409640"/>
                      <a:gd name="connsiteY16" fmla="*/ 392293 h 416332"/>
                      <a:gd name="connsiteX17" fmla="*/ 230460 w 409640"/>
                      <a:gd name="connsiteY17" fmla="*/ 399436 h 416332"/>
                      <a:gd name="connsiteX18" fmla="*/ 198310 w 409640"/>
                      <a:gd name="connsiteY18" fmla="*/ 416104 h 416332"/>
                      <a:gd name="connsiteX19" fmla="*/ 154259 w 409640"/>
                      <a:gd name="connsiteY19" fmla="*/ 408962 h 416332"/>
                      <a:gd name="connsiteX20" fmla="*/ 89965 w 409640"/>
                      <a:gd name="connsiteY20" fmla="*/ 394674 h 416332"/>
                      <a:gd name="connsiteX21" fmla="*/ 54245 w 409640"/>
                      <a:gd name="connsiteY21" fmla="*/ 368480 h 416332"/>
                      <a:gd name="connsiteX22" fmla="*/ 28053 w 409640"/>
                      <a:gd name="connsiteY22" fmla="*/ 323236 h 416332"/>
                      <a:gd name="connsiteX23" fmla="*/ 16146 w 409640"/>
                      <a:gd name="connsiteY23" fmla="*/ 285137 h 416332"/>
                      <a:gd name="connsiteX24" fmla="*/ 6620 w 409640"/>
                      <a:gd name="connsiteY24" fmla="*/ 233938 h 416332"/>
                      <a:gd name="connsiteX0" fmla="*/ 6620 w 409640"/>
                      <a:gd name="connsiteY0" fmla="*/ 232222 h 414616"/>
                      <a:gd name="connsiteX1" fmla="*/ 11384 w 409640"/>
                      <a:gd name="connsiteY1" fmla="*/ 171502 h 414616"/>
                      <a:gd name="connsiteX2" fmla="*/ 25672 w 409640"/>
                      <a:gd name="connsiteY2" fmla="*/ 126259 h 414616"/>
                      <a:gd name="connsiteX3" fmla="*/ 59009 w 409640"/>
                      <a:gd name="connsiteY3" fmla="*/ 107209 h 414616"/>
                      <a:gd name="connsiteX4" fmla="*/ 87581 w 409640"/>
                      <a:gd name="connsiteY4" fmla="*/ 54821 h 414616"/>
                      <a:gd name="connsiteX5" fmla="*/ 123302 w 409640"/>
                      <a:gd name="connsiteY5" fmla="*/ 16721 h 414616"/>
                      <a:gd name="connsiteX6" fmla="*/ 178071 w 409640"/>
                      <a:gd name="connsiteY6" fmla="*/ 4815 h 414616"/>
                      <a:gd name="connsiteX7" fmla="*/ 257841 w 409640"/>
                      <a:gd name="connsiteY7" fmla="*/ 4814 h 414616"/>
                      <a:gd name="connsiteX8" fmla="*/ 335230 w 409640"/>
                      <a:gd name="connsiteY8" fmla="*/ 61964 h 414616"/>
                      <a:gd name="connsiteX9" fmla="*/ 406670 w 409640"/>
                      <a:gd name="connsiteY9" fmla="*/ 129827 h 414616"/>
                      <a:gd name="connsiteX10" fmla="*/ 375711 w 409640"/>
                      <a:gd name="connsiteY10" fmla="*/ 209601 h 414616"/>
                      <a:gd name="connsiteX11" fmla="*/ 366188 w 409640"/>
                      <a:gd name="connsiteY11" fmla="*/ 245322 h 414616"/>
                      <a:gd name="connsiteX12" fmla="*/ 342377 w 409640"/>
                      <a:gd name="connsiteY12" fmla="*/ 269134 h 414616"/>
                      <a:gd name="connsiteX13" fmla="*/ 337616 w 409640"/>
                      <a:gd name="connsiteY13" fmla="*/ 311997 h 414616"/>
                      <a:gd name="connsiteX14" fmla="*/ 316184 w 409640"/>
                      <a:gd name="connsiteY14" fmla="*/ 338190 h 414616"/>
                      <a:gd name="connsiteX15" fmla="*/ 301896 w 409640"/>
                      <a:gd name="connsiteY15" fmla="*/ 371526 h 414616"/>
                      <a:gd name="connsiteX16" fmla="*/ 273321 w 409640"/>
                      <a:gd name="connsiteY16" fmla="*/ 390577 h 414616"/>
                      <a:gd name="connsiteX17" fmla="*/ 230460 w 409640"/>
                      <a:gd name="connsiteY17" fmla="*/ 397720 h 414616"/>
                      <a:gd name="connsiteX18" fmla="*/ 198310 w 409640"/>
                      <a:gd name="connsiteY18" fmla="*/ 414388 h 414616"/>
                      <a:gd name="connsiteX19" fmla="*/ 154259 w 409640"/>
                      <a:gd name="connsiteY19" fmla="*/ 407246 h 414616"/>
                      <a:gd name="connsiteX20" fmla="*/ 89965 w 409640"/>
                      <a:gd name="connsiteY20" fmla="*/ 392958 h 414616"/>
                      <a:gd name="connsiteX21" fmla="*/ 54245 w 409640"/>
                      <a:gd name="connsiteY21" fmla="*/ 366764 h 414616"/>
                      <a:gd name="connsiteX22" fmla="*/ 28053 w 409640"/>
                      <a:gd name="connsiteY22" fmla="*/ 321520 h 414616"/>
                      <a:gd name="connsiteX23" fmla="*/ 16146 w 409640"/>
                      <a:gd name="connsiteY23" fmla="*/ 283421 h 414616"/>
                      <a:gd name="connsiteX24" fmla="*/ 6620 w 409640"/>
                      <a:gd name="connsiteY24" fmla="*/ 232222 h 414616"/>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827"/>
                      <a:gd name="connsiteX1" fmla="*/ 11384 w 409640"/>
                      <a:gd name="connsiteY1" fmla="*/ 169713 h 412827"/>
                      <a:gd name="connsiteX2" fmla="*/ 25672 w 409640"/>
                      <a:gd name="connsiteY2" fmla="*/ 124470 h 412827"/>
                      <a:gd name="connsiteX3" fmla="*/ 59009 w 409640"/>
                      <a:gd name="connsiteY3" fmla="*/ 105420 h 412827"/>
                      <a:gd name="connsiteX4" fmla="*/ 87581 w 409640"/>
                      <a:gd name="connsiteY4" fmla="*/ 53032 h 412827"/>
                      <a:gd name="connsiteX5" fmla="*/ 123302 w 409640"/>
                      <a:gd name="connsiteY5" fmla="*/ 14932 h 412827"/>
                      <a:gd name="connsiteX6" fmla="*/ 178071 w 409640"/>
                      <a:gd name="connsiteY6" fmla="*/ 3026 h 412827"/>
                      <a:gd name="connsiteX7" fmla="*/ 257841 w 409640"/>
                      <a:gd name="connsiteY7" fmla="*/ 3025 h 412827"/>
                      <a:gd name="connsiteX8" fmla="*/ 335230 w 409640"/>
                      <a:gd name="connsiteY8" fmla="*/ 60175 h 412827"/>
                      <a:gd name="connsiteX9" fmla="*/ 406670 w 409640"/>
                      <a:gd name="connsiteY9" fmla="*/ 128038 h 412827"/>
                      <a:gd name="connsiteX10" fmla="*/ 375711 w 409640"/>
                      <a:gd name="connsiteY10" fmla="*/ 207812 h 412827"/>
                      <a:gd name="connsiteX11" fmla="*/ 366188 w 409640"/>
                      <a:gd name="connsiteY11" fmla="*/ 243533 h 412827"/>
                      <a:gd name="connsiteX12" fmla="*/ 342377 w 409640"/>
                      <a:gd name="connsiteY12" fmla="*/ 267345 h 412827"/>
                      <a:gd name="connsiteX13" fmla="*/ 337616 w 409640"/>
                      <a:gd name="connsiteY13" fmla="*/ 310208 h 412827"/>
                      <a:gd name="connsiteX14" fmla="*/ 316184 w 409640"/>
                      <a:gd name="connsiteY14" fmla="*/ 336401 h 412827"/>
                      <a:gd name="connsiteX15" fmla="*/ 301896 w 409640"/>
                      <a:gd name="connsiteY15" fmla="*/ 369737 h 412827"/>
                      <a:gd name="connsiteX16" fmla="*/ 273321 w 409640"/>
                      <a:gd name="connsiteY16" fmla="*/ 388788 h 412827"/>
                      <a:gd name="connsiteX17" fmla="*/ 230460 w 409640"/>
                      <a:gd name="connsiteY17" fmla="*/ 395931 h 412827"/>
                      <a:gd name="connsiteX18" fmla="*/ 198310 w 409640"/>
                      <a:gd name="connsiteY18" fmla="*/ 412599 h 412827"/>
                      <a:gd name="connsiteX19" fmla="*/ 154259 w 409640"/>
                      <a:gd name="connsiteY19" fmla="*/ 405457 h 412827"/>
                      <a:gd name="connsiteX20" fmla="*/ 89965 w 409640"/>
                      <a:gd name="connsiteY20" fmla="*/ 391169 h 412827"/>
                      <a:gd name="connsiteX21" fmla="*/ 54245 w 409640"/>
                      <a:gd name="connsiteY21" fmla="*/ 364975 h 412827"/>
                      <a:gd name="connsiteX22" fmla="*/ 28053 w 409640"/>
                      <a:gd name="connsiteY22" fmla="*/ 319731 h 412827"/>
                      <a:gd name="connsiteX23" fmla="*/ 16146 w 409640"/>
                      <a:gd name="connsiteY23" fmla="*/ 281632 h 412827"/>
                      <a:gd name="connsiteX24" fmla="*/ 6620 w 409640"/>
                      <a:gd name="connsiteY24" fmla="*/ 230433 h 41282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6188 w 409640"/>
                      <a:gd name="connsiteY11" fmla="*/ 243533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6188 w 409640"/>
                      <a:gd name="connsiteY11" fmla="*/ 243533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09640"/>
                      <a:gd name="connsiteY0" fmla="*/ 230433 h 412607"/>
                      <a:gd name="connsiteX1" fmla="*/ 11384 w 409640"/>
                      <a:gd name="connsiteY1" fmla="*/ 169713 h 412607"/>
                      <a:gd name="connsiteX2" fmla="*/ 25672 w 409640"/>
                      <a:gd name="connsiteY2" fmla="*/ 124470 h 412607"/>
                      <a:gd name="connsiteX3" fmla="*/ 59009 w 409640"/>
                      <a:gd name="connsiteY3" fmla="*/ 105420 h 412607"/>
                      <a:gd name="connsiteX4" fmla="*/ 87581 w 409640"/>
                      <a:gd name="connsiteY4" fmla="*/ 53032 h 412607"/>
                      <a:gd name="connsiteX5" fmla="*/ 123302 w 409640"/>
                      <a:gd name="connsiteY5" fmla="*/ 14932 h 412607"/>
                      <a:gd name="connsiteX6" fmla="*/ 178071 w 409640"/>
                      <a:gd name="connsiteY6" fmla="*/ 3026 h 412607"/>
                      <a:gd name="connsiteX7" fmla="*/ 257841 w 409640"/>
                      <a:gd name="connsiteY7" fmla="*/ 3025 h 412607"/>
                      <a:gd name="connsiteX8" fmla="*/ 335230 w 409640"/>
                      <a:gd name="connsiteY8" fmla="*/ 60175 h 412607"/>
                      <a:gd name="connsiteX9" fmla="*/ 406670 w 409640"/>
                      <a:gd name="connsiteY9" fmla="*/ 128038 h 412607"/>
                      <a:gd name="connsiteX10" fmla="*/ 375711 w 409640"/>
                      <a:gd name="connsiteY10" fmla="*/ 207812 h 412607"/>
                      <a:gd name="connsiteX11" fmla="*/ 368569 w 409640"/>
                      <a:gd name="connsiteY11" fmla="*/ 248295 h 412607"/>
                      <a:gd name="connsiteX12" fmla="*/ 342377 w 409640"/>
                      <a:gd name="connsiteY12" fmla="*/ 267345 h 412607"/>
                      <a:gd name="connsiteX13" fmla="*/ 337616 w 409640"/>
                      <a:gd name="connsiteY13" fmla="*/ 310208 h 412607"/>
                      <a:gd name="connsiteX14" fmla="*/ 316184 w 409640"/>
                      <a:gd name="connsiteY14" fmla="*/ 336401 h 412607"/>
                      <a:gd name="connsiteX15" fmla="*/ 301896 w 409640"/>
                      <a:gd name="connsiteY15" fmla="*/ 369737 h 412607"/>
                      <a:gd name="connsiteX16" fmla="*/ 273321 w 409640"/>
                      <a:gd name="connsiteY16" fmla="*/ 388788 h 412607"/>
                      <a:gd name="connsiteX17" fmla="*/ 230460 w 409640"/>
                      <a:gd name="connsiteY17" fmla="*/ 395931 h 412607"/>
                      <a:gd name="connsiteX18" fmla="*/ 198310 w 409640"/>
                      <a:gd name="connsiteY18" fmla="*/ 412599 h 412607"/>
                      <a:gd name="connsiteX19" fmla="*/ 163784 w 409640"/>
                      <a:gd name="connsiteY19" fmla="*/ 398314 h 412607"/>
                      <a:gd name="connsiteX20" fmla="*/ 89965 w 409640"/>
                      <a:gd name="connsiteY20" fmla="*/ 391169 h 412607"/>
                      <a:gd name="connsiteX21" fmla="*/ 54245 w 409640"/>
                      <a:gd name="connsiteY21" fmla="*/ 364975 h 412607"/>
                      <a:gd name="connsiteX22" fmla="*/ 28053 w 409640"/>
                      <a:gd name="connsiteY22" fmla="*/ 319731 h 412607"/>
                      <a:gd name="connsiteX23" fmla="*/ 16146 w 409640"/>
                      <a:gd name="connsiteY23" fmla="*/ 281632 h 412607"/>
                      <a:gd name="connsiteX24" fmla="*/ 6620 w 409640"/>
                      <a:gd name="connsiteY24" fmla="*/ 230433 h 412607"/>
                      <a:gd name="connsiteX0" fmla="*/ 6620 w 412290"/>
                      <a:gd name="connsiteY0" fmla="*/ 230433 h 412607"/>
                      <a:gd name="connsiteX1" fmla="*/ 11384 w 412290"/>
                      <a:gd name="connsiteY1" fmla="*/ 169713 h 412607"/>
                      <a:gd name="connsiteX2" fmla="*/ 25672 w 412290"/>
                      <a:gd name="connsiteY2" fmla="*/ 124470 h 412607"/>
                      <a:gd name="connsiteX3" fmla="*/ 59009 w 412290"/>
                      <a:gd name="connsiteY3" fmla="*/ 105420 h 412607"/>
                      <a:gd name="connsiteX4" fmla="*/ 87581 w 412290"/>
                      <a:gd name="connsiteY4" fmla="*/ 53032 h 412607"/>
                      <a:gd name="connsiteX5" fmla="*/ 123302 w 412290"/>
                      <a:gd name="connsiteY5" fmla="*/ 14932 h 412607"/>
                      <a:gd name="connsiteX6" fmla="*/ 178071 w 412290"/>
                      <a:gd name="connsiteY6" fmla="*/ 3026 h 412607"/>
                      <a:gd name="connsiteX7" fmla="*/ 257841 w 412290"/>
                      <a:gd name="connsiteY7" fmla="*/ 3025 h 412607"/>
                      <a:gd name="connsiteX8" fmla="*/ 335230 w 412290"/>
                      <a:gd name="connsiteY8" fmla="*/ 60175 h 412607"/>
                      <a:gd name="connsiteX9" fmla="*/ 406670 w 412290"/>
                      <a:gd name="connsiteY9" fmla="*/ 128038 h 412607"/>
                      <a:gd name="connsiteX10" fmla="*/ 375711 w 412290"/>
                      <a:gd name="connsiteY10" fmla="*/ 207812 h 412607"/>
                      <a:gd name="connsiteX11" fmla="*/ 368569 w 412290"/>
                      <a:gd name="connsiteY11" fmla="*/ 248295 h 412607"/>
                      <a:gd name="connsiteX12" fmla="*/ 342377 w 412290"/>
                      <a:gd name="connsiteY12" fmla="*/ 267345 h 412607"/>
                      <a:gd name="connsiteX13" fmla="*/ 337616 w 412290"/>
                      <a:gd name="connsiteY13" fmla="*/ 310208 h 412607"/>
                      <a:gd name="connsiteX14" fmla="*/ 316184 w 412290"/>
                      <a:gd name="connsiteY14" fmla="*/ 336401 h 412607"/>
                      <a:gd name="connsiteX15" fmla="*/ 301896 w 412290"/>
                      <a:gd name="connsiteY15" fmla="*/ 369737 h 412607"/>
                      <a:gd name="connsiteX16" fmla="*/ 273321 w 412290"/>
                      <a:gd name="connsiteY16" fmla="*/ 388788 h 412607"/>
                      <a:gd name="connsiteX17" fmla="*/ 230460 w 412290"/>
                      <a:gd name="connsiteY17" fmla="*/ 395931 h 412607"/>
                      <a:gd name="connsiteX18" fmla="*/ 198310 w 412290"/>
                      <a:gd name="connsiteY18" fmla="*/ 412599 h 412607"/>
                      <a:gd name="connsiteX19" fmla="*/ 163784 w 412290"/>
                      <a:gd name="connsiteY19" fmla="*/ 398314 h 412607"/>
                      <a:gd name="connsiteX20" fmla="*/ 89965 w 412290"/>
                      <a:gd name="connsiteY20" fmla="*/ 391169 h 412607"/>
                      <a:gd name="connsiteX21" fmla="*/ 54245 w 412290"/>
                      <a:gd name="connsiteY21" fmla="*/ 364975 h 412607"/>
                      <a:gd name="connsiteX22" fmla="*/ 28053 w 412290"/>
                      <a:gd name="connsiteY22" fmla="*/ 319731 h 412607"/>
                      <a:gd name="connsiteX23" fmla="*/ 16146 w 412290"/>
                      <a:gd name="connsiteY23" fmla="*/ 281632 h 412607"/>
                      <a:gd name="connsiteX24" fmla="*/ 6620 w 412290"/>
                      <a:gd name="connsiteY24" fmla="*/ 230433 h 412607"/>
                      <a:gd name="connsiteX0" fmla="*/ 6620 w 418754"/>
                      <a:gd name="connsiteY0" fmla="*/ 230433 h 412607"/>
                      <a:gd name="connsiteX1" fmla="*/ 11384 w 418754"/>
                      <a:gd name="connsiteY1" fmla="*/ 169713 h 412607"/>
                      <a:gd name="connsiteX2" fmla="*/ 25672 w 418754"/>
                      <a:gd name="connsiteY2" fmla="*/ 124470 h 412607"/>
                      <a:gd name="connsiteX3" fmla="*/ 59009 w 418754"/>
                      <a:gd name="connsiteY3" fmla="*/ 105420 h 412607"/>
                      <a:gd name="connsiteX4" fmla="*/ 87581 w 418754"/>
                      <a:gd name="connsiteY4" fmla="*/ 53032 h 412607"/>
                      <a:gd name="connsiteX5" fmla="*/ 123302 w 418754"/>
                      <a:gd name="connsiteY5" fmla="*/ 14932 h 412607"/>
                      <a:gd name="connsiteX6" fmla="*/ 178071 w 418754"/>
                      <a:gd name="connsiteY6" fmla="*/ 3026 h 412607"/>
                      <a:gd name="connsiteX7" fmla="*/ 257841 w 418754"/>
                      <a:gd name="connsiteY7" fmla="*/ 3025 h 412607"/>
                      <a:gd name="connsiteX8" fmla="*/ 335230 w 418754"/>
                      <a:gd name="connsiteY8" fmla="*/ 60175 h 412607"/>
                      <a:gd name="connsiteX9" fmla="*/ 413814 w 418754"/>
                      <a:gd name="connsiteY9" fmla="*/ 147088 h 412607"/>
                      <a:gd name="connsiteX10" fmla="*/ 375711 w 418754"/>
                      <a:gd name="connsiteY10" fmla="*/ 207812 h 412607"/>
                      <a:gd name="connsiteX11" fmla="*/ 368569 w 418754"/>
                      <a:gd name="connsiteY11" fmla="*/ 248295 h 412607"/>
                      <a:gd name="connsiteX12" fmla="*/ 342377 w 418754"/>
                      <a:gd name="connsiteY12" fmla="*/ 267345 h 412607"/>
                      <a:gd name="connsiteX13" fmla="*/ 337616 w 418754"/>
                      <a:gd name="connsiteY13" fmla="*/ 310208 h 412607"/>
                      <a:gd name="connsiteX14" fmla="*/ 316184 w 418754"/>
                      <a:gd name="connsiteY14" fmla="*/ 336401 h 412607"/>
                      <a:gd name="connsiteX15" fmla="*/ 301896 w 418754"/>
                      <a:gd name="connsiteY15" fmla="*/ 369737 h 412607"/>
                      <a:gd name="connsiteX16" fmla="*/ 273321 w 418754"/>
                      <a:gd name="connsiteY16" fmla="*/ 388788 h 412607"/>
                      <a:gd name="connsiteX17" fmla="*/ 230460 w 418754"/>
                      <a:gd name="connsiteY17" fmla="*/ 395931 h 412607"/>
                      <a:gd name="connsiteX18" fmla="*/ 198310 w 418754"/>
                      <a:gd name="connsiteY18" fmla="*/ 412599 h 412607"/>
                      <a:gd name="connsiteX19" fmla="*/ 163784 w 418754"/>
                      <a:gd name="connsiteY19" fmla="*/ 398314 h 412607"/>
                      <a:gd name="connsiteX20" fmla="*/ 89965 w 418754"/>
                      <a:gd name="connsiteY20" fmla="*/ 391169 h 412607"/>
                      <a:gd name="connsiteX21" fmla="*/ 54245 w 418754"/>
                      <a:gd name="connsiteY21" fmla="*/ 364975 h 412607"/>
                      <a:gd name="connsiteX22" fmla="*/ 28053 w 418754"/>
                      <a:gd name="connsiteY22" fmla="*/ 319731 h 412607"/>
                      <a:gd name="connsiteX23" fmla="*/ 16146 w 418754"/>
                      <a:gd name="connsiteY23" fmla="*/ 281632 h 412607"/>
                      <a:gd name="connsiteX24" fmla="*/ 6620 w 418754"/>
                      <a:gd name="connsiteY24" fmla="*/ 230433 h 412607"/>
                      <a:gd name="connsiteX0" fmla="*/ 6620 w 417908"/>
                      <a:gd name="connsiteY0" fmla="*/ 230433 h 412607"/>
                      <a:gd name="connsiteX1" fmla="*/ 11384 w 417908"/>
                      <a:gd name="connsiteY1" fmla="*/ 169713 h 412607"/>
                      <a:gd name="connsiteX2" fmla="*/ 25672 w 417908"/>
                      <a:gd name="connsiteY2" fmla="*/ 124470 h 412607"/>
                      <a:gd name="connsiteX3" fmla="*/ 59009 w 417908"/>
                      <a:gd name="connsiteY3" fmla="*/ 105420 h 412607"/>
                      <a:gd name="connsiteX4" fmla="*/ 87581 w 417908"/>
                      <a:gd name="connsiteY4" fmla="*/ 53032 h 412607"/>
                      <a:gd name="connsiteX5" fmla="*/ 123302 w 417908"/>
                      <a:gd name="connsiteY5" fmla="*/ 14932 h 412607"/>
                      <a:gd name="connsiteX6" fmla="*/ 178071 w 417908"/>
                      <a:gd name="connsiteY6" fmla="*/ 3026 h 412607"/>
                      <a:gd name="connsiteX7" fmla="*/ 257841 w 417908"/>
                      <a:gd name="connsiteY7" fmla="*/ 3025 h 412607"/>
                      <a:gd name="connsiteX8" fmla="*/ 335230 w 417908"/>
                      <a:gd name="connsiteY8" fmla="*/ 60175 h 412607"/>
                      <a:gd name="connsiteX9" fmla="*/ 413814 w 417908"/>
                      <a:gd name="connsiteY9" fmla="*/ 147088 h 412607"/>
                      <a:gd name="connsiteX10" fmla="*/ 375711 w 417908"/>
                      <a:gd name="connsiteY10" fmla="*/ 207812 h 412607"/>
                      <a:gd name="connsiteX11" fmla="*/ 368569 w 417908"/>
                      <a:gd name="connsiteY11" fmla="*/ 248295 h 412607"/>
                      <a:gd name="connsiteX12" fmla="*/ 342377 w 417908"/>
                      <a:gd name="connsiteY12" fmla="*/ 267345 h 412607"/>
                      <a:gd name="connsiteX13" fmla="*/ 337616 w 417908"/>
                      <a:gd name="connsiteY13" fmla="*/ 310208 h 412607"/>
                      <a:gd name="connsiteX14" fmla="*/ 316184 w 417908"/>
                      <a:gd name="connsiteY14" fmla="*/ 336401 h 412607"/>
                      <a:gd name="connsiteX15" fmla="*/ 301896 w 417908"/>
                      <a:gd name="connsiteY15" fmla="*/ 369737 h 412607"/>
                      <a:gd name="connsiteX16" fmla="*/ 273321 w 417908"/>
                      <a:gd name="connsiteY16" fmla="*/ 388788 h 412607"/>
                      <a:gd name="connsiteX17" fmla="*/ 230460 w 417908"/>
                      <a:gd name="connsiteY17" fmla="*/ 395931 h 412607"/>
                      <a:gd name="connsiteX18" fmla="*/ 198310 w 417908"/>
                      <a:gd name="connsiteY18" fmla="*/ 412599 h 412607"/>
                      <a:gd name="connsiteX19" fmla="*/ 163784 w 417908"/>
                      <a:gd name="connsiteY19" fmla="*/ 398314 h 412607"/>
                      <a:gd name="connsiteX20" fmla="*/ 89965 w 417908"/>
                      <a:gd name="connsiteY20" fmla="*/ 391169 h 412607"/>
                      <a:gd name="connsiteX21" fmla="*/ 54245 w 417908"/>
                      <a:gd name="connsiteY21" fmla="*/ 364975 h 412607"/>
                      <a:gd name="connsiteX22" fmla="*/ 28053 w 417908"/>
                      <a:gd name="connsiteY22" fmla="*/ 319731 h 412607"/>
                      <a:gd name="connsiteX23" fmla="*/ 16146 w 417908"/>
                      <a:gd name="connsiteY23" fmla="*/ 281632 h 412607"/>
                      <a:gd name="connsiteX24" fmla="*/ 6620 w 417908"/>
                      <a:gd name="connsiteY24" fmla="*/ 230433 h 412607"/>
                      <a:gd name="connsiteX0" fmla="*/ 6620 w 414421"/>
                      <a:gd name="connsiteY0" fmla="*/ 230433 h 412607"/>
                      <a:gd name="connsiteX1" fmla="*/ 11384 w 414421"/>
                      <a:gd name="connsiteY1" fmla="*/ 169713 h 412607"/>
                      <a:gd name="connsiteX2" fmla="*/ 25672 w 414421"/>
                      <a:gd name="connsiteY2" fmla="*/ 124470 h 412607"/>
                      <a:gd name="connsiteX3" fmla="*/ 59009 w 414421"/>
                      <a:gd name="connsiteY3" fmla="*/ 105420 h 412607"/>
                      <a:gd name="connsiteX4" fmla="*/ 87581 w 414421"/>
                      <a:gd name="connsiteY4" fmla="*/ 53032 h 412607"/>
                      <a:gd name="connsiteX5" fmla="*/ 123302 w 414421"/>
                      <a:gd name="connsiteY5" fmla="*/ 14932 h 412607"/>
                      <a:gd name="connsiteX6" fmla="*/ 178071 w 414421"/>
                      <a:gd name="connsiteY6" fmla="*/ 3026 h 412607"/>
                      <a:gd name="connsiteX7" fmla="*/ 257841 w 414421"/>
                      <a:gd name="connsiteY7" fmla="*/ 3025 h 412607"/>
                      <a:gd name="connsiteX8" fmla="*/ 335230 w 414421"/>
                      <a:gd name="connsiteY8" fmla="*/ 60175 h 412607"/>
                      <a:gd name="connsiteX9" fmla="*/ 413814 w 414421"/>
                      <a:gd name="connsiteY9" fmla="*/ 147088 h 412607"/>
                      <a:gd name="connsiteX10" fmla="*/ 375711 w 414421"/>
                      <a:gd name="connsiteY10" fmla="*/ 207812 h 412607"/>
                      <a:gd name="connsiteX11" fmla="*/ 368569 w 414421"/>
                      <a:gd name="connsiteY11" fmla="*/ 248295 h 412607"/>
                      <a:gd name="connsiteX12" fmla="*/ 342377 w 414421"/>
                      <a:gd name="connsiteY12" fmla="*/ 267345 h 412607"/>
                      <a:gd name="connsiteX13" fmla="*/ 337616 w 414421"/>
                      <a:gd name="connsiteY13" fmla="*/ 310208 h 412607"/>
                      <a:gd name="connsiteX14" fmla="*/ 316184 w 414421"/>
                      <a:gd name="connsiteY14" fmla="*/ 336401 h 412607"/>
                      <a:gd name="connsiteX15" fmla="*/ 301896 w 414421"/>
                      <a:gd name="connsiteY15" fmla="*/ 369737 h 412607"/>
                      <a:gd name="connsiteX16" fmla="*/ 273321 w 414421"/>
                      <a:gd name="connsiteY16" fmla="*/ 388788 h 412607"/>
                      <a:gd name="connsiteX17" fmla="*/ 230460 w 414421"/>
                      <a:gd name="connsiteY17" fmla="*/ 395931 h 412607"/>
                      <a:gd name="connsiteX18" fmla="*/ 198310 w 414421"/>
                      <a:gd name="connsiteY18" fmla="*/ 412599 h 412607"/>
                      <a:gd name="connsiteX19" fmla="*/ 163784 w 414421"/>
                      <a:gd name="connsiteY19" fmla="*/ 398314 h 412607"/>
                      <a:gd name="connsiteX20" fmla="*/ 89965 w 414421"/>
                      <a:gd name="connsiteY20" fmla="*/ 391169 h 412607"/>
                      <a:gd name="connsiteX21" fmla="*/ 54245 w 414421"/>
                      <a:gd name="connsiteY21" fmla="*/ 364975 h 412607"/>
                      <a:gd name="connsiteX22" fmla="*/ 28053 w 414421"/>
                      <a:gd name="connsiteY22" fmla="*/ 319731 h 412607"/>
                      <a:gd name="connsiteX23" fmla="*/ 16146 w 414421"/>
                      <a:gd name="connsiteY23" fmla="*/ 281632 h 412607"/>
                      <a:gd name="connsiteX24" fmla="*/ 6620 w 414421"/>
                      <a:gd name="connsiteY24" fmla="*/ 230433 h 412607"/>
                      <a:gd name="connsiteX0" fmla="*/ 6620 w 414421"/>
                      <a:gd name="connsiteY0" fmla="*/ 230433 h 412607"/>
                      <a:gd name="connsiteX1" fmla="*/ 11384 w 414421"/>
                      <a:gd name="connsiteY1" fmla="*/ 169713 h 412607"/>
                      <a:gd name="connsiteX2" fmla="*/ 25672 w 414421"/>
                      <a:gd name="connsiteY2" fmla="*/ 124470 h 412607"/>
                      <a:gd name="connsiteX3" fmla="*/ 59009 w 414421"/>
                      <a:gd name="connsiteY3" fmla="*/ 105420 h 412607"/>
                      <a:gd name="connsiteX4" fmla="*/ 87581 w 414421"/>
                      <a:gd name="connsiteY4" fmla="*/ 53032 h 412607"/>
                      <a:gd name="connsiteX5" fmla="*/ 123302 w 414421"/>
                      <a:gd name="connsiteY5" fmla="*/ 14932 h 412607"/>
                      <a:gd name="connsiteX6" fmla="*/ 178071 w 414421"/>
                      <a:gd name="connsiteY6" fmla="*/ 3026 h 412607"/>
                      <a:gd name="connsiteX7" fmla="*/ 257841 w 414421"/>
                      <a:gd name="connsiteY7" fmla="*/ 3025 h 412607"/>
                      <a:gd name="connsiteX8" fmla="*/ 317226 w 414421"/>
                      <a:gd name="connsiteY8" fmla="*/ 40719 h 412607"/>
                      <a:gd name="connsiteX9" fmla="*/ 335230 w 414421"/>
                      <a:gd name="connsiteY9" fmla="*/ 60175 h 412607"/>
                      <a:gd name="connsiteX10" fmla="*/ 413814 w 414421"/>
                      <a:gd name="connsiteY10" fmla="*/ 147088 h 412607"/>
                      <a:gd name="connsiteX11" fmla="*/ 375711 w 414421"/>
                      <a:gd name="connsiteY11" fmla="*/ 207812 h 412607"/>
                      <a:gd name="connsiteX12" fmla="*/ 368569 w 414421"/>
                      <a:gd name="connsiteY12" fmla="*/ 248295 h 412607"/>
                      <a:gd name="connsiteX13" fmla="*/ 342377 w 414421"/>
                      <a:gd name="connsiteY13" fmla="*/ 267345 h 412607"/>
                      <a:gd name="connsiteX14" fmla="*/ 337616 w 414421"/>
                      <a:gd name="connsiteY14" fmla="*/ 310208 h 412607"/>
                      <a:gd name="connsiteX15" fmla="*/ 316184 w 414421"/>
                      <a:gd name="connsiteY15" fmla="*/ 336401 h 412607"/>
                      <a:gd name="connsiteX16" fmla="*/ 301896 w 414421"/>
                      <a:gd name="connsiteY16" fmla="*/ 369737 h 412607"/>
                      <a:gd name="connsiteX17" fmla="*/ 273321 w 414421"/>
                      <a:gd name="connsiteY17" fmla="*/ 388788 h 412607"/>
                      <a:gd name="connsiteX18" fmla="*/ 230460 w 414421"/>
                      <a:gd name="connsiteY18" fmla="*/ 395931 h 412607"/>
                      <a:gd name="connsiteX19" fmla="*/ 198310 w 414421"/>
                      <a:gd name="connsiteY19" fmla="*/ 412599 h 412607"/>
                      <a:gd name="connsiteX20" fmla="*/ 163784 w 414421"/>
                      <a:gd name="connsiteY20" fmla="*/ 398314 h 412607"/>
                      <a:gd name="connsiteX21" fmla="*/ 89965 w 414421"/>
                      <a:gd name="connsiteY21" fmla="*/ 391169 h 412607"/>
                      <a:gd name="connsiteX22" fmla="*/ 54245 w 414421"/>
                      <a:gd name="connsiteY22" fmla="*/ 364975 h 412607"/>
                      <a:gd name="connsiteX23" fmla="*/ 28053 w 414421"/>
                      <a:gd name="connsiteY23" fmla="*/ 319731 h 412607"/>
                      <a:gd name="connsiteX24" fmla="*/ 16146 w 414421"/>
                      <a:gd name="connsiteY24" fmla="*/ 281632 h 412607"/>
                      <a:gd name="connsiteX25" fmla="*/ 6620 w 414421"/>
                      <a:gd name="connsiteY25" fmla="*/ 230433 h 412607"/>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17226 w 414421"/>
                      <a:gd name="connsiteY9" fmla="*/ 38674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39332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42733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42733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42733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42733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42733 w 414421"/>
                      <a:gd name="connsiteY9" fmla="*/ 24730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4421"/>
                      <a:gd name="connsiteY0" fmla="*/ 228388 h 410562"/>
                      <a:gd name="connsiteX1" fmla="*/ 11384 w 414421"/>
                      <a:gd name="connsiteY1" fmla="*/ 167668 h 410562"/>
                      <a:gd name="connsiteX2" fmla="*/ 25672 w 414421"/>
                      <a:gd name="connsiteY2" fmla="*/ 122425 h 410562"/>
                      <a:gd name="connsiteX3" fmla="*/ 59009 w 414421"/>
                      <a:gd name="connsiteY3" fmla="*/ 103375 h 410562"/>
                      <a:gd name="connsiteX4" fmla="*/ 87581 w 414421"/>
                      <a:gd name="connsiteY4" fmla="*/ 50987 h 410562"/>
                      <a:gd name="connsiteX5" fmla="*/ 123302 w 414421"/>
                      <a:gd name="connsiteY5" fmla="*/ 12887 h 410562"/>
                      <a:gd name="connsiteX6" fmla="*/ 178071 w 414421"/>
                      <a:gd name="connsiteY6" fmla="*/ 981 h 410562"/>
                      <a:gd name="connsiteX7" fmla="*/ 257841 w 414421"/>
                      <a:gd name="connsiteY7" fmla="*/ 980 h 410562"/>
                      <a:gd name="connsiteX8" fmla="*/ 298522 w 414421"/>
                      <a:gd name="connsiteY8" fmla="*/ 26473 h 410562"/>
                      <a:gd name="connsiteX9" fmla="*/ 337631 w 414421"/>
                      <a:gd name="connsiteY9" fmla="*/ 16015 h 410562"/>
                      <a:gd name="connsiteX10" fmla="*/ 335230 w 414421"/>
                      <a:gd name="connsiteY10" fmla="*/ 58130 h 410562"/>
                      <a:gd name="connsiteX11" fmla="*/ 413814 w 414421"/>
                      <a:gd name="connsiteY11" fmla="*/ 145043 h 410562"/>
                      <a:gd name="connsiteX12" fmla="*/ 375711 w 414421"/>
                      <a:gd name="connsiteY12" fmla="*/ 205767 h 410562"/>
                      <a:gd name="connsiteX13" fmla="*/ 368569 w 414421"/>
                      <a:gd name="connsiteY13" fmla="*/ 246250 h 410562"/>
                      <a:gd name="connsiteX14" fmla="*/ 342377 w 414421"/>
                      <a:gd name="connsiteY14" fmla="*/ 265300 h 410562"/>
                      <a:gd name="connsiteX15" fmla="*/ 337616 w 414421"/>
                      <a:gd name="connsiteY15" fmla="*/ 308163 h 410562"/>
                      <a:gd name="connsiteX16" fmla="*/ 316184 w 414421"/>
                      <a:gd name="connsiteY16" fmla="*/ 334356 h 410562"/>
                      <a:gd name="connsiteX17" fmla="*/ 301896 w 414421"/>
                      <a:gd name="connsiteY17" fmla="*/ 367692 h 410562"/>
                      <a:gd name="connsiteX18" fmla="*/ 273321 w 414421"/>
                      <a:gd name="connsiteY18" fmla="*/ 386743 h 410562"/>
                      <a:gd name="connsiteX19" fmla="*/ 230460 w 414421"/>
                      <a:gd name="connsiteY19" fmla="*/ 393886 h 410562"/>
                      <a:gd name="connsiteX20" fmla="*/ 198310 w 414421"/>
                      <a:gd name="connsiteY20" fmla="*/ 410554 h 410562"/>
                      <a:gd name="connsiteX21" fmla="*/ 163784 w 414421"/>
                      <a:gd name="connsiteY21" fmla="*/ 396269 h 410562"/>
                      <a:gd name="connsiteX22" fmla="*/ 89965 w 414421"/>
                      <a:gd name="connsiteY22" fmla="*/ 389124 h 410562"/>
                      <a:gd name="connsiteX23" fmla="*/ 54245 w 414421"/>
                      <a:gd name="connsiteY23" fmla="*/ 362930 h 410562"/>
                      <a:gd name="connsiteX24" fmla="*/ 28053 w 414421"/>
                      <a:gd name="connsiteY24" fmla="*/ 317686 h 410562"/>
                      <a:gd name="connsiteX25" fmla="*/ 16146 w 414421"/>
                      <a:gd name="connsiteY25" fmla="*/ 279587 h 410562"/>
                      <a:gd name="connsiteX26" fmla="*/ 6620 w 414421"/>
                      <a:gd name="connsiteY26" fmla="*/ 228388 h 410562"/>
                      <a:gd name="connsiteX0" fmla="*/ 6620 w 413841"/>
                      <a:gd name="connsiteY0" fmla="*/ 228388 h 410562"/>
                      <a:gd name="connsiteX1" fmla="*/ 11384 w 413841"/>
                      <a:gd name="connsiteY1" fmla="*/ 167668 h 410562"/>
                      <a:gd name="connsiteX2" fmla="*/ 25672 w 413841"/>
                      <a:gd name="connsiteY2" fmla="*/ 122425 h 410562"/>
                      <a:gd name="connsiteX3" fmla="*/ 59009 w 413841"/>
                      <a:gd name="connsiteY3" fmla="*/ 103375 h 410562"/>
                      <a:gd name="connsiteX4" fmla="*/ 87581 w 413841"/>
                      <a:gd name="connsiteY4" fmla="*/ 50987 h 410562"/>
                      <a:gd name="connsiteX5" fmla="*/ 123302 w 413841"/>
                      <a:gd name="connsiteY5" fmla="*/ 12887 h 410562"/>
                      <a:gd name="connsiteX6" fmla="*/ 178071 w 413841"/>
                      <a:gd name="connsiteY6" fmla="*/ 981 h 410562"/>
                      <a:gd name="connsiteX7" fmla="*/ 257841 w 413841"/>
                      <a:gd name="connsiteY7" fmla="*/ 980 h 410562"/>
                      <a:gd name="connsiteX8" fmla="*/ 298522 w 413841"/>
                      <a:gd name="connsiteY8" fmla="*/ 26473 h 410562"/>
                      <a:gd name="connsiteX9" fmla="*/ 337631 w 413841"/>
                      <a:gd name="connsiteY9" fmla="*/ 16015 h 410562"/>
                      <a:gd name="connsiteX10" fmla="*/ 335230 w 413841"/>
                      <a:gd name="connsiteY10" fmla="*/ 58130 h 410562"/>
                      <a:gd name="connsiteX11" fmla="*/ 369941 w 413841"/>
                      <a:gd name="connsiteY11" fmla="*/ 78763 h 410562"/>
                      <a:gd name="connsiteX12" fmla="*/ 413814 w 413841"/>
                      <a:gd name="connsiteY12" fmla="*/ 145043 h 410562"/>
                      <a:gd name="connsiteX13" fmla="*/ 375711 w 413841"/>
                      <a:gd name="connsiteY13" fmla="*/ 205767 h 410562"/>
                      <a:gd name="connsiteX14" fmla="*/ 368569 w 413841"/>
                      <a:gd name="connsiteY14" fmla="*/ 246250 h 410562"/>
                      <a:gd name="connsiteX15" fmla="*/ 342377 w 413841"/>
                      <a:gd name="connsiteY15" fmla="*/ 265300 h 410562"/>
                      <a:gd name="connsiteX16" fmla="*/ 337616 w 413841"/>
                      <a:gd name="connsiteY16" fmla="*/ 308163 h 410562"/>
                      <a:gd name="connsiteX17" fmla="*/ 316184 w 413841"/>
                      <a:gd name="connsiteY17" fmla="*/ 334356 h 410562"/>
                      <a:gd name="connsiteX18" fmla="*/ 301896 w 413841"/>
                      <a:gd name="connsiteY18" fmla="*/ 367692 h 410562"/>
                      <a:gd name="connsiteX19" fmla="*/ 273321 w 413841"/>
                      <a:gd name="connsiteY19" fmla="*/ 386743 h 410562"/>
                      <a:gd name="connsiteX20" fmla="*/ 230460 w 413841"/>
                      <a:gd name="connsiteY20" fmla="*/ 393886 h 410562"/>
                      <a:gd name="connsiteX21" fmla="*/ 198310 w 413841"/>
                      <a:gd name="connsiteY21" fmla="*/ 410554 h 410562"/>
                      <a:gd name="connsiteX22" fmla="*/ 163784 w 413841"/>
                      <a:gd name="connsiteY22" fmla="*/ 396269 h 410562"/>
                      <a:gd name="connsiteX23" fmla="*/ 89965 w 413841"/>
                      <a:gd name="connsiteY23" fmla="*/ 389124 h 410562"/>
                      <a:gd name="connsiteX24" fmla="*/ 54245 w 413841"/>
                      <a:gd name="connsiteY24" fmla="*/ 362930 h 410562"/>
                      <a:gd name="connsiteX25" fmla="*/ 28053 w 413841"/>
                      <a:gd name="connsiteY25" fmla="*/ 317686 h 410562"/>
                      <a:gd name="connsiteX26" fmla="*/ 16146 w 413841"/>
                      <a:gd name="connsiteY26" fmla="*/ 279587 h 410562"/>
                      <a:gd name="connsiteX27" fmla="*/ 6620 w 413841"/>
                      <a:gd name="connsiteY27" fmla="*/ 228388 h 410562"/>
                      <a:gd name="connsiteX0" fmla="*/ 6620 w 414267"/>
                      <a:gd name="connsiteY0" fmla="*/ 228388 h 410562"/>
                      <a:gd name="connsiteX1" fmla="*/ 11384 w 414267"/>
                      <a:gd name="connsiteY1" fmla="*/ 167668 h 410562"/>
                      <a:gd name="connsiteX2" fmla="*/ 25672 w 414267"/>
                      <a:gd name="connsiteY2" fmla="*/ 122425 h 410562"/>
                      <a:gd name="connsiteX3" fmla="*/ 59009 w 414267"/>
                      <a:gd name="connsiteY3" fmla="*/ 103375 h 410562"/>
                      <a:gd name="connsiteX4" fmla="*/ 87581 w 414267"/>
                      <a:gd name="connsiteY4" fmla="*/ 50987 h 410562"/>
                      <a:gd name="connsiteX5" fmla="*/ 123302 w 414267"/>
                      <a:gd name="connsiteY5" fmla="*/ 12887 h 410562"/>
                      <a:gd name="connsiteX6" fmla="*/ 178071 w 414267"/>
                      <a:gd name="connsiteY6" fmla="*/ 981 h 410562"/>
                      <a:gd name="connsiteX7" fmla="*/ 257841 w 414267"/>
                      <a:gd name="connsiteY7" fmla="*/ 980 h 410562"/>
                      <a:gd name="connsiteX8" fmla="*/ 298522 w 414267"/>
                      <a:gd name="connsiteY8" fmla="*/ 26473 h 410562"/>
                      <a:gd name="connsiteX9" fmla="*/ 337631 w 414267"/>
                      <a:gd name="connsiteY9" fmla="*/ 16015 h 410562"/>
                      <a:gd name="connsiteX10" fmla="*/ 335230 w 414267"/>
                      <a:gd name="connsiteY10" fmla="*/ 58130 h 410562"/>
                      <a:gd name="connsiteX11" fmla="*/ 369941 w 414267"/>
                      <a:gd name="connsiteY11" fmla="*/ 78763 h 410562"/>
                      <a:gd name="connsiteX12" fmla="*/ 413814 w 414267"/>
                      <a:gd name="connsiteY12" fmla="*/ 145043 h 410562"/>
                      <a:gd name="connsiteX13" fmla="*/ 375711 w 414267"/>
                      <a:gd name="connsiteY13" fmla="*/ 205767 h 410562"/>
                      <a:gd name="connsiteX14" fmla="*/ 368569 w 414267"/>
                      <a:gd name="connsiteY14" fmla="*/ 246250 h 410562"/>
                      <a:gd name="connsiteX15" fmla="*/ 342377 w 414267"/>
                      <a:gd name="connsiteY15" fmla="*/ 265300 h 410562"/>
                      <a:gd name="connsiteX16" fmla="*/ 337616 w 414267"/>
                      <a:gd name="connsiteY16" fmla="*/ 308163 h 410562"/>
                      <a:gd name="connsiteX17" fmla="*/ 316184 w 414267"/>
                      <a:gd name="connsiteY17" fmla="*/ 334356 h 410562"/>
                      <a:gd name="connsiteX18" fmla="*/ 301896 w 414267"/>
                      <a:gd name="connsiteY18" fmla="*/ 367692 h 410562"/>
                      <a:gd name="connsiteX19" fmla="*/ 273321 w 414267"/>
                      <a:gd name="connsiteY19" fmla="*/ 386743 h 410562"/>
                      <a:gd name="connsiteX20" fmla="*/ 230460 w 414267"/>
                      <a:gd name="connsiteY20" fmla="*/ 393886 h 410562"/>
                      <a:gd name="connsiteX21" fmla="*/ 198310 w 414267"/>
                      <a:gd name="connsiteY21" fmla="*/ 410554 h 410562"/>
                      <a:gd name="connsiteX22" fmla="*/ 163784 w 414267"/>
                      <a:gd name="connsiteY22" fmla="*/ 396269 h 410562"/>
                      <a:gd name="connsiteX23" fmla="*/ 89965 w 414267"/>
                      <a:gd name="connsiteY23" fmla="*/ 389124 h 410562"/>
                      <a:gd name="connsiteX24" fmla="*/ 54245 w 414267"/>
                      <a:gd name="connsiteY24" fmla="*/ 362930 h 410562"/>
                      <a:gd name="connsiteX25" fmla="*/ 28053 w 414267"/>
                      <a:gd name="connsiteY25" fmla="*/ 317686 h 410562"/>
                      <a:gd name="connsiteX26" fmla="*/ 16146 w 414267"/>
                      <a:gd name="connsiteY26" fmla="*/ 279587 h 410562"/>
                      <a:gd name="connsiteX27" fmla="*/ 6620 w 414267"/>
                      <a:gd name="connsiteY27"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9941 w 414000"/>
                      <a:gd name="connsiteY11" fmla="*/ 78763 h 410562"/>
                      <a:gd name="connsiteX12" fmla="*/ 413814 w 414000"/>
                      <a:gd name="connsiteY12" fmla="*/ 145043 h 410562"/>
                      <a:gd name="connsiteX13" fmla="*/ 375711 w 414000"/>
                      <a:gd name="connsiteY13" fmla="*/ 205767 h 410562"/>
                      <a:gd name="connsiteX14" fmla="*/ 368569 w 414000"/>
                      <a:gd name="connsiteY14" fmla="*/ 246250 h 410562"/>
                      <a:gd name="connsiteX15" fmla="*/ 342377 w 414000"/>
                      <a:gd name="connsiteY15" fmla="*/ 265300 h 410562"/>
                      <a:gd name="connsiteX16" fmla="*/ 337616 w 414000"/>
                      <a:gd name="connsiteY16" fmla="*/ 308163 h 410562"/>
                      <a:gd name="connsiteX17" fmla="*/ 316184 w 414000"/>
                      <a:gd name="connsiteY17" fmla="*/ 334356 h 410562"/>
                      <a:gd name="connsiteX18" fmla="*/ 301896 w 414000"/>
                      <a:gd name="connsiteY18" fmla="*/ 367692 h 410562"/>
                      <a:gd name="connsiteX19" fmla="*/ 273321 w 414000"/>
                      <a:gd name="connsiteY19" fmla="*/ 386743 h 410562"/>
                      <a:gd name="connsiteX20" fmla="*/ 230460 w 414000"/>
                      <a:gd name="connsiteY20" fmla="*/ 393886 h 410562"/>
                      <a:gd name="connsiteX21" fmla="*/ 198310 w 414000"/>
                      <a:gd name="connsiteY21" fmla="*/ 410554 h 410562"/>
                      <a:gd name="connsiteX22" fmla="*/ 163784 w 414000"/>
                      <a:gd name="connsiteY22" fmla="*/ 396269 h 410562"/>
                      <a:gd name="connsiteX23" fmla="*/ 89965 w 414000"/>
                      <a:gd name="connsiteY23" fmla="*/ 389124 h 410562"/>
                      <a:gd name="connsiteX24" fmla="*/ 54245 w 414000"/>
                      <a:gd name="connsiteY24" fmla="*/ 362930 h 410562"/>
                      <a:gd name="connsiteX25" fmla="*/ 28053 w 414000"/>
                      <a:gd name="connsiteY25" fmla="*/ 317686 h 410562"/>
                      <a:gd name="connsiteX26" fmla="*/ 16146 w 414000"/>
                      <a:gd name="connsiteY26" fmla="*/ 279587 h 410562"/>
                      <a:gd name="connsiteX27" fmla="*/ 6620 w 414000"/>
                      <a:gd name="connsiteY27"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6539 w 414000"/>
                      <a:gd name="connsiteY11" fmla="*/ 50875 h 410562"/>
                      <a:gd name="connsiteX12" fmla="*/ 369941 w 414000"/>
                      <a:gd name="connsiteY12" fmla="*/ 78763 h 410562"/>
                      <a:gd name="connsiteX13" fmla="*/ 413814 w 414000"/>
                      <a:gd name="connsiteY13" fmla="*/ 145043 h 410562"/>
                      <a:gd name="connsiteX14" fmla="*/ 375711 w 414000"/>
                      <a:gd name="connsiteY14" fmla="*/ 205767 h 410562"/>
                      <a:gd name="connsiteX15" fmla="*/ 368569 w 414000"/>
                      <a:gd name="connsiteY15" fmla="*/ 246250 h 410562"/>
                      <a:gd name="connsiteX16" fmla="*/ 342377 w 414000"/>
                      <a:gd name="connsiteY16" fmla="*/ 265300 h 410562"/>
                      <a:gd name="connsiteX17" fmla="*/ 337616 w 414000"/>
                      <a:gd name="connsiteY17" fmla="*/ 308163 h 410562"/>
                      <a:gd name="connsiteX18" fmla="*/ 316184 w 414000"/>
                      <a:gd name="connsiteY18" fmla="*/ 334356 h 410562"/>
                      <a:gd name="connsiteX19" fmla="*/ 301896 w 414000"/>
                      <a:gd name="connsiteY19" fmla="*/ 367692 h 410562"/>
                      <a:gd name="connsiteX20" fmla="*/ 273321 w 414000"/>
                      <a:gd name="connsiteY20" fmla="*/ 386743 h 410562"/>
                      <a:gd name="connsiteX21" fmla="*/ 230460 w 414000"/>
                      <a:gd name="connsiteY21" fmla="*/ 393886 h 410562"/>
                      <a:gd name="connsiteX22" fmla="*/ 198310 w 414000"/>
                      <a:gd name="connsiteY22" fmla="*/ 410554 h 410562"/>
                      <a:gd name="connsiteX23" fmla="*/ 163784 w 414000"/>
                      <a:gd name="connsiteY23" fmla="*/ 396269 h 410562"/>
                      <a:gd name="connsiteX24" fmla="*/ 89965 w 414000"/>
                      <a:gd name="connsiteY24" fmla="*/ 389124 h 410562"/>
                      <a:gd name="connsiteX25" fmla="*/ 54245 w 414000"/>
                      <a:gd name="connsiteY25" fmla="*/ 362930 h 410562"/>
                      <a:gd name="connsiteX26" fmla="*/ 28053 w 414000"/>
                      <a:gd name="connsiteY26" fmla="*/ 317686 h 410562"/>
                      <a:gd name="connsiteX27" fmla="*/ 16146 w 414000"/>
                      <a:gd name="connsiteY27" fmla="*/ 279587 h 410562"/>
                      <a:gd name="connsiteX28" fmla="*/ 6620 w 414000"/>
                      <a:gd name="connsiteY28"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3138 w 414000"/>
                      <a:gd name="connsiteY11" fmla="*/ 50875 h 410562"/>
                      <a:gd name="connsiteX12" fmla="*/ 369941 w 414000"/>
                      <a:gd name="connsiteY12" fmla="*/ 78763 h 410562"/>
                      <a:gd name="connsiteX13" fmla="*/ 413814 w 414000"/>
                      <a:gd name="connsiteY13" fmla="*/ 145043 h 410562"/>
                      <a:gd name="connsiteX14" fmla="*/ 375711 w 414000"/>
                      <a:gd name="connsiteY14" fmla="*/ 205767 h 410562"/>
                      <a:gd name="connsiteX15" fmla="*/ 368569 w 414000"/>
                      <a:gd name="connsiteY15" fmla="*/ 246250 h 410562"/>
                      <a:gd name="connsiteX16" fmla="*/ 342377 w 414000"/>
                      <a:gd name="connsiteY16" fmla="*/ 265300 h 410562"/>
                      <a:gd name="connsiteX17" fmla="*/ 337616 w 414000"/>
                      <a:gd name="connsiteY17" fmla="*/ 308163 h 410562"/>
                      <a:gd name="connsiteX18" fmla="*/ 316184 w 414000"/>
                      <a:gd name="connsiteY18" fmla="*/ 334356 h 410562"/>
                      <a:gd name="connsiteX19" fmla="*/ 301896 w 414000"/>
                      <a:gd name="connsiteY19" fmla="*/ 367692 h 410562"/>
                      <a:gd name="connsiteX20" fmla="*/ 273321 w 414000"/>
                      <a:gd name="connsiteY20" fmla="*/ 386743 h 410562"/>
                      <a:gd name="connsiteX21" fmla="*/ 230460 w 414000"/>
                      <a:gd name="connsiteY21" fmla="*/ 393886 h 410562"/>
                      <a:gd name="connsiteX22" fmla="*/ 198310 w 414000"/>
                      <a:gd name="connsiteY22" fmla="*/ 410554 h 410562"/>
                      <a:gd name="connsiteX23" fmla="*/ 163784 w 414000"/>
                      <a:gd name="connsiteY23" fmla="*/ 396269 h 410562"/>
                      <a:gd name="connsiteX24" fmla="*/ 89965 w 414000"/>
                      <a:gd name="connsiteY24" fmla="*/ 389124 h 410562"/>
                      <a:gd name="connsiteX25" fmla="*/ 54245 w 414000"/>
                      <a:gd name="connsiteY25" fmla="*/ 362930 h 410562"/>
                      <a:gd name="connsiteX26" fmla="*/ 28053 w 414000"/>
                      <a:gd name="connsiteY26" fmla="*/ 317686 h 410562"/>
                      <a:gd name="connsiteX27" fmla="*/ 16146 w 414000"/>
                      <a:gd name="connsiteY27" fmla="*/ 279587 h 410562"/>
                      <a:gd name="connsiteX28" fmla="*/ 6620 w 414000"/>
                      <a:gd name="connsiteY28"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3138 w 414000"/>
                      <a:gd name="connsiteY11" fmla="*/ 50875 h 410562"/>
                      <a:gd name="connsiteX12" fmla="*/ 369941 w 414000"/>
                      <a:gd name="connsiteY12" fmla="*/ 78763 h 410562"/>
                      <a:gd name="connsiteX13" fmla="*/ 413814 w 414000"/>
                      <a:gd name="connsiteY13" fmla="*/ 145043 h 410562"/>
                      <a:gd name="connsiteX14" fmla="*/ 375711 w 414000"/>
                      <a:gd name="connsiteY14" fmla="*/ 205767 h 410562"/>
                      <a:gd name="connsiteX15" fmla="*/ 368569 w 414000"/>
                      <a:gd name="connsiteY15" fmla="*/ 246250 h 410562"/>
                      <a:gd name="connsiteX16" fmla="*/ 342377 w 414000"/>
                      <a:gd name="connsiteY16" fmla="*/ 265300 h 410562"/>
                      <a:gd name="connsiteX17" fmla="*/ 337616 w 414000"/>
                      <a:gd name="connsiteY17" fmla="*/ 308163 h 410562"/>
                      <a:gd name="connsiteX18" fmla="*/ 316184 w 414000"/>
                      <a:gd name="connsiteY18" fmla="*/ 334356 h 410562"/>
                      <a:gd name="connsiteX19" fmla="*/ 301896 w 414000"/>
                      <a:gd name="connsiteY19" fmla="*/ 367692 h 410562"/>
                      <a:gd name="connsiteX20" fmla="*/ 273321 w 414000"/>
                      <a:gd name="connsiteY20" fmla="*/ 386743 h 410562"/>
                      <a:gd name="connsiteX21" fmla="*/ 230460 w 414000"/>
                      <a:gd name="connsiteY21" fmla="*/ 393886 h 410562"/>
                      <a:gd name="connsiteX22" fmla="*/ 198310 w 414000"/>
                      <a:gd name="connsiteY22" fmla="*/ 410554 h 410562"/>
                      <a:gd name="connsiteX23" fmla="*/ 163784 w 414000"/>
                      <a:gd name="connsiteY23" fmla="*/ 396269 h 410562"/>
                      <a:gd name="connsiteX24" fmla="*/ 89965 w 414000"/>
                      <a:gd name="connsiteY24" fmla="*/ 389124 h 410562"/>
                      <a:gd name="connsiteX25" fmla="*/ 54245 w 414000"/>
                      <a:gd name="connsiteY25" fmla="*/ 362930 h 410562"/>
                      <a:gd name="connsiteX26" fmla="*/ 28053 w 414000"/>
                      <a:gd name="connsiteY26" fmla="*/ 317686 h 410562"/>
                      <a:gd name="connsiteX27" fmla="*/ 16146 w 414000"/>
                      <a:gd name="connsiteY27" fmla="*/ 279587 h 410562"/>
                      <a:gd name="connsiteX28" fmla="*/ 6620 w 414000"/>
                      <a:gd name="connsiteY28"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3138 w 414000"/>
                      <a:gd name="connsiteY11" fmla="*/ 50875 h 410562"/>
                      <a:gd name="connsiteX12" fmla="*/ 369941 w 414000"/>
                      <a:gd name="connsiteY12" fmla="*/ 78763 h 410562"/>
                      <a:gd name="connsiteX13" fmla="*/ 413814 w 414000"/>
                      <a:gd name="connsiteY13" fmla="*/ 145043 h 410562"/>
                      <a:gd name="connsiteX14" fmla="*/ 375711 w 414000"/>
                      <a:gd name="connsiteY14" fmla="*/ 205767 h 410562"/>
                      <a:gd name="connsiteX15" fmla="*/ 368569 w 414000"/>
                      <a:gd name="connsiteY15" fmla="*/ 246250 h 410562"/>
                      <a:gd name="connsiteX16" fmla="*/ 342377 w 414000"/>
                      <a:gd name="connsiteY16" fmla="*/ 265300 h 410562"/>
                      <a:gd name="connsiteX17" fmla="*/ 337616 w 414000"/>
                      <a:gd name="connsiteY17" fmla="*/ 308163 h 410562"/>
                      <a:gd name="connsiteX18" fmla="*/ 316184 w 414000"/>
                      <a:gd name="connsiteY18" fmla="*/ 334356 h 410562"/>
                      <a:gd name="connsiteX19" fmla="*/ 301896 w 414000"/>
                      <a:gd name="connsiteY19" fmla="*/ 367692 h 410562"/>
                      <a:gd name="connsiteX20" fmla="*/ 273321 w 414000"/>
                      <a:gd name="connsiteY20" fmla="*/ 386743 h 410562"/>
                      <a:gd name="connsiteX21" fmla="*/ 230460 w 414000"/>
                      <a:gd name="connsiteY21" fmla="*/ 393886 h 410562"/>
                      <a:gd name="connsiteX22" fmla="*/ 198310 w 414000"/>
                      <a:gd name="connsiteY22" fmla="*/ 410554 h 410562"/>
                      <a:gd name="connsiteX23" fmla="*/ 163784 w 414000"/>
                      <a:gd name="connsiteY23" fmla="*/ 396269 h 410562"/>
                      <a:gd name="connsiteX24" fmla="*/ 89965 w 414000"/>
                      <a:gd name="connsiteY24" fmla="*/ 389124 h 410562"/>
                      <a:gd name="connsiteX25" fmla="*/ 54245 w 414000"/>
                      <a:gd name="connsiteY25" fmla="*/ 362930 h 410562"/>
                      <a:gd name="connsiteX26" fmla="*/ 28053 w 414000"/>
                      <a:gd name="connsiteY26" fmla="*/ 317686 h 410562"/>
                      <a:gd name="connsiteX27" fmla="*/ 16146 w 414000"/>
                      <a:gd name="connsiteY27" fmla="*/ 279587 h 410562"/>
                      <a:gd name="connsiteX28" fmla="*/ 6620 w 414000"/>
                      <a:gd name="connsiteY28" fmla="*/ 228388 h 410562"/>
                      <a:gd name="connsiteX0" fmla="*/ 6620 w 414000"/>
                      <a:gd name="connsiteY0" fmla="*/ 228388 h 410562"/>
                      <a:gd name="connsiteX1" fmla="*/ 11384 w 414000"/>
                      <a:gd name="connsiteY1" fmla="*/ 167668 h 410562"/>
                      <a:gd name="connsiteX2" fmla="*/ 25672 w 414000"/>
                      <a:gd name="connsiteY2" fmla="*/ 122425 h 410562"/>
                      <a:gd name="connsiteX3" fmla="*/ 59009 w 414000"/>
                      <a:gd name="connsiteY3" fmla="*/ 103375 h 410562"/>
                      <a:gd name="connsiteX4" fmla="*/ 87581 w 414000"/>
                      <a:gd name="connsiteY4" fmla="*/ 50987 h 410562"/>
                      <a:gd name="connsiteX5" fmla="*/ 123302 w 414000"/>
                      <a:gd name="connsiteY5" fmla="*/ 12887 h 410562"/>
                      <a:gd name="connsiteX6" fmla="*/ 178071 w 414000"/>
                      <a:gd name="connsiteY6" fmla="*/ 981 h 410562"/>
                      <a:gd name="connsiteX7" fmla="*/ 257841 w 414000"/>
                      <a:gd name="connsiteY7" fmla="*/ 980 h 410562"/>
                      <a:gd name="connsiteX8" fmla="*/ 298522 w 414000"/>
                      <a:gd name="connsiteY8" fmla="*/ 26473 h 410562"/>
                      <a:gd name="connsiteX9" fmla="*/ 337631 w 414000"/>
                      <a:gd name="connsiteY9" fmla="*/ 16015 h 410562"/>
                      <a:gd name="connsiteX10" fmla="*/ 335230 w 414000"/>
                      <a:gd name="connsiteY10" fmla="*/ 58130 h 410562"/>
                      <a:gd name="connsiteX11" fmla="*/ 366539 w 414000"/>
                      <a:gd name="connsiteY11" fmla="*/ 54361 h 410562"/>
                      <a:gd name="connsiteX12" fmla="*/ 369941 w 414000"/>
                      <a:gd name="connsiteY12" fmla="*/ 78763 h 410562"/>
                      <a:gd name="connsiteX13" fmla="*/ 413814 w 414000"/>
                      <a:gd name="connsiteY13" fmla="*/ 145043 h 410562"/>
                      <a:gd name="connsiteX14" fmla="*/ 375711 w 414000"/>
                      <a:gd name="connsiteY14" fmla="*/ 205767 h 410562"/>
                      <a:gd name="connsiteX15" fmla="*/ 368569 w 414000"/>
                      <a:gd name="connsiteY15" fmla="*/ 246250 h 410562"/>
                      <a:gd name="connsiteX16" fmla="*/ 342377 w 414000"/>
                      <a:gd name="connsiteY16" fmla="*/ 265300 h 410562"/>
                      <a:gd name="connsiteX17" fmla="*/ 337616 w 414000"/>
                      <a:gd name="connsiteY17" fmla="*/ 308163 h 410562"/>
                      <a:gd name="connsiteX18" fmla="*/ 316184 w 414000"/>
                      <a:gd name="connsiteY18" fmla="*/ 334356 h 410562"/>
                      <a:gd name="connsiteX19" fmla="*/ 301896 w 414000"/>
                      <a:gd name="connsiteY19" fmla="*/ 367692 h 410562"/>
                      <a:gd name="connsiteX20" fmla="*/ 273321 w 414000"/>
                      <a:gd name="connsiteY20" fmla="*/ 386743 h 410562"/>
                      <a:gd name="connsiteX21" fmla="*/ 230460 w 414000"/>
                      <a:gd name="connsiteY21" fmla="*/ 393886 h 410562"/>
                      <a:gd name="connsiteX22" fmla="*/ 198310 w 414000"/>
                      <a:gd name="connsiteY22" fmla="*/ 410554 h 410562"/>
                      <a:gd name="connsiteX23" fmla="*/ 163784 w 414000"/>
                      <a:gd name="connsiteY23" fmla="*/ 396269 h 410562"/>
                      <a:gd name="connsiteX24" fmla="*/ 89965 w 414000"/>
                      <a:gd name="connsiteY24" fmla="*/ 389124 h 410562"/>
                      <a:gd name="connsiteX25" fmla="*/ 54245 w 414000"/>
                      <a:gd name="connsiteY25" fmla="*/ 362930 h 410562"/>
                      <a:gd name="connsiteX26" fmla="*/ 28053 w 414000"/>
                      <a:gd name="connsiteY26" fmla="*/ 317686 h 410562"/>
                      <a:gd name="connsiteX27" fmla="*/ 16146 w 414000"/>
                      <a:gd name="connsiteY27" fmla="*/ 279587 h 410562"/>
                      <a:gd name="connsiteX28" fmla="*/ 6620 w 414000"/>
                      <a:gd name="connsiteY28" fmla="*/ 228388 h 410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14000" h="410562">
                        <a:moveTo>
                          <a:pt x="6620" y="228388"/>
                        </a:moveTo>
                        <a:cubicBezTo>
                          <a:pt x="24878" y="204972"/>
                          <a:pt x="-1713" y="193663"/>
                          <a:pt x="11384" y="167668"/>
                        </a:cubicBezTo>
                        <a:cubicBezTo>
                          <a:pt x="30435" y="139292"/>
                          <a:pt x="12576" y="143063"/>
                          <a:pt x="25672" y="122425"/>
                        </a:cubicBezTo>
                        <a:cubicBezTo>
                          <a:pt x="33609" y="107344"/>
                          <a:pt x="48294" y="116472"/>
                          <a:pt x="59009" y="103375"/>
                        </a:cubicBezTo>
                        <a:cubicBezTo>
                          <a:pt x="69724" y="90278"/>
                          <a:pt x="42337" y="60910"/>
                          <a:pt x="87581" y="50987"/>
                        </a:cubicBezTo>
                        <a:cubicBezTo>
                          <a:pt x="104250" y="36303"/>
                          <a:pt x="98100" y="21618"/>
                          <a:pt x="123302" y="12887"/>
                        </a:cubicBezTo>
                        <a:cubicBezTo>
                          <a:pt x="138383" y="4553"/>
                          <a:pt x="158823" y="3362"/>
                          <a:pt x="178071" y="981"/>
                        </a:cubicBezTo>
                        <a:cubicBezTo>
                          <a:pt x="223513" y="8125"/>
                          <a:pt x="237766" y="-3269"/>
                          <a:pt x="257841" y="980"/>
                        </a:cubicBezTo>
                        <a:cubicBezTo>
                          <a:pt x="277916" y="5229"/>
                          <a:pt x="288625" y="20191"/>
                          <a:pt x="298522" y="26473"/>
                        </a:cubicBezTo>
                        <a:cubicBezTo>
                          <a:pt x="303318" y="27526"/>
                          <a:pt x="331513" y="10739"/>
                          <a:pt x="337631" y="16015"/>
                        </a:cubicBezTo>
                        <a:cubicBezTo>
                          <a:pt x="357353" y="42207"/>
                          <a:pt x="337837" y="45631"/>
                          <a:pt x="335230" y="58130"/>
                        </a:cubicBezTo>
                        <a:cubicBezTo>
                          <a:pt x="337781" y="66845"/>
                          <a:pt x="348851" y="52665"/>
                          <a:pt x="366539" y="54361"/>
                        </a:cubicBezTo>
                        <a:cubicBezTo>
                          <a:pt x="384227" y="56057"/>
                          <a:pt x="359795" y="65973"/>
                          <a:pt x="369941" y="78763"/>
                        </a:cubicBezTo>
                        <a:cubicBezTo>
                          <a:pt x="380087" y="91553"/>
                          <a:pt x="411152" y="99474"/>
                          <a:pt x="413814" y="145043"/>
                        </a:cubicBezTo>
                        <a:cubicBezTo>
                          <a:pt x="416476" y="190612"/>
                          <a:pt x="389998" y="179374"/>
                          <a:pt x="375711" y="205767"/>
                        </a:cubicBezTo>
                        <a:cubicBezTo>
                          <a:pt x="361424" y="232160"/>
                          <a:pt x="372934" y="235931"/>
                          <a:pt x="368569" y="246250"/>
                        </a:cubicBezTo>
                        <a:cubicBezTo>
                          <a:pt x="364204" y="256569"/>
                          <a:pt x="348330" y="254584"/>
                          <a:pt x="342377" y="265300"/>
                        </a:cubicBezTo>
                        <a:cubicBezTo>
                          <a:pt x="336424" y="276016"/>
                          <a:pt x="344363" y="295066"/>
                          <a:pt x="337616" y="308163"/>
                        </a:cubicBezTo>
                        <a:cubicBezTo>
                          <a:pt x="330869" y="321260"/>
                          <a:pt x="322137" y="324434"/>
                          <a:pt x="316184" y="334356"/>
                        </a:cubicBezTo>
                        <a:cubicBezTo>
                          <a:pt x="310231" y="344278"/>
                          <a:pt x="307849" y="360945"/>
                          <a:pt x="301896" y="367692"/>
                        </a:cubicBezTo>
                        <a:cubicBezTo>
                          <a:pt x="295943" y="374439"/>
                          <a:pt x="288402" y="376424"/>
                          <a:pt x="273321" y="386743"/>
                        </a:cubicBezTo>
                        <a:cubicBezTo>
                          <a:pt x="258240" y="397062"/>
                          <a:pt x="242962" y="389918"/>
                          <a:pt x="230460" y="393886"/>
                        </a:cubicBezTo>
                        <a:cubicBezTo>
                          <a:pt x="217958" y="397854"/>
                          <a:pt x="209423" y="410157"/>
                          <a:pt x="198310" y="410554"/>
                        </a:cubicBezTo>
                        <a:cubicBezTo>
                          <a:pt x="187197" y="410951"/>
                          <a:pt x="178666" y="397856"/>
                          <a:pt x="163784" y="396269"/>
                        </a:cubicBezTo>
                        <a:cubicBezTo>
                          <a:pt x="141758" y="408970"/>
                          <a:pt x="106634" y="401030"/>
                          <a:pt x="89965" y="389124"/>
                        </a:cubicBezTo>
                        <a:cubicBezTo>
                          <a:pt x="70915" y="396268"/>
                          <a:pt x="59405" y="392299"/>
                          <a:pt x="54245" y="362930"/>
                        </a:cubicBezTo>
                        <a:cubicBezTo>
                          <a:pt x="41942" y="350230"/>
                          <a:pt x="35197" y="344475"/>
                          <a:pt x="28053" y="317686"/>
                        </a:cubicBezTo>
                        <a:cubicBezTo>
                          <a:pt x="18925" y="303796"/>
                          <a:pt x="-9651" y="311138"/>
                          <a:pt x="16146" y="279587"/>
                        </a:cubicBezTo>
                        <a:cubicBezTo>
                          <a:pt x="13368" y="259942"/>
                          <a:pt x="-11638" y="251804"/>
                          <a:pt x="6620" y="228388"/>
                        </a:cubicBezTo>
                        <a:close/>
                      </a:path>
                    </a:pathLst>
                  </a:cu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9" name="Ellipse 11"/>
                  <p:cNvSpPr/>
                  <p:nvPr/>
                </p:nvSpPr>
                <p:spPr>
                  <a:xfrm rot="1784498">
                    <a:off x="2175173" y="5746747"/>
                    <a:ext cx="79986" cy="174477"/>
                  </a:xfrm>
                  <a:custGeom>
                    <a:avLst/>
                    <a:gdLst>
                      <a:gd name="connsiteX0" fmla="*/ 0 w 74121"/>
                      <a:gd name="connsiteY0" fmla="*/ 60722 h 121443"/>
                      <a:gd name="connsiteX1" fmla="*/ 37061 w 74121"/>
                      <a:gd name="connsiteY1" fmla="*/ 0 h 121443"/>
                      <a:gd name="connsiteX2" fmla="*/ 74122 w 74121"/>
                      <a:gd name="connsiteY2" fmla="*/ 60722 h 121443"/>
                      <a:gd name="connsiteX3" fmla="*/ 37061 w 74121"/>
                      <a:gd name="connsiteY3" fmla="*/ 121444 h 121443"/>
                      <a:gd name="connsiteX4" fmla="*/ 0 w 74121"/>
                      <a:gd name="connsiteY4" fmla="*/ 60722 h 121443"/>
                      <a:gd name="connsiteX0" fmla="*/ 1298 w 89025"/>
                      <a:gd name="connsiteY0" fmla="*/ 63103 h 123825"/>
                      <a:gd name="connsiteX1" fmla="*/ 81222 w 89025"/>
                      <a:gd name="connsiteY1" fmla="*/ 0 h 123825"/>
                      <a:gd name="connsiteX2" fmla="*/ 75420 w 89025"/>
                      <a:gd name="connsiteY2" fmla="*/ 63103 h 123825"/>
                      <a:gd name="connsiteX3" fmla="*/ 38359 w 89025"/>
                      <a:gd name="connsiteY3" fmla="*/ 123825 h 123825"/>
                      <a:gd name="connsiteX4" fmla="*/ 1298 w 89025"/>
                      <a:gd name="connsiteY4" fmla="*/ 63103 h 123825"/>
                      <a:gd name="connsiteX0" fmla="*/ 982 w 83204"/>
                      <a:gd name="connsiteY0" fmla="*/ 63184 h 123950"/>
                      <a:gd name="connsiteX1" fmla="*/ 80906 w 83204"/>
                      <a:gd name="connsiteY1" fmla="*/ 81 h 123950"/>
                      <a:gd name="connsiteX2" fmla="*/ 63197 w 83204"/>
                      <a:gd name="connsiteY2" fmla="*/ 53659 h 123950"/>
                      <a:gd name="connsiteX3" fmla="*/ 38043 w 83204"/>
                      <a:gd name="connsiteY3" fmla="*/ 123906 h 123950"/>
                      <a:gd name="connsiteX4" fmla="*/ 982 w 83204"/>
                      <a:gd name="connsiteY4" fmla="*/ 63184 h 123950"/>
                      <a:gd name="connsiteX0" fmla="*/ 2477 w 54696"/>
                      <a:gd name="connsiteY0" fmla="*/ 51201 h 123832"/>
                      <a:gd name="connsiteX1" fmla="*/ 53826 w 54696"/>
                      <a:gd name="connsiteY1" fmla="*/ 4 h 123832"/>
                      <a:gd name="connsiteX2" fmla="*/ 36117 w 54696"/>
                      <a:gd name="connsiteY2" fmla="*/ 53582 h 123832"/>
                      <a:gd name="connsiteX3" fmla="*/ 10963 w 54696"/>
                      <a:gd name="connsiteY3" fmla="*/ 123829 h 123832"/>
                      <a:gd name="connsiteX4" fmla="*/ 2477 w 54696"/>
                      <a:gd name="connsiteY4" fmla="*/ 51201 h 123832"/>
                      <a:gd name="connsiteX0" fmla="*/ 23637 w 75856"/>
                      <a:gd name="connsiteY0" fmla="*/ 51202 h 173838"/>
                      <a:gd name="connsiteX1" fmla="*/ 74986 w 75856"/>
                      <a:gd name="connsiteY1" fmla="*/ 5 h 173838"/>
                      <a:gd name="connsiteX2" fmla="*/ 57277 w 75856"/>
                      <a:gd name="connsiteY2" fmla="*/ 53583 h 173838"/>
                      <a:gd name="connsiteX3" fmla="*/ 1166 w 75856"/>
                      <a:gd name="connsiteY3" fmla="*/ 173837 h 173838"/>
                      <a:gd name="connsiteX4" fmla="*/ 23637 w 75856"/>
                      <a:gd name="connsiteY4" fmla="*/ 51202 h 173838"/>
                      <a:gd name="connsiteX0" fmla="*/ 24647 w 76866"/>
                      <a:gd name="connsiteY0" fmla="*/ 51202 h 174284"/>
                      <a:gd name="connsiteX1" fmla="*/ 75996 w 76866"/>
                      <a:gd name="connsiteY1" fmla="*/ 5 h 174284"/>
                      <a:gd name="connsiteX2" fmla="*/ 58287 w 76866"/>
                      <a:gd name="connsiteY2" fmla="*/ 53583 h 174284"/>
                      <a:gd name="connsiteX3" fmla="*/ 2176 w 76866"/>
                      <a:gd name="connsiteY3" fmla="*/ 173837 h 174284"/>
                      <a:gd name="connsiteX4" fmla="*/ 12741 w 76866"/>
                      <a:gd name="connsiteY4" fmla="*/ 92873 h 174284"/>
                      <a:gd name="connsiteX5" fmla="*/ 24647 w 76866"/>
                      <a:gd name="connsiteY5" fmla="*/ 51202 h 174284"/>
                      <a:gd name="connsiteX0" fmla="*/ 23021 w 75240"/>
                      <a:gd name="connsiteY0" fmla="*/ 51201 h 173963"/>
                      <a:gd name="connsiteX1" fmla="*/ 74370 w 75240"/>
                      <a:gd name="connsiteY1" fmla="*/ 4 h 173963"/>
                      <a:gd name="connsiteX2" fmla="*/ 56661 w 75240"/>
                      <a:gd name="connsiteY2" fmla="*/ 53582 h 173963"/>
                      <a:gd name="connsiteX3" fmla="*/ 550 w 75240"/>
                      <a:gd name="connsiteY3" fmla="*/ 173836 h 173963"/>
                      <a:gd name="connsiteX4" fmla="*/ 27783 w 75240"/>
                      <a:gd name="connsiteY4" fmla="*/ 76203 h 173963"/>
                      <a:gd name="connsiteX5" fmla="*/ 23021 w 75240"/>
                      <a:gd name="connsiteY5" fmla="*/ 51201 h 173963"/>
                      <a:gd name="connsiteX0" fmla="*/ 24337 w 76556"/>
                      <a:gd name="connsiteY0" fmla="*/ 51201 h 175560"/>
                      <a:gd name="connsiteX1" fmla="*/ 75686 w 76556"/>
                      <a:gd name="connsiteY1" fmla="*/ 4 h 175560"/>
                      <a:gd name="connsiteX2" fmla="*/ 57977 w 76556"/>
                      <a:gd name="connsiteY2" fmla="*/ 53582 h 175560"/>
                      <a:gd name="connsiteX3" fmla="*/ 1866 w 76556"/>
                      <a:gd name="connsiteY3" fmla="*/ 173836 h 175560"/>
                      <a:gd name="connsiteX4" fmla="*/ 14812 w 76556"/>
                      <a:gd name="connsiteY4" fmla="*/ 121447 h 175560"/>
                      <a:gd name="connsiteX5" fmla="*/ 29099 w 76556"/>
                      <a:gd name="connsiteY5" fmla="*/ 76203 h 175560"/>
                      <a:gd name="connsiteX6" fmla="*/ 24337 w 76556"/>
                      <a:gd name="connsiteY6" fmla="*/ 51201 h 175560"/>
                      <a:gd name="connsiteX0" fmla="*/ 35130 w 87349"/>
                      <a:gd name="connsiteY0" fmla="*/ 51201 h 175394"/>
                      <a:gd name="connsiteX1" fmla="*/ 86479 w 87349"/>
                      <a:gd name="connsiteY1" fmla="*/ 4 h 175394"/>
                      <a:gd name="connsiteX2" fmla="*/ 68770 w 87349"/>
                      <a:gd name="connsiteY2" fmla="*/ 53582 h 175394"/>
                      <a:gd name="connsiteX3" fmla="*/ 12659 w 87349"/>
                      <a:gd name="connsiteY3" fmla="*/ 173836 h 175394"/>
                      <a:gd name="connsiteX4" fmla="*/ 1793 w 87349"/>
                      <a:gd name="connsiteY4" fmla="*/ 119066 h 175394"/>
                      <a:gd name="connsiteX5" fmla="*/ 39892 w 87349"/>
                      <a:gd name="connsiteY5" fmla="*/ 76203 h 175394"/>
                      <a:gd name="connsiteX6" fmla="*/ 35130 w 87349"/>
                      <a:gd name="connsiteY6" fmla="*/ 51201 h 175394"/>
                      <a:gd name="connsiteX0" fmla="*/ 34599 w 87119"/>
                      <a:gd name="connsiteY0" fmla="*/ 51201 h 173851"/>
                      <a:gd name="connsiteX1" fmla="*/ 85948 w 87119"/>
                      <a:gd name="connsiteY1" fmla="*/ 4 h 173851"/>
                      <a:gd name="connsiteX2" fmla="*/ 68239 w 87119"/>
                      <a:gd name="connsiteY2" fmla="*/ 53582 h 173851"/>
                      <a:gd name="connsiteX3" fmla="*/ 41744 w 87119"/>
                      <a:gd name="connsiteY3" fmla="*/ 123827 h 173851"/>
                      <a:gd name="connsiteX4" fmla="*/ 12128 w 87119"/>
                      <a:gd name="connsiteY4" fmla="*/ 173836 h 173851"/>
                      <a:gd name="connsiteX5" fmla="*/ 1262 w 87119"/>
                      <a:gd name="connsiteY5" fmla="*/ 119066 h 173851"/>
                      <a:gd name="connsiteX6" fmla="*/ 39361 w 87119"/>
                      <a:gd name="connsiteY6" fmla="*/ 76203 h 173851"/>
                      <a:gd name="connsiteX7" fmla="*/ 34599 w 87119"/>
                      <a:gd name="connsiteY7" fmla="*/ 51201 h 173851"/>
                      <a:gd name="connsiteX0" fmla="*/ 34469 w 86989"/>
                      <a:gd name="connsiteY0" fmla="*/ 51201 h 173836"/>
                      <a:gd name="connsiteX1" fmla="*/ 85818 w 86989"/>
                      <a:gd name="connsiteY1" fmla="*/ 4 h 173836"/>
                      <a:gd name="connsiteX2" fmla="*/ 68109 w 86989"/>
                      <a:gd name="connsiteY2" fmla="*/ 53582 h 173836"/>
                      <a:gd name="connsiteX3" fmla="*/ 32089 w 86989"/>
                      <a:gd name="connsiteY3" fmla="*/ 119065 h 173836"/>
                      <a:gd name="connsiteX4" fmla="*/ 11998 w 86989"/>
                      <a:gd name="connsiteY4" fmla="*/ 173836 h 173836"/>
                      <a:gd name="connsiteX5" fmla="*/ 1132 w 86989"/>
                      <a:gd name="connsiteY5" fmla="*/ 119066 h 173836"/>
                      <a:gd name="connsiteX6" fmla="*/ 39231 w 86989"/>
                      <a:gd name="connsiteY6" fmla="*/ 76203 h 173836"/>
                      <a:gd name="connsiteX7" fmla="*/ 34469 w 86989"/>
                      <a:gd name="connsiteY7" fmla="*/ 51201 h 173836"/>
                      <a:gd name="connsiteX0" fmla="*/ 34336 w 86856"/>
                      <a:gd name="connsiteY0" fmla="*/ 51201 h 173839"/>
                      <a:gd name="connsiteX1" fmla="*/ 85685 w 86856"/>
                      <a:gd name="connsiteY1" fmla="*/ 4 h 173839"/>
                      <a:gd name="connsiteX2" fmla="*/ 67976 w 86856"/>
                      <a:gd name="connsiteY2" fmla="*/ 53582 h 173839"/>
                      <a:gd name="connsiteX3" fmla="*/ 20050 w 86856"/>
                      <a:gd name="connsiteY3" fmla="*/ 116683 h 173839"/>
                      <a:gd name="connsiteX4" fmla="*/ 11865 w 86856"/>
                      <a:gd name="connsiteY4" fmla="*/ 173836 h 173839"/>
                      <a:gd name="connsiteX5" fmla="*/ 999 w 86856"/>
                      <a:gd name="connsiteY5" fmla="*/ 119066 h 173839"/>
                      <a:gd name="connsiteX6" fmla="*/ 39098 w 86856"/>
                      <a:gd name="connsiteY6" fmla="*/ 76203 h 173839"/>
                      <a:gd name="connsiteX7" fmla="*/ 34336 w 86856"/>
                      <a:gd name="connsiteY7" fmla="*/ 51201 h 173839"/>
                      <a:gd name="connsiteX0" fmla="*/ 34336 w 86267"/>
                      <a:gd name="connsiteY0" fmla="*/ 51507 h 174145"/>
                      <a:gd name="connsiteX1" fmla="*/ 85685 w 86267"/>
                      <a:gd name="connsiteY1" fmla="*/ 310 h 174145"/>
                      <a:gd name="connsiteX2" fmla="*/ 60833 w 86267"/>
                      <a:gd name="connsiteY2" fmla="*/ 77701 h 174145"/>
                      <a:gd name="connsiteX3" fmla="*/ 20050 w 86267"/>
                      <a:gd name="connsiteY3" fmla="*/ 116989 h 174145"/>
                      <a:gd name="connsiteX4" fmla="*/ 11865 w 86267"/>
                      <a:gd name="connsiteY4" fmla="*/ 174142 h 174145"/>
                      <a:gd name="connsiteX5" fmla="*/ 999 w 86267"/>
                      <a:gd name="connsiteY5" fmla="*/ 119372 h 174145"/>
                      <a:gd name="connsiteX6" fmla="*/ 39098 w 86267"/>
                      <a:gd name="connsiteY6" fmla="*/ 76509 h 174145"/>
                      <a:gd name="connsiteX7" fmla="*/ 34336 w 86267"/>
                      <a:gd name="connsiteY7" fmla="*/ 51507 h 174145"/>
                      <a:gd name="connsiteX0" fmla="*/ 34336 w 86676"/>
                      <a:gd name="connsiteY0" fmla="*/ 51507 h 174145"/>
                      <a:gd name="connsiteX1" fmla="*/ 85685 w 86676"/>
                      <a:gd name="connsiteY1" fmla="*/ 310 h 174145"/>
                      <a:gd name="connsiteX2" fmla="*/ 67674 w 86676"/>
                      <a:gd name="connsiteY2" fmla="*/ 43172 h 174145"/>
                      <a:gd name="connsiteX3" fmla="*/ 60833 w 86676"/>
                      <a:gd name="connsiteY3" fmla="*/ 77701 h 174145"/>
                      <a:gd name="connsiteX4" fmla="*/ 20050 w 86676"/>
                      <a:gd name="connsiteY4" fmla="*/ 116989 h 174145"/>
                      <a:gd name="connsiteX5" fmla="*/ 11865 w 86676"/>
                      <a:gd name="connsiteY5" fmla="*/ 174142 h 174145"/>
                      <a:gd name="connsiteX6" fmla="*/ 999 w 86676"/>
                      <a:gd name="connsiteY6" fmla="*/ 119372 h 174145"/>
                      <a:gd name="connsiteX7" fmla="*/ 39098 w 86676"/>
                      <a:gd name="connsiteY7" fmla="*/ 76509 h 174145"/>
                      <a:gd name="connsiteX8" fmla="*/ 34336 w 86676"/>
                      <a:gd name="connsiteY8" fmla="*/ 51507 h 174145"/>
                      <a:gd name="connsiteX0" fmla="*/ 34336 w 86187"/>
                      <a:gd name="connsiteY0" fmla="*/ 51321 h 173959"/>
                      <a:gd name="connsiteX1" fmla="*/ 85685 w 86187"/>
                      <a:gd name="connsiteY1" fmla="*/ 124 h 173959"/>
                      <a:gd name="connsiteX2" fmla="*/ 60530 w 86187"/>
                      <a:gd name="connsiteY2" fmla="*/ 38223 h 173959"/>
                      <a:gd name="connsiteX3" fmla="*/ 60833 w 86187"/>
                      <a:gd name="connsiteY3" fmla="*/ 77515 h 173959"/>
                      <a:gd name="connsiteX4" fmla="*/ 20050 w 86187"/>
                      <a:gd name="connsiteY4" fmla="*/ 116803 h 173959"/>
                      <a:gd name="connsiteX5" fmla="*/ 11865 w 86187"/>
                      <a:gd name="connsiteY5" fmla="*/ 173956 h 173959"/>
                      <a:gd name="connsiteX6" fmla="*/ 999 w 86187"/>
                      <a:gd name="connsiteY6" fmla="*/ 119186 h 173959"/>
                      <a:gd name="connsiteX7" fmla="*/ 39098 w 86187"/>
                      <a:gd name="connsiteY7" fmla="*/ 76323 h 173959"/>
                      <a:gd name="connsiteX8" fmla="*/ 34336 w 86187"/>
                      <a:gd name="connsiteY8" fmla="*/ 51321 h 173959"/>
                      <a:gd name="connsiteX0" fmla="*/ 33412 w 85263"/>
                      <a:gd name="connsiteY0" fmla="*/ 51321 h 173958"/>
                      <a:gd name="connsiteX1" fmla="*/ 84761 w 85263"/>
                      <a:gd name="connsiteY1" fmla="*/ 124 h 173958"/>
                      <a:gd name="connsiteX2" fmla="*/ 59606 w 85263"/>
                      <a:gd name="connsiteY2" fmla="*/ 38223 h 173958"/>
                      <a:gd name="connsiteX3" fmla="*/ 59909 w 85263"/>
                      <a:gd name="connsiteY3" fmla="*/ 77515 h 173958"/>
                      <a:gd name="connsiteX4" fmla="*/ 19126 w 85263"/>
                      <a:gd name="connsiteY4" fmla="*/ 116803 h 173958"/>
                      <a:gd name="connsiteX5" fmla="*/ 10941 w 85263"/>
                      <a:gd name="connsiteY5" fmla="*/ 173956 h 173958"/>
                      <a:gd name="connsiteX6" fmla="*/ 75 w 85263"/>
                      <a:gd name="connsiteY6" fmla="*/ 119186 h 173958"/>
                      <a:gd name="connsiteX7" fmla="*/ 16744 w 85263"/>
                      <a:gd name="connsiteY7" fmla="*/ 95373 h 173958"/>
                      <a:gd name="connsiteX8" fmla="*/ 38174 w 85263"/>
                      <a:gd name="connsiteY8" fmla="*/ 76323 h 173958"/>
                      <a:gd name="connsiteX9" fmla="*/ 33412 w 85263"/>
                      <a:gd name="connsiteY9" fmla="*/ 51321 h 173958"/>
                      <a:gd name="connsiteX0" fmla="*/ 53375 w 105226"/>
                      <a:gd name="connsiteY0" fmla="*/ 51321 h 173958"/>
                      <a:gd name="connsiteX1" fmla="*/ 104724 w 105226"/>
                      <a:gd name="connsiteY1" fmla="*/ 124 h 173958"/>
                      <a:gd name="connsiteX2" fmla="*/ 79569 w 105226"/>
                      <a:gd name="connsiteY2" fmla="*/ 38223 h 173958"/>
                      <a:gd name="connsiteX3" fmla="*/ 79872 w 105226"/>
                      <a:gd name="connsiteY3" fmla="*/ 77515 h 173958"/>
                      <a:gd name="connsiteX4" fmla="*/ 39089 w 105226"/>
                      <a:gd name="connsiteY4" fmla="*/ 116803 h 173958"/>
                      <a:gd name="connsiteX5" fmla="*/ 30904 w 105226"/>
                      <a:gd name="connsiteY5" fmla="*/ 173956 h 173958"/>
                      <a:gd name="connsiteX6" fmla="*/ 20038 w 105226"/>
                      <a:gd name="connsiteY6" fmla="*/ 119186 h 173958"/>
                      <a:gd name="connsiteX7" fmla="*/ 988 w 105226"/>
                      <a:gd name="connsiteY7" fmla="*/ 97755 h 173958"/>
                      <a:gd name="connsiteX8" fmla="*/ 58137 w 105226"/>
                      <a:gd name="connsiteY8" fmla="*/ 76323 h 173958"/>
                      <a:gd name="connsiteX9" fmla="*/ 53375 w 10522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0194 w 114516"/>
                      <a:gd name="connsiteY5" fmla="*/ 173956 h 173958"/>
                      <a:gd name="connsiteX6" fmla="*/ 29328 w 114516"/>
                      <a:gd name="connsiteY6" fmla="*/ 119186 h 173958"/>
                      <a:gd name="connsiteX7" fmla="*/ 753 w 114516"/>
                      <a:gd name="connsiteY7" fmla="*/ 97755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0194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0194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9719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9719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7338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47338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54482 w 114516"/>
                      <a:gd name="connsiteY5" fmla="*/ 173956 h 173958"/>
                      <a:gd name="connsiteX6" fmla="*/ 29328 w 114516"/>
                      <a:gd name="connsiteY6" fmla="*/ 119186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58"/>
                      <a:gd name="connsiteX1" fmla="*/ 114014 w 114516"/>
                      <a:gd name="connsiteY1" fmla="*/ 124 h 173958"/>
                      <a:gd name="connsiteX2" fmla="*/ 88859 w 114516"/>
                      <a:gd name="connsiteY2" fmla="*/ 38223 h 173958"/>
                      <a:gd name="connsiteX3" fmla="*/ 89162 w 114516"/>
                      <a:gd name="connsiteY3" fmla="*/ 77515 h 173958"/>
                      <a:gd name="connsiteX4" fmla="*/ 48379 w 114516"/>
                      <a:gd name="connsiteY4" fmla="*/ 116803 h 173958"/>
                      <a:gd name="connsiteX5" fmla="*/ 54482 w 114516"/>
                      <a:gd name="connsiteY5" fmla="*/ 173956 h 173958"/>
                      <a:gd name="connsiteX6" fmla="*/ 29328 w 114516"/>
                      <a:gd name="connsiteY6" fmla="*/ 121568 h 173958"/>
                      <a:gd name="connsiteX7" fmla="*/ 753 w 114516"/>
                      <a:gd name="connsiteY7" fmla="*/ 95374 h 173958"/>
                      <a:gd name="connsiteX8" fmla="*/ 67427 w 114516"/>
                      <a:gd name="connsiteY8" fmla="*/ 76323 h 173958"/>
                      <a:gd name="connsiteX9" fmla="*/ 62665 w 114516"/>
                      <a:gd name="connsiteY9" fmla="*/ 51321 h 173958"/>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67427 w 114516"/>
                      <a:gd name="connsiteY8" fmla="*/ 76323 h 173962"/>
                      <a:gd name="connsiteX9" fmla="*/ 62665 w 114516"/>
                      <a:gd name="connsiteY9"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67427 w 114516"/>
                      <a:gd name="connsiteY8" fmla="*/ 76323 h 173962"/>
                      <a:gd name="connsiteX9" fmla="*/ 62665 w 114516"/>
                      <a:gd name="connsiteY9"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41234 w 114516"/>
                      <a:gd name="connsiteY8" fmla="*/ 90611 h 173962"/>
                      <a:gd name="connsiteX9" fmla="*/ 67427 w 114516"/>
                      <a:gd name="connsiteY9" fmla="*/ 76323 h 173962"/>
                      <a:gd name="connsiteX10" fmla="*/ 62665 w 114516"/>
                      <a:gd name="connsiteY10"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41234 w 114516"/>
                      <a:gd name="connsiteY8" fmla="*/ 90611 h 173962"/>
                      <a:gd name="connsiteX9" fmla="*/ 36471 w 114516"/>
                      <a:gd name="connsiteY9" fmla="*/ 45367 h 173962"/>
                      <a:gd name="connsiteX10" fmla="*/ 62665 w 114516"/>
                      <a:gd name="connsiteY10"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41234 w 114516"/>
                      <a:gd name="connsiteY8" fmla="*/ 90611 h 173962"/>
                      <a:gd name="connsiteX9" fmla="*/ 48377 w 114516"/>
                      <a:gd name="connsiteY9" fmla="*/ 42986 h 173962"/>
                      <a:gd name="connsiteX10" fmla="*/ 62665 w 114516"/>
                      <a:gd name="connsiteY10"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48379 w 114516"/>
                      <a:gd name="connsiteY4" fmla="*/ 116803 h 173962"/>
                      <a:gd name="connsiteX5" fmla="*/ 54482 w 114516"/>
                      <a:gd name="connsiteY5" fmla="*/ 173956 h 173962"/>
                      <a:gd name="connsiteX6" fmla="*/ 29328 w 114516"/>
                      <a:gd name="connsiteY6" fmla="*/ 121568 h 173962"/>
                      <a:gd name="connsiteX7" fmla="*/ 753 w 114516"/>
                      <a:gd name="connsiteY7" fmla="*/ 95374 h 173962"/>
                      <a:gd name="connsiteX8" fmla="*/ 41234 w 114516"/>
                      <a:gd name="connsiteY8" fmla="*/ 90611 h 173962"/>
                      <a:gd name="connsiteX9" fmla="*/ 48377 w 114516"/>
                      <a:gd name="connsiteY9" fmla="*/ 42986 h 173962"/>
                      <a:gd name="connsiteX10" fmla="*/ 62665 w 114516"/>
                      <a:gd name="connsiteY10"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67428 w 114516"/>
                      <a:gd name="connsiteY4" fmla="*/ 95373 h 173962"/>
                      <a:gd name="connsiteX5" fmla="*/ 48379 w 114516"/>
                      <a:gd name="connsiteY5" fmla="*/ 116803 h 173962"/>
                      <a:gd name="connsiteX6" fmla="*/ 54482 w 114516"/>
                      <a:gd name="connsiteY6" fmla="*/ 173956 h 173962"/>
                      <a:gd name="connsiteX7" fmla="*/ 29328 w 114516"/>
                      <a:gd name="connsiteY7" fmla="*/ 121568 h 173962"/>
                      <a:gd name="connsiteX8" fmla="*/ 753 w 114516"/>
                      <a:gd name="connsiteY8" fmla="*/ 95374 h 173962"/>
                      <a:gd name="connsiteX9" fmla="*/ 41234 w 114516"/>
                      <a:gd name="connsiteY9" fmla="*/ 90611 h 173962"/>
                      <a:gd name="connsiteX10" fmla="*/ 48377 w 114516"/>
                      <a:gd name="connsiteY10" fmla="*/ 42986 h 173962"/>
                      <a:gd name="connsiteX11" fmla="*/ 62665 w 114516"/>
                      <a:gd name="connsiteY11"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69810 w 114516"/>
                      <a:gd name="connsiteY4" fmla="*/ 100136 h 173962"/>
                      <a:gd name="connsiteX5" fmla="*/ 48379 w 114516"/>
                      <a:gd name="connsiteY5" fmla="*/ 116803 h 173962"/>
                      <a:gd name="connsiteX6" fmla="*/ 54482 w 114516"/>
                      <a:gd name="connsiteY6" fmla="*/ 173956 h 173962"/>
                      <a:gd name="connsiteX7" fmla="*/ 29328 w 114516"/>
                      <a:gd name="connsiteY7" fmla="*/ 121568 h 173962"/>
                      <a:gd name="connsiteX8" fmla="*/ 753 w 114516"/>
                      <a:gd name="connsiteY8" fmla="*/ 95374 h 173962"/>
                      <a:gd name="connsiteX9" fmla="*/ 41234 w 114516"/>
                      <a:gd name="connsiteY9" fmla="*/ 90611 h 173962"/>
                      <a:gd name="connsiteX10" fmla="*/ 48377 w 114516"/>
                      <a:gd name="connsiteY10" fmla="*/ 42986 h 173962"/>
                      <a:gd name="connsiteX11" fmla="*/ 62665 w 114516"/>
                      <a:gd name="connsiteY11"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72191 w 114516"/>
                      <a:gd name="connsiteY4" fmla="*/ 102518 h 173962"/>
                      <a:gd name="connsiteX5" fmla="*/ 48379 w 114516"/>
                      <a:gd name="connsiteY5" fmla="*/ 116803 h 173962"/>
                      <a:gd name="connsiteX6" fmla="*/ 54482 w 114516"/>
                      <a:gd name="connsiteY6" fmla="*/ 173956 h 173962"/>
                      <a:gd name="connsiteX7" fmla="*/ 29328 w 114516"/>
                      <a:gd name="connsiteY7" fmla="*/ 121568 h 173962"/>
                      <a:gd name="connsiteX8" fmla="*/ 753 w 114516"/>
                      <a:gd name="connsiteY8" fmla="*/ 95374 h 173962"/>
                      <a:gd name="connsiteX9" fmla="*/ 41234 w 114516"/>
                      <a:gd name="connsiteY9" fmla="*/ 90611 h 173962"/>
                      <a:gd name="connsiteX10" fmla="*/ 48377 w 114516"/>
                      <a:gd name="connsiteY10" fmla="*/ 42986 h 173962"/>
                      <a:gd name="connsiteX11" fmla="*/ 62665 w 114516"/>
                      <a:gd name="connsiteY11" fmla="*/ 51321 h 173962"/>
                      <a:gd name="connsiteX0" fmla="*/ 62665 w 114516"/>
                      <a:gd name="connsiteY0" fmla="*/ 51321 h 173962"/>
                      <a:gd name="connsiteX1" fmla="*/ 114014 w 114516"/>
                      <a:gd name="connsiteY1" fmla="*/ 124 h 173962"/>
                      <a:gd name="connsiteX2" fmla="*/ 88859 w 114516"/>
                      <a:gd name="connsiteY2" fmla="*/ 38223 h 173962"/>
                      <a:gd name="connsiteX3" fmla="*/ 89162 w 114516"/>
                      <a:gd name="connsiteY3" fmla="*/ 77515 h 173962"/>
                      <a:gd name="connsiteX4" fmla="*/ 86479 w 114516"/>
                      <a:gd name="connsiteY4" fmla="*/ 114425 h 173962"/>
                      <a:gd name="connsiteX5" fmla="*/ 48379 w 114516"/>
                      <a:gd name="connsiteY5" fmla="*/ 116803 h 173962"/>
                      <a:gd name="connsiteX6" fmla="*/ 54482 w 114516"/>
                      <a:gd name="connsiteY6" fmla="*/ 173956 h 173962"/>
                      <a:gd name="connsiteX7" fmla="*/ 29328 w 114516"/>
                      <a:gd name="connsiteY7" fmla="*/ 121568 h 173962"/>
                      <a:gd name="connsiteX8" fmla="*/ 753 w 114516"/>
                      <a:gd name="connsiteY8" fmla="*/ 95374 h 173962"/>
                      <a:gd name="connsiteX9" fmla="*/ 41234 w 114516"/>
                      <a:gd name="connsiteY9" fmla="*/ 90611 h 173962"/>
                      <a:gd name="connsiteX10" fmla="*/ 48377 w 114516"/>
                      <a:gd name="connsiteY10" fmla="*/ 42986 h 173962"/>
                      <a:gd name="connsiteX11" fmla="*/ 62665 w 114516"/>
                      <a:gd name="connsiteY11" fmla="*/ 51321 h 173962"/>
                      <a:gd name="connsiteX0" fmla="*/ 62665 w 114516"/>
                      <a:gd name="connsiteY0" fmla="*/ 51321 h 173962"/>
                      <a:gd name="connsiteX1" fmla="*/ 114014 w 114516"/>
                      <a:gd name="connsiteY1" fmla="*/ 124 h 173962"/>
                      <a:gd name="connsiteX2" fmla="*/ 88859 w 114516"/>
                      <a:gd name="connsiteY2" fmla="*/ 38223 h 173962"/>
                      <a:gd name="connsiteX3" fmla="*/ 67731 w 114516"/>
                      <a:gd name="connsiteY3" fmla="*/ 84658 h 173962"/>
                      <a:gd name="connsiteX4" fmla="*/ 86479 w 114516"/>
                      <a:gd name="connsiteY4" fmla="*/ 114425 h 173962"/>
                      <a:gd name="connsiteX5" fmla="*/ 48379 w 114516"/>
                      <a:gd name="connsiteY5" fmla="*/ 116803 h 173962"/>
                      <a:gd name="connsiteX6" fmla="*/ 54482 w 114516"/>
                      <a:gd name="connsiteY6" fmla="*/ 173956 h 173962"/>
                      <a:gd name="connsiteX7" fmla="*/ 29328 w 114516"/>
                      <a:gd name="connsiteY7" fmla="*/ 121568 h 173962"/>
                      <a:gd name="connsiteX8" fmla="*/ 753 w 114516"/>
                      <a:gd name="connsiteY8" fmla="*/ 95374 h 173962"/>
                      <a:gd name="connsiteX9" fmla="*/ 41234 w 114516"/>
                      <a:gd name="connsiteY9" fmla="*/ 90611 h 173962"/>
                      <a:gd name="connsiteX10" fmla="*/ 48377 w 114516"/>
                      <a:gd name="connsiteY10" fmla="*/ 42986 h 173962"/>
                      <a:gd name="connsiteX11" fmla="*/ 62665 w 114516"/>
                      <a:gd name="connsiteY11" fmla="*/ 51321 h 173962"/>
                      <a:gd name="connsiteX0" fmla="*/ 62665 w 116302"/>
                      <a:gd name="connsiteY0" fmla="*/ 51219 h 173860"/>
                      <a:gd name="connsiteX1" fmla="*/ 114014 w 116302"/>
                      <a:gd name="connsiteY1" fmla="*/ 22 h 173860"/>
                      <a:gd name="connsiteX2" fmla="*/ 105528 w 116302"/>
                      <a:gd name="connsiteY2" fmla="*/ 45264 h 173860"/>
                      <a:gd name="connsiteX3" fmla="*/ 67731 w 116302"/>
                      <a:gd name="connsiteY3" fmla="*/ 84556 h 173860"/>
                      <a:gd name="connsiteX4" fmla="*/ 86479 w 116302"/>
                      <a:gd name="connsiteY4" fmla="*/ 114323 h 173860"/>
                      <a:gd name="connsiteX5" fmla="*/ 48379 w 116302"/>
                      <a:gd name="connsiteY5" fmla="*/ 116701 h 173860"/>
                      <a:gd name="connsiteX6" fmla="*/ 54482 w 116302"/>
                      <a:gd name="connsiteY6" fmla="*/ 173854 h 173860"/>
                      <a:gd name="connsiteX7" fmla="*/ 29328 w 116302"/>
                      <a:gd name="connsiteY7" fmla="*/ 121466 h 173860"/>
                      <a:gd name="connsiteX8" fmla="*/ 753 w 116302"/>
                      <a:gd name="connsiteY8" fmla="*/ 95272 h 173860"/>
                      <a:gd name="connsiteX9" fmla="*/ 41234 w 116302"/>
                      <a:gd name="connsiteY9" fmla="*/ 90509 h 173860"/>
                      <a:gd name="connsiteX10" fmla="*/ 48377 w 116302"/>
                      <a:gd name="connsiteY10" fmla="*/ 42884 h 173860"/>
                      <a:gd name="connsiteX11" fmla="*/ 62665 w 116302"/>
                      <a:gd name="connsiteY11" fmla="*/ 51219 h 173860"/>
                      <a:gd name="connsiteX0" fmla="*/ 62665 w 114984"/>
                      <a:gd name="connsiteY0" fmla="*/ 51219 h 173860"/>
                      <a:gd name="connsiteX1" fmla="*/ 114014 w 114984"/>
                      <a:gd name="connsiteY1" fmla="*/ 22 h 173860"/>
                      <a:gd name="connsiteX2" fmla="*/ 105528 w 114984"/>
                      <a:gd name="connsiteY2" fmla="*/ 45264 h 173860"/>
                      <a:gd name="connsiteX3" fmla="*/ 67731 w 114984"/>
                      <a:gd name="connsiteY3" fmla="*/ 84556 h 173860"/>
                      <a:gd name="connsiteX4" fmla="*/ 86479 w 114984"/>
                      <a:gd name="connsiteY4" fmla="*/ 114323 h 173860"/>
                      <a:gd name="connsiteX5" fmla="*/ 48379 w 114984"/>
                      <a:gd name="connsiteY5" fmla="*/ 116701 h 173860"/>
                      <a:gd name="connsiteX6" fmla="*/ 54482 w 114984"/>
                      <a:gd name="connsiteY6" fmla="*/ 173854 h 173860"/>
                      <a:gd name="connsiteX7" fmla="*/ 29328 w 114984"/>
                      <a:gd name="connsiteY7" fmla="*/ 121466 h 173860"/>
                      <a:gd name="connsiteX8" fmla="*/ 753 w 114984"/>
                      <a:gd name="connsiteY8" fmla="*/ 95272 h 173860"/>
                      <a:gd name="connsiteX9" fmla="*/ 41234 w 114984"/>
                      <a:gd name="connsiteY9" fmla="*/ 90509 h 173860"/>
                      <a:gd name="connsiteX10" fmla="*/ 48377 w 114984"/>
                      <a:gd name="connsiteY10" fmla="*/ 42884 h 173860"/>
                      <a:gd name="connsiteX11" fmla="*/ 62665 w 114984"/>
                      <a:gd name="connsiteY11" fmla="*/ 51219 h 173860"/>
                      <a:gd name="connsiteX0" fmla="*/ 62665 w 114984"/>
                      <a:gd name="connsiteY0" fmla="*/ 51219 h 173860"/>
                      <a:gd name="connsiteX1" fmla="*/ 114014 w 114984"/>
                      <a:gd name="connsiteY1" fmla="*/ 22 h 173860"/>
                      <a:gd name="connsiteX2" fmla="*/ 105528 w 114984"/>
                      <a:gd name="connsiteY2" fmla="*/ 45264 h 173860"/>
                      <a:gd name="connsiteX3" fmla="*/ 67731 w 114984"/>
                      <a:gd name="connsiteY3" fmla="*/ 84556 h 173860"/>
                      <a:gd name="connsiteX4" fmla="*/ 86479 w 114984"/>
                      <a:gd name="connsiteY4" fmla="*/ 114323 h 173860"/>
                      <a:gd name="connsiteX5" fmla="*/ 48379 w 114984"/>
                      <a:gd name="connsiteY5" fmla="*/ 116701 h 173860"/>
                      <a:gd name="connsiteX6" fmla="*/ 54482 w 114984"/>
                      <a:gd name="connsiteY6" fmla="*/ 173854 h 173860"/>
                      <a:gd name="connsiteX7" fmla="*/ 29328 w 114984"/>
                      <a:gd name="connsiteY7" fmla="*/ 121466 h 173860"/>
                      <a:gd name="connsiteX8" fmla="*/ 753 w 114984"/>
                      <a:gd name="connsiteY8" fmla="*/ 95272 h 173860"/>
                      <a:gd name="connsiteX9" fmla="*/ 41234 w 114984"/>
                      <a:gd name="connsiteY9" fmla="*/ 90509 h 173860"/>
                      <a:gd name="connsiteX10" fmla="*/ 48377 w 114984"/>
                      <a:gd name="connsiteY10" fmla="*/ 42884 h 173860"/>
                      <a:gd name="connsiteX11" fmla="*/ 62665 w 114984"/>
                      <a:gd name="connsiteY11" fmla="*/ 51219 h 173860"/>
                      <a:gd name="connsiteX0" fmla="*/ 42099 w 94418"/>
                      <a:gd name="connsiteY0" fmla="*/ 51219 h 173860"/>
                      <a:gd name="connsiteX1" fmla="*/ 93448 w 94418"/>
                      <a:gd name="connsiteY1" fmla="*/ 22 h 173860"/>
                      <a:gd name="connsiteX2" fmla="*/ 84962 w 94418"/>
                      <a:gd name="connsiteY2" fmla="*/ 45264 h 173860"/>
                      <a:gd name="connsiteX3" fmla="*/ 47165 w 94418"/>
                      <a:gd name="connsiteY3" fmla="*/ 84556 h 173860"/>
                      <a:gd name="connsiteX4" fmla="*/ 65913 w 94418"/>
                      <a:gd name="connsiteY4" fmla="*/ 114323 h 173860"/>
                      <a:gd name="connsiteX5" fmla="*/ 27813 w 94418"/>
                      <a:gd name="connsiteY5" fmla="*/ 116701 h 173860"/>
                      <a:gd name="connsiteX6" fmla="*/ 33916 w 94418"/>
                      <a:gd name="connsiteY6" fmla="*/ 173854 h 173860"/>
                      <a:gd name="connsiteX7" fmla="*/ 8762 w 94418"/>
                      <a:gd name="connsiteY7" fmla="*/ 121466 h 173860"/>
                      <a:gd name="connsiteX8" fmla="*/ 1618 w 94418"/>
                      <a:gd name="connsiteY8" fmla="*/ 97653 h 173860"/>
                      <a:gd name="connsiteX9" fmla="*/ 20668 w 94418"/>
                      <a:gd name="connsiteY9" fmla="*/ 90509 h 173860"/>
                      <a:gd name="connsiteX10" fmla="*/ 27811 w 94418"/>
                      <a:gd name="connsiteY10" fmla="*/ 42884 h 173860"/>
                      <a:gd name="connsiteX11" fmla="*/ 42099 w 94418"/>
                      <a:gd name="connsiteY11" fmla="*/ 51219 h 17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4418" h="173860">
                        <a:moveTo>
                          <a:pt x="42099" y="51219"/>
                        </a:moveTo>
                        <a:cubicBezTo>
                          <a:pt x="53038" y="44075"/>
                          <a:pt x="86304" y="1014"/>
                          <a:pt x="93448" y="22"/>
                        </a:cubicBezTo>
                        <a:cubicBezTo>
                          <a:pt x="100592" y="-970"/>
                          <a:pt x="65291" y="32366"/>
                          <a:pt x="84962" y="45264"/>
                        </a:cubicBezTo>
                        <a:cubicBezTo>
                          <a:pt x="59388" y="58163"/>
                          <a:pt x="50737" y="75031"/>
                          <a:pt x="47165" y="84556"/>
                        </a:cubicBezTo>
                        <a:cubicBezTo>
                          <a:pt x="43593" y="94081"/>
                          <a:pt x="72710" y="107775"/>
                          <a:pt x="65913" y="114323"/>
                        </a:cubicBezTo>
                        <a:cubicBezTo>
                          <a:pt x="59116" y="120871"/>
                          <a:pt x="29971" y="103604"/>
                          <a:pt x="27813" y="116701"/>
                        </a:cubicBezTo>
                        <a:cubicBezTo>
                          <a:pt x="1792" y="146268"/>
                          <a:pt x="37091" y="173457"/>
                          <a:pt x="33916" y="173854"/>
                        </a:cubicBezTo>
                        <a:cubicBezTo>
                          <a:pt x="30741" y="174251"/>
                          <a:pt x="-11255" y="155994"/>
                          <a:pt x="8762" y="121466"/>
                        </a:cubicBezTo>
                        <a:cubicBezTo>
                          <a:pt x="9729" y="108369"/>
                          <a:pt x="-4732" y="104797"/>
                          <a:pt x="1618" y="97653"/>
                        </a:cubicBezTo>
                        <a:cubicBezTo>
                          <a:pt x="3602" y="92494"/>
                          <a:pt x="9556" y="93684"/>
                          <a:pt x="20668" y="90509"/>
                        </a:cubicBezTo>
                        <a:cubicBezTo>
                          <a:pt x="48449" y="75428"/>
                          <a:pt x="24239" y="49432"/>
                          <a:pt x="27811" y="42884"/>
                        </a:cubicBezTo>
                        <a:cubicBezTo>
                          <a:pt x="31556" y="22445"/>
                          <a:pt x="31160" y="58363"/>
                          <a:pt x="42099" y="51219"/>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205" name="Ellipse 30"/>
                <p:cNvSpPr/>
                <p:nvPr/>
              </p:nvSpPr>
              <p:spPr>
                <a:xfrm rot="11530600">
                  <a:off x="2326831" y="5778531"/>
                  <a:ext cx="77323" cy="30363"/>
                </a:xfrm>
                <a:custGeom>
                  <a:avLst/>
                  <a:gdLst>
                    <a:gd name="connsiteX0" fmla="*/ 0 w 77449"/>
                    <a:gd name="connsiteY0" fmla="*/ 29056 h 58111"/>
                    <a:gd name="connsiteX1" fmla="*/ 38725 w 77449"/>
                    <a:gd name="connsiteY1" fmla="*/ 0 h 58111"/>
                    <a:gd name="connsiteX2" fmla="*/ 77450 w 77449"/>
                    <a:gd name="connsiteY2" fmla="*/ 29056 h 58111"/>
                    <a:gd name="connsiteX3" fmla="*/ 38725 w 77449"/>
                    <a:gd name="connsiteY3" fmla="*/ 58112 h 58111"/>
                    <a:gd name="connsiteX4" fmla="*/ 0 w 77449"/>
                    <a:gd name="connsiteY4" fmla="*/ 29056 h 58111"/>
                    <a:gd name="connsiteX0" fmla="*/ 1247 w 91067"/>
                    <a:gd name="connsiteY0" fmla="*/ 29056 h 108079"/>
                    <a:gd name="connsiteX1" fmla="*/ 39972 w 91067"/>
                    <a:gd name="connsiteY1" fmla="*/ 0 h 108079"/>
                    <a:gd name="connsiteX2" fmla="*/ 78697 w 91067"/>
                    <a:gd name="connsiteY2" fmla="*/ 29056 h 108079"/>
                    <a:gd name="connsiteX3" fmla="*/ 82445 w 91067"/>
                    <a:gd name="connsiteY3" fmla="*/ 108079 h 108079"/>
                    <a:gd name="connsiteX4" fmla="*/ 1247 w 91067"/>
                    <a:gd name="connsiteY4" fmla="*/ 29056 h 108079"/>
                    <a:gd name="connsiteX0" fmla="*/ 21568 w 43542"/>
                    <a:gd name="connsiteY0" fmla="*/ 54672 h 109011"/>
                    <a:gd name="connsiteX1" fmla="*/ 332 w 43542"/>
                    <a:gd name="connsiteY1" fmla="*/ 632 h 109011"/>
                    <a:gd name="connsiteX2" fmla="*/ 39057 w 43542"/>
                    <a:gd name="connsiteY2" fmla="*/ 29688 h 109011"/>
                    <a:gd name="connsiteX3" fmla="*/ 42805 w 43542"/>
                    <a:gd name="connsiteY3" fmla="*/ 108711 h 109011"/>
                    <a:gd name="connsiteX4" fmla="*/ 21568 w 43542"/>
                    <a:gd name="connsiteY4" fmla="*/ 54672 h 109011"/>
                    <a:gd name="connsiteX0" fmla="*/ 73803 w 95777"/>
                    <a:gd name="connsiteY0" fmla="*/ 35857 h 90173"/>
                    <a:gd name="connsiteX1" fmla="*/ 101 w 95777"/>
                    <a:gd name="connsiteY1" fmla="*/ 4302 h 90173"/>
                    <a:gd name="connsiteX2" fmla="*/ 91292 w 95777"/>
                    <a:gd name="connsiteY2" fmla="*/ 10873 h 90173"/>
                    <a:gd name="connsiteX3" fmla="*/ 95040 w 95777"/>
                    <a:gd name="connsiteY3" fmla="*/ 89896 h 90173"/>
                    <a:gd name="connsiteX4" fmla="*/ 73803 w 95777"/>
                    <a:gd name="connsiteY4" fmla="*/ 35857 h 90173"/>
                    <a:gd name="connsiteX0" fmla="*/ 73902 w 98897"/>
                    <a:gd name="connsiteY0" fmla="*/ 31565 h 85607"/>
                    <a:gd name="connsiteX1" fmla="*/ 200 w 98897"/>
                    <a:gd name="connsiteY1" fmla="*/ 10 h 85607"/>
                    <a:gd name="connsiteX2" fmla="*/ 98886 w 98897"/>
                    <a:gd name="connsiteY2" fmla="*/ 29066 h 85607"/>
                    <a:gd name="connsiteX3" fmla="*/ 95139 w 98897"/>
                    <a:gd name="connsiteY3" fmla="*/ 85604 h 85607"/>
                    <a:gd name="connsiteX4" fmla="*/ 73902 w 98897"/>
                    <a:gd name="connsiteY4" fmla="*/ 31565 h 85607"/>
                    <a:gd name="connsiteX0" fmla="*/ 73770 w 101768"/>
                    <a:gd name="connsiteY0" fmla="*/ 51801 h 105843"/>
                    <a:gd name="connsiteX1" fmla="*/ 68 w 101768"/>
                    <a:gd name="connsiteY1" fmla="*/ 20246 h 105843"/>
                    <a:gd name="connsiteX2" fmla="*/ 61279 w 101768"/>
                    <a:gd name="connsiteY2" fmla="*/ 908 h 105843"/>
                    <a:gd name="connsiteX3" fmla="*/ 98754 w 101768"/>
                    <a:gd name="connsiteY3" fmla="*/ 49302 h 105843"/>
                    <a:gd name="connsiteX4" fmla="*/ 95007 w 101768"/>
                    <a:gd name="connsiteY4" fmla="*/ 105840 h 105843"/>
                    <a:gd name="connsiteX5" fmla="*/ 73770 w 101768"/>
                    <a:gd name="connsiteY5" fmla="*/ 51801 h 105843"/>
                    <a:gd name="connsiteX0" fmla="*/ 73895 w 101893"/>
                    <a:gd name="connsiteY0" fmla="*/ 38259 h 92301"/>
                    <a:gd name="connsiteX1" fmla="*/ 193 w 101893"/>
                    <a:gd name="connsiteY1" fmla="*/ 6704 h 92301"/>
                    <a:gd name="connsiteX2" fmla="*/ 53909 w 101893"/>
                    <a:gd name="connsiteY2" fmla="*/ 2356 h 92301"/>
                    <a:gd name="connsiteX3" fmla="*/ 98879 w 101893"/>
                    <a:gd name="connsiteY3" fmla="*/ 35760 h 92301"/>
                    <a:gd name="connsiteX4" fmla="*/ 95132 w 101893"/>
                    <a:gd name="connsiteY4" fmla="*/ 92298 h 92301"/>
                    <a:gd name="connsiteX5" fmla="*/ 73895 w 101893"/>
                    <a:gd name="connsiteY5" fmla="*/ 38259 h 92301"/>
                    <a:gd name="connsiteX0" fmla="*/ 73895 w 101893"/>
                    <a:gd name="connsiteY0" fmla="*/ 38259 h 92301"/>
                    <a:gd name="connsiteX1" fmla="*/ 193 w 101893"/>
                    <a:gd name="connsiteY1" fmla="*/ 6704 h 92301"/>
                    <a:gd name="connsiteX2" fmla="*/ 53909 w 101893"/>
                    <a:gd name="connsiteY2" fmla="*/ 2356 h 92301"/>
                    <a:gd name="connsiteX3" fmla="*/ 98879 w 101893"/>
                    <a:gd name="connsiteY3" fmla="*/ 35760 h 92301"/>
                    <a:gd name="connsiteX4" fmla="*/ 95132 w 101893"/>
                    <a:gd name="connsiteY4" fmla="*/ 92298 h 92301"/>
                    <a:gd name="connsiteX5" fmla="*/ 73895 w 101893"/>
                    <a:gd name="connsiteY5" fmla="*/ 38259 h 92301"/>
                    <a:gd name="connsiteX0" fmla="*/ 73895 w 100750"/>
                    <a:gd name="connsiteY0" fmla="*/ 38259 h 99795"/>
                    <a:gd name="connsiteX1" fmla="*/ 193 w 100750"/>
                    <a:gd name="connsiteY1" fmla="*/ 6704 h 99795"/>
                    <a:gd name="connsiteX2" fmla="*/ 53909 w 100750"/>
                    <a:gd name="connsiteY2" fmla="*/ 2356 h 99795"/>
                    <a:gd name="connsiteX3" fmla="*/ 98879 w 100750"/>
                    <a:gd name="connsiteY3" fmla="*/ 35760 h 99795"/>
                    <a:gd name="connsiteX4" fmla="*/ 87637 w 100750"/>
                    <a:gd name="connsiteY4" fmla="*/ 99793 h 99795"/>
                    <a:gd name="connsiteX5" fmla="*/ 73895 w 100750"/>
                    <a:gd name="connsiteY5" fmla="*/ 38259 h 99795"/>
                    <a:gd name="connsiteX0" fmla="*/ 73895 w 102607"/>
                    <a:gd name="connsiteY0" fmla="*/ 38259 h 112287"/>
                    <a:gd name="connsiteX1" fmla="*/ 193 w 102607"/>
                    <a:gd name="connsiteY1" fmla="*/ 6704 h 112287"/>
                    <a:gd name="connsiteX2" fmla="*/ 53909 w 102607"/>
                    <a:gd name="connsiteY2" fmla="*/ 2356 h 112287"/>
                    <a:gd name="connsiteX3" fmla="*/ 98879 w 102607"/>
                    <a:gd name="connsiteY3" fmla="*/ 35760 h 112287"/>
                    <a:gd name="connsiteX4" fmla="*/ 97630 w 102607"/>
                    <a:gd name="connsiteY4" fmla="*/ 112285 h 112287"/>
                    <a:gd name="connsiteX5" fmla="*/ 73895 w 102607"/>
                    <a:gd name="connsiteY5" fmla="*/ 38259 h 112287"/>
                    <a:gd name="connsiteX0" fmla="*/ 73895 w 102607"/>
                    <a:gd name="connsiteY0" fmla="*/ 38259 h 112285"/>
                    <a:gd name="connsiteX1" fmla="*/ 193 w 102607"/>
                    <a:gd name="connsiteY1" fmla="*/ 6704 h 112285"/>
                    <a:gd name="connsiteX2" fmla="*/ 53909 w 102607"/>
                    <a:gd name="connsiteY2" fmla="*/ 2356 h 112285"/>
                    <a:gd name="connsiteX3" fmla="*/ 98879 w 102607"/>
                    <a:gd name="connsiteY3" fmla="*/ 35760 h 112285"/>
                    <a:gd name="connsiteX4" fmla="*/ 97630 w 102607"/>
                    <a:gd name="connsiteY4" fmla="*/ 112285 h 112285"/>
                    <a:gd name="connsiteX5" fmla="*/ 73895 w 102607"/>
                    <a:gd name="connsiteY5" fmla="*/ 38259 h 112285"/>
                    <a:gd name="connsiteX0" fmla="*/ 73895 w 100536"/>
                    <a:gd name="connsiteY0" fmla="*/ 38259 h 122279"/>
                    <a:gd name="connsiteX1" fmla="*/ 193 w 100536"/>
                    <a:gd name="connsiteY1" fmla="*/ 6704 h 122279"/>
                    <a:gd name="connsiteX2" fmla="*/ 53909 w 100536"/>
                    <a:gd name="connsiteY2" fmla="*/ 2356 h 122279"/>
                    <a:gd name="connsiteX3" fmla="*/ 98879 w 100536"/>
                    <a:gd name="connsiteY3" fmla="*/ 35760 h 122279"/>
                    <a:gd name="connsiteX4" fmla="*/ 85138 w 100536"/>
                    <a:gd name="connsiteY4" fmla="*/ 122279 h 122279"/>
                    <a:gd name="connsiteX5" fmla="*/ 73895 w 100536"/>
                    <a:gd name="connsiteY5" fmla="*/ 38259 h 122279"/>
                    <a:gd name="connsiteX0" fmla="*/ 73895 w 104750"/>
                    <a:gd name="connsiteY0" fmla="*/ 38259 h 122279"/>
                    <a:gd name="connsiteX1" fmla="*/ 193 w 104750"/>
                    <a:gd name="connsiteY1" fmla="*/ 6704 h 122279"/>
                    <a:gd name="connsiteX2" fmla="*/ 53909 w 104750"/>
                    <a:gd name="connsiteY2" fmla="*/ 2356 h 122279"/>
                    <a:gd name="connsiteX3" fmla="*/ 98879 w 104750"/>
                    <a:gd name="connsiteY3" fmla="*/ 35760 h 122279"/>
                    <a:gd name="connsiteX4" fmla="*/ 85138 w 104750"/>
                    <a:gd name="connsiteY4" fmla="*/ 122279 h 122279"/>
                    <a:gd name="connsiteX5" fmla="*/ 73895 w 104750"/>
                    <a:gd name="connsiteY5" fmla="*/ 38259 h 122279"/>
                    <a:gd name="connsiteX0" fmla="*/ 73895 w 109964"/>
                    <a:gd name="connsiteY0" fmla="*/ 38259 h 104791"/>
                    <a:gd name="connsiteX1" fmla="*/ 193 w 109964"/>
                    <a:gd name="connsiteY1" fmla="*/ 6704 h 104791"/>
                    <a:gd name="connsiteX2" fmla="*/ 53909 w 109964"/>
                    <a:gd name="connsiteY2" fmla="*/ 2356 h 104791"/>
                    <a:gd name="connsiteX3" fmla="*/ 98879 w 109964"/>
                    <a:gd name="connsiteY3" fmla="*/ 35760 h 104791"/>
                    <a:gd name="connsiteX4" fmla="*/ 95132 w 109964"/>
                    <a:gd name="connsiteY4" fmla="*/ 104791 h 104791"/>
                    <a:gd name="connsiteX5" fmla="*/ 73895 w 109964"/>
                    <a:gd name="connsiteY5" fmla="*/ 38259 h 104791"/>
                    <a:gd name="connsiteX0" fmla="*/ 73895 w 106844"/>
                    <a:gd name="connsiteY0" fmla="*/ 38259 h 104791"/>
                    <a:gd name="connsiteX1" fmla="*/ 193 w 106844"/>
                    <a:gd name="connsiteY1" fmla="*/ 6704 h 104791"/>
                    <a:gd name="connsiteX2" fmla="*/ 53909 w 106844"/>
                    <a:gd name="connsiteY2" fmla="*/ 2356 h 104791"/>
                    <a:gd name="connsiteX3" fmla="*/ 98879 w 106844"/>
                    <a:gd name="connsiteY3" fmla="*/ 35760 h 104791"/>
                    <a:gd name="connsiteX4" fmla="*/ 95132 w 106844"/>
                    <a:gd name="connsiteY4" fmla="*/ 104791 h 104791"/>
                    <a:gd name="connsiteX5" fmla="*/ 73895 w 106844"/>
                    <a:gd name="connsiteY5" fmla="*/ 38259 h 104791"/>
                    <a:gd name="connsiteX0" fmla="*/ 73895 w 99639"/>
                    <a:gd name="connsiteY0" fmla="*/ 38259 h 94797"/>
                    <a:gd name="connsiteX1" fmla="*/ 193 w 99639"/>
                    <a:gd name="connsiteY1" fmla="*/ 6704 h 94797"/>
                    <a:gd name="connsiteX2" fmla="*/ 53909 w 99639"/>
                    <a:gd name="connsiteY2" fmla="*/ 2356 h 94797"/>
                    <a:gd name="connsiteX3" fmla="*/ 98879 w 99639"/>
                    <a:gd name="connsiteY3" fmla="*/ 35760 h 94797"/>
                    <a:gd name="connsiteX4" fmla="*/ 45165 w 99639"/>
                    <a:gd name="connsiteY4" fmla="*/ 94797 h 94797"/>
                    <a:gd name="connsiteX5" fmla="*/ 73895 w 99639"/>
                    <a:gd name="connsiteY5" fmla="*/ 38259 h 94797"/>
                    <a:gd name="connsiteX0" fmla="*/ 73895 w 101704"/>
                    <a:gd name="connsiteY0" fmla="*/ 38259 h 94797"/>
                    <a:gd name="connsiteX1" fmla="*/ 193 w 101704"/>
                    <a:gd name="connsiteY1" fmla="*/ 6704 h 94797"/>
                    <a:gd name="connsiteX2" fmla="*/ 53909 w 101704"/>
                    <a:gd name="connsiteY2" fmla="*/ 2356 h 94797"/>
                    <a:gd name="connsiteX3" fmla="*/ 98879 w 101704"/>
                    <a:gd name="connsiteY3" fmla="*/ 35760 h 94797"/>
                    <a:gd name="connsiteX4" fmla="*/ 45165 w 101704"/>
                    <a:gd name="connsiteY4" fmla="*/ 94797 h 94797"/>
                    <a:gd name="connsiteX5" fmla="*/ 73895 w 101704"/>
                    <a:gd name="connsiteY5" fmla="*/ 38259 h 94797"/>
                    <a:gd name="connsiteX0" fmla="*/ 73895 w 101704"/>
                    <a:gd name="connsiteY0" fmla="*/ 38259 h 94797"/>
                    <a:gd name="connsiteX1" fmla="*/ 193 w 101704"/>
                    <a:gd name="connsiteY1" fmla="*/ 6704 h 94797"/>
                    <a:gd name="connsiteX2" fmla="*/ 53909 w 101704"/>
                    <a:gd name="connsiteY2" fmla="*/ 2356 h 94797"/>
                    <a:gd name="connsiteX3" fmla="*/ 98879 w 101704"/>
                    <a:gd name="connsiteY3" fmla="*/ 35760 h 94797"/>
                    <a:gd name="connsiteX4" fmla="*/ 45165 w 101704"/>
                    <a:gd name="connsiteY4" fmla="*/ 94797 h 94797"/>
                    <a:gd name="connsiteX5" fmla="*/ 73895 w 101704"/>
                    <a:gd name="connsiteY5" fmla="*/ 38259 h 94797"/>
                    <a:gd name="connsiteX0" fmla="*/ 73895 w 102568"/>
                    <a:gd name="connsiteY0" fmla="*/ 38259 h 69813"/>
                    <a:gd name="connsiteX1" fmla="*/ 193 w 102568"/>
                    <a:gd name="connsiteY1" fmla="*/ 6704 h 69813"/>
                    <a:gd name="connsiteX2" fmla="*/ 53909 w 102568"/>
                    <a:gd name="connsiteY2" fmla="*/ 2356 h 69813"/>
                    <a:gd name="connsiteX3" fmla="*/ 98879 w 102568"/>
                    <a:gd name="connsiteY3" fmla="*/ 35760 h 69813"/>
                    <a:gd name="connsiteX4" fmla="*/ 50162 w 102568"/>
                    <a:gd name="connsiteY4" fmla="*/ 69813 h 69813"/>
                    <a:gd name="connsiteX5" fmla="*/ 73895 w 102568"/>
                    <a:gd name="connsiteY5" fmla="*/ 38259 h 69813"/>
                    <a:gd name="connsiteX0" fmla="*/ 73895 w 101172"/>
                    <a:gd name="connsiteY0" fmla="*/ 38259 h 82907"/>
                    <a:gd name="connsiteX1" fmla="*/ 193 w 101172"/>
                    <a:gd name="connsiteY1" fmla="*/ 6704 h 82907"/>
                    <a:gd name="connsiteX2" fmla="*/ 53909 w 101172"/>
                    <a:gd name="connsiteY2" fmla="*/ 2356 h 82907"/>
                    <a:gd name="connsiteX3" fmla="*/ 98879 w 101172"/>
                    <a:gd name="connsiteY3" fmla="*/ 35760 h 82907"/>
                    <a:gd name="connsiteX4" fmla="*/ 50162 w 101172"/>
                    <a:gd name="connsiteY4" fmla="*/ 69813 h 82907"/>
                    <a:gd name="connsiteX5" fmla="*/ 73895 w 101172"/>
                    <a:gd name="connsiteY5" fmla="*/ 38259 h 82907"/>
                    <a:gd name="connsiteX0" fmla="*/ 68818 w 101092"/>
                    <a:gd name="connsiteY0" fmla="*/ 35668 h 82814"/>
                    <a:gd name="connsiteX1" fmla="*/ 113 w 101092"/>
                    <a:gd name="connsiteY1" fmla="*/ 6611 h 82814"/>
                    <a:gd name="connsiteX2" fmla="*/ 53829 w 101092"/>
                    <a:gd name="connsiteY2" fmla="*/ 2263 h 82814"/>
                    <a:gd name="connsiteX3" fmla="*/ 98799 w 101092"/>
                    <a:gd name="connsiteY3" fmla="*/ 35667 h 82814"/>
                    <a:gd name="connsiteX4" fmla="*/ 50082 w 101092"/>
                    <a:gd name="connsiteY4" fmla="*/ 69720 h 82814"/>
                    <a:gd name="connsiteX5" fmla="*/ 68818 w 101092"/>
                    <a:gd name="connsiteY5" fmla="*/ 35668 h 82814"/>
                    <a:gd name="connsiteX0" fmla="*/ 68818 w 101092"/>
                    <a:gd name="connsiteY0" fmla="*/ 35668 h 82814"/>
                    <a:gd name="connsiteX1" fmla="*/ 113 w 101092"/>
                    <a:gd name="connsiteY1" fmla="*/ 6611 h 82814"/>
                    <a:gd name="connsiteX2" fmla="*/ 53829 w 101092"/>
                    <a:gd name="connsiteY2" fmla="*/ 2263 h 82814"/>
                    <a:gd name="connsiteX3" fmla="*/ 98799 w 101092"/>
                    <a:gd name="connsiteY3" fmla="*/ 35667 h 82814"/>
                    <a:gd name="connsiteX4" fmla="*/ 50082 w 101092"/>
                    <a:gd name="connsiteY4" fmla="*/ 69720 h 82814"/>
                    <a:gd name="connsiteX5" fmla="*/ 68818 w 101092"/>
                    <a:gd name="connsiteY5" fmla="*/ 35668 h 82814"/>
                    <a:gd name="connsiteX0" fmla="*/ 69224 w 111600"/>
                    <a:gd name="connsiteY0" fmla="*/ 68867 h 116013"/>
                    <a:gd name="connsiteX1" fmla="*/ 519 w 111600"/>
                    <a:gd name="connsiteY1" fmla="*/ 39810 h 116013"/>
                    <a:gd name="connsiteX2" fmla="*/ 106701 w 111600"/>
                    <a:gd name="connsiteY2" fmla="*/ 484 h 116013"/>
                    <a:gd name="connsiteX3" fmla="*/ 99205 w 111600"/>
                    <a:gd name="connsiteY3" fmla="*/ 68866 h 116013"/>
                    <a:gd name="connsiteX4" fmla="*/ 50488 w 111600"/>
                    <a:gd name="connsiteY4" fmla="*/ 102919 h 116013"/>
                    <a:gd name="connsiteX5" fmla="*/ 69224 w 111600"/>
                    <a:gd name="connsiteY5" fmla="*/ 68867 h 116013"/>
                    <a:gd name="connsiteX0" fmla="*/ 74070 w 111449"/>
                    <a:gd name="connsiteY0" fmla="*/ 63861 h 116004"/>
                    <a:gd name="connsiteX1" fmla="*/ 368 w 111449"/>
                    <a:gd name="connsiteY1" fmla="*/ 39801 h 116004"/>
                    <a:gd name="connsiteX2" fmla="*/ 106550 w 111449"/>
                    <a:gd name="connsiteY2" fmla="*/ 475 h 116004"/>
                    <a:gd name="connsiteX3" fmla="*/ 99054 w 111449"/>
                    <a:gd name="connsiteY3" fmla="*/ 68857 h 116004"/>
                    <a:gd name="connsiteX4" fmla="*/ 50337 w 111449"/>
                    <a:gd name="connsiteY4" fmla="*/ 102910 h 116004"/>
                    <a:gd name="connsiteX5" fmla="*/ 74070 w 111449"/>
                    <a:gd name="connsiteY5" fmla="*/ 63861 h 116004"/>
                    <a:gd name="connsiteX0" fmla="*/ 74018 w 111397"/>
                    <a:gd name="connsiteY0" fmla="*/ 63861 h 116004"/>
                    <a:gd name="connsiteX1" fmla="*/ 316 w 111397"/>
                    <a:gd name="connsiteY1" fmla="*/ 39801 h 116004"/>
                    <a:gd name="connsiteX2" fmla="*/ 106498 w 111397"/>
                    <a:gd name="connsiteY2" fmla="*/ 475 h 116004"/>
                    <a:gd name="connsiteX3" fmla="*/ 99002 w 111397"/>
                    <a:gd name="connsiteY3" fmla="*/ 68857 h 116004"/>
                    <a:gd name="connsiteX4" fmla="*/ 50285 w 111397"/>
                    <a:gd name="connsiteY4" fmla="*/ 102910 h 116004"/>
                    <a:gd name="connsiteX5" fmla="*/ 74018 w 111397"/>
                    <a:gd name="connsiteY5" fmla="*/ 63861 h 116004"/>
                    <a:gd name="connsiteX0" fmla="*/ 74008 w 111387"/>
                    <a:gd name="connsiteY0" fmla="*/ 63861 h 116004"/>
                    <a:gd name="connsiteX1" fmla="*/ 306 w 111387"/>
                    <a:gd name="connsiteY1" fmla="*/ 39801 h 116004"/>
                    <a:gd name="connsiteX2" fmla="*/ 106488 w 111387"/>
                    <a:gd name="connsiteY2" fmla="*/ 475 h 116004"/>
                    <a:gd name="connsiteX3" fmla="*/ 98992 w 111387"/>
                    <a:gd name="connsiteY3" fmla="*/ 68857 h 116004"/>
                    <a:gd name="connsiteX4" fmla="*/ 50275 w 111387"/>
                    <a:gd name="connsiteY4" fmla="*/ 102910 h 116004"/>
                    <a:gd name="connsiteX5" fmla="*/ 74008 w 111387"/>
                    <a:gd name="connsiteY5" fmla="*/ 63861 h 116004"/>
                    <a:gd name="connsiteX0" fmla="*/ 74008 w 166894"/>
                    <a:gd name="connsiteY0" fmla="*/ 63861 h 120195"/>
                    <a:gd name="connsiteX1" fmla="*/ 306 w 166894"/>
                    <a:gd name="connsiteY1" fmla="*/ 39801 h 120195"/>
                    <a:gd name="connsiteX2" fmla="*/ 106488 w 166894"/>
                    <a:gd name="connsiteY2" fmla="*/ 475 h 120195"/>
                    <a:gd name="connsiteX3" fmla="*/ 166448 w 166894"/>
                    <a:gd name="connsiteY3" fmla="*/ 91342 h 120195"/>
                    <a:gd name="connsiteX4" fmla="*/ 50275 w 166894"/>
                    <a:gd name="connsiteY4" fmla="*/ 102910 h 120195"/>
                    <a:gd name="connsiteX5" fmla="*/ 74008 w 166894"/>
                    <a:gd name="connsiteY5" fmla="*/ 63861 h 120195"/>
                    <a:gd name="connsiteX0" fmla="*/ 34018 w 169376"/>
                    <a:gd name="connsiteY0" fmla="*/ 8537 h 142321"/>
                    <a:gd name="connsiteX1" fmla="*/ 2788 w 169376"/>
                    <a:gd name="connsiteY1" fmla="*/ 61927 h 142321"/>
                    <a:gd name="connsiteX2" fmla="*/ 108970 w 169376"/>
                    <a:gd name="connsiteY2" fmla="*/ 22601 h 142321"/>
                    <a:gd name="connsiteX3" fmla="*/ 168930 w 169376"/>
                    <a:gd name="connsiteY3" fmla="*/ 113468 h 142321"/>
                    <a:gd name="connsiteX4" fmla="*/ 52757 w 169376"/>
                    <a:gd name="connsiteY4" fmla="*/ 125036 h 142321"/>
                    <a:gd name="connsiteX5" fmla="*/ 34018 w 169376"/>
                    <a:gd name="connsiteY5" fmla="*/ 8537 h 142321"/>
                    <a:gd name="connsiteX0" fmla="*/ 34018 w 169376"/>
                    <a:gd name="connsiteY0" fmla="*/ 8537 h 142321"/>
                    <a:gd name="connsiteX1" fmla="*/ 2788 w 169376"/>
                    <a:gd name="connsiteY1" fmla="*/ 61927 h 142321"/>
                    <a:gd name="connsiteX2" fmla="*/ 108970 w 169376"/>
                    <a:gd name="connsiteY2" fmla="*/ 22601 h 142321"/>
                    <a:gd name="connsiteX3" fmla="*/ 168930 w 169376"/>
                    <a:gd name="connsiteY3" fmla="*/ 113468 h 142321"/>
                    <a:gd name="connsiteX4" fmla="*/ 52757 w 169376"/>
                    <a:gd name="connsiteY4" fmla="*/ 125036 h 142321"/>
                    <a:gd name="connsiteX5" fmla="*/ 34018 w 169376"/>
                    <a:gd name="connsiteY5" fmla="*/ 8537 h 142321"/>
                    <a:gd name="connsiteX0" fmla="*/ 88769 w 166665"/>
                    <a:gd name="connsiteY0" fmla="*/ 91407 h 120259"/>
                    <a:gd name="connsiteX1" fmla="*/ 77 w 166665"/>
                    <a:gd name="connsiteY1" fmla="*/ 39865 h 120259"/>
                    <a:gd name="connsiteX2" fmla="*/ 106259 w 166665"/>
                    <a:gd name="connsiteY2" fmla="*/ 539 h 120259"/>
                    <a:gd name="connsiteX3" fmla="*/ 166219 w 166665"/>
                    <a:gd name="connsiteY3" fmla="*/ 91406 h 120259"/>
                    <a:gd name="connsiteX4" fmla="*/ 50046 w 166665"/>
                    <a:gd name="connsiteY4" fmla="*/ 102974 h 120259"/>
                    <a:gd name="connsiteX5" fmla="*/ 88769 w 166665"/>
                    <a:gd name="connsiteY5" fmla="*/ 91407 h 120259"/>
                    <a:gd name="connsiteX0" fmla="*/ 88769 w 115005"/>
                    <a:gd name="connsiteY0" fmla="*/ 91407 h 120259"/>
                    <a:gd name="connsiteX1" fmla="*/ 77 w 115005"/>
                    <a:gd name="connsiteY1" fmla="*/ 39865 h 120259"/>
                    <a:gd name="connsiteX2" fmla="*/ 106259 w 115005"/>
                    <a:gd name="connsiteY2" fmla="*/ 539 h 120259"/>
                    <a:gd name="connsiteX3" fmla="*/ 113754 w 115005"/>
                    <a:gd name="connsiteY3" fmla="*/ 91406 h 120259"/>
                    <a:gd name="connsiteX4" fmla="*/ 50046 w 115005"/>
                    <a:gd name="connsiteY4" fmla="*/ 102974 h 120259"/>
                    <a:gd name="connsiteX5" fmla="*/ 88769 w 115005"/>
                    <a:gd name="connsiteY5" fmla="*/ 91407 h 120259"/>
                    <a:gd name="connsiteX0" fmla="*/ 88707 w 114943"/>
                    <a:gd name="connsiteY0" fmla="*/ 53519 h 82371"/>
                    <a:gd name="connsiteX1" fmla="*/ 15 w 114943"/>
                    <a:gd name="connsiteY1" fmla="*/ 1977 h 82371"/>
                    <a:gd name="connsiteX2" fmla="*/ 96204 w 114943"/>
                    <a:gd name="connsiteY2" fmla="*/ 12618 h 82371"/>
                    <a:gd name="connsiteX3" fmla="*/ 113692 w 114943"/>
                    <a:gd name="connsiteY3" fmla="*/ 53518 h 82371"/>
                    <a:gd name="connsiteX4" fmla="*/ 49984 w 114943"/>
                    <a:gd name="connsiteY4" fmla="*/ 65086 h 82371"/>
                    <a:gd name="connsiteX5" fmla="*/ 88707 w 114943"/>
                    <a:gd name="connsiteY5" fmla="*/ 53519 h 82371"/>
                    <a:gd name="connsiteX0" fmla="*/ 38723 w 64959"/>
                    <a:gd name="connsiteY0" fmla="*/ 43455 h 72307"/>
                    <a:gd name="connsiteX1" fmla="*/ 17487 w 64959"/>
                    <a:gd name="connsiteY1" fmla="*/ 6903 h 72307"/>
                    <a:gd name="connsiteX2" fmla="*/ 46220 w 64959"/>
                    <a:gd name="connsiteY2" fmla="*/ 2554 h 72307"/>
                    <a:gd name="connsiteX3" fmla="*/ 63708 w 64959"/>
                    <a:gd name="connsiteY3" fmla="*/ 43454 h 72307"/>
                    <a:gd name="connsiteX4" fmla="*/ 0 w 64959"/>
                    <a:gd name="connsiteY4" fmla="*/ 55022 h 72307"/>
                    <a:gd name="connsiteX5" fmla="*/ 38723 w 64959"/>
                    <a:gd name="connsiteY5" fmla="*/ 43455 h 72307"/>
                    <a:gd name="connsiteX0" fmla="*/ 38723 w 94706"/>
                    <a:gd name="connsiteY0" fmla="*/ 51075 h 79927"/>
                    <a:gd name="connsiteX1" fmla="*/ 17487 w 94706"/>
                    <a:gd name="connsiteY1" fmla="*/ 14523 h 79927"/>
                    <a:gd name="connsiteX2" fmla="*/ 91422 w 94706"/>
                    <a:gd name="connsiteY2" fmla="*/ 1288 h 79927"/>
                    <a:gd name="connsiteX3" fmla="*/ 63708 w 94706"/>
                    <a:gd name="connsiteY3" fmla="*/ 51074 h 79927"/>
                    <a:gd name="connsiteX4" fmla="*/ 0 w 94706"/>
                    <a:gd name="connsiteY4" fmla="*/ 62642 h 79927"/>
                    <a:gd name="connsiteX5" fmla="*/ 38723 w 94706"/>
                    <a:gd name="connsiteY5" fmla="*/ 51075 h 79927"/>
                    <a:gd name="connsiteX0" fmla="*/ 38723 w 94706"/>
                    <a:gd name="connsiteY0" fmla="*/ 53333 h 82185"/>
                    <a:gd name="connsiteX1" fmla="*/ 54935 w 94706"/>
                    <a:gd name="connsiteY1" fmla="*/ 6380 h 82185"/>
                    <a:gd name="connsiteX2" fmla="*/ 91422 w 94706"/>
                    <a:gd name="connsiteY2" fmla="*/ 3546 h 82185"/>
                    <a:gd name="connsiteX3" fmla="*/ 63708 w 94706"/>
                    <a:gd name="connsiteY3" fmla="*/ 53332 h 82185"/>
                    <a:gd name="connsiteX4" fmla="*/ 0 w 94706"/>
                    <a:gd name="connsiteY4" fmla="*/ 64900 h 82185"/>
                    <a:gd name="connsiteX5" fmla="*/ 38723 w 94706"/>
                    <a:gd name="connsiteY5" fmla="*/ 53333 h 82185"/>
                    <a:gd name="connsiteX0" fmla="*/ 38723 w 94706"/>
                    <a:gd name="connsiteY0" fmla="*/ 57806 h 86658"/>
                    <a:gd name="connsiteX1" fmla="*/ 54935 w 94706"/>
                    <a:gd name="connsiteY1" fmla="*/ 10853 h 86658"/>
                    <a:gd name="connsiteX2" fmla="*/ 91422 w 94706"/>
                    <a:gd name="connsiteY2" fmla="*/ 8019 h 86658"/>
                    <a:gd name="connsiteX3" fmla="*/ 63708 w 94706"/>
                    <a:gd name="connsiteY3" fmla="*/ 57805 h 86658"/>
                    <a:gd name="connsiteX4" fmla="*/ 0 w 94706"/>
                    <a:gd name="connsiteY4" fmla="*/ 69373 h 86658"/>
                    <a:gd name="connsiteX5" fmla="*/ 38723 w 94706"/>
                    <a:gd name="connsiteY5" fmla="*/ 57806 h 86658"/>
                    <a:gd name="connsiteX0" fmla="*/ 38723 w 66789"/>
                    <a:gd name="connsiteY0" fmla="*/ 46953 h 75805"/>
                    <a:gd name="connsiteX1" fmla="*/ 54935 w 66789"/>
                    <a:gd name="connsiteY1" fmla="*/ 0 h 75805"/>
                    <a:gd name="connsiteX2" fmla="*/ 63708 w 66789"/>
                    <a:gd name="connsiteY2" fmla="*/ 46952 h 75805"/>
                    <a:gd name="connsiteX3" fmla="*/ 0 w 66789"/>
                    <a:gd name="connsiteY3" fmla="*/ 58520 h 75805"/>
                    <a:gd name="connsiteX4" fmla="*/ 38723 w 66789"/>
                    <a:gd name="connsiteY4" fmla="*/ 46953 h 75805"/>
                    <a:gd name="connsiteX0" fmla="*/ 38723 w 64959"/>
                    <a:gd name="connsiteY0" fmla="*/ 1447 h 30299"/>
                    <a:gd name="connsiteX1" fmla="*/ 63708 w 64959"/>
                    <a:gd name="connsiteY1" fmla="*/ 1446 h 30299"/>
                    <a:gd name="connsiteX2" fmla="*/ 0 w 64959"/>
                    <a:gd name="connsiteY2" fmla="*/ 13014 h 30299"/>
                    <a:gd name="connsiteX3" fmla="*/ 38723 w 64959"/>
                    <a:gd name="connsiteY3" fmla="*/ 1447 h 30299"/>
                    <a:gd name="connsiteX0" fmla="*/ 38723 w 98667"/>
                    <a:gd name="connsiteY0" fmla="*/ 154 h 30404"/>
                    <a:gd name="connsiteX1" fmla="*/ 98090 w 98667"/>
                    <a:gd name="connsiteY1" fmla="*/ 5513 h 30404"/>
                    <a:gd name="connsiteX2" fmla="*/ 0 w 98667"/>
                    <a:gd name="connsiteY2" fmla="*/ 11721 h 30404"/>
                    <a:gd name="connsiteX3" fmla="*/ 38723 w 98667"/>
                    <a:gd name="connsiteY3" fmla="*/ 154 h 30404"/>
                    <a:gd name="connsiteX0" fmla="*/ 38723 w 77323"/>
                    <a:gd name="connsiteY0" fmla="*/ 1557 h 30363"/>
                    <a:gd name="connsiteX1" fmla="*/ 76445 w 77323"/>
                    <a:gd name="connsiteY1" fmla="*/ 1364 h 30363"/>
                    <a:gd name="connsiteX2" fmla="*/ 0 w 77323"/>
                    <a:gd name="connsiteY2" fmla="*/ 13124 h 30363"/>
                    <a:gd name="connsiteX3" fmla="*/ 38723 w 77323"/>
                    <a:gd name="connsiteY3" fmla="*/ 1557 h 30363"/>
                  </a:gdLst>
                  <a:ahLst/>
                  <a:cxnLst>
                    <a:cxn ang="0">
                      <a:pos x="connsiteX0" y="connsiteY0"/>
                    </a:cxn>
                    <a:cxn ang="0">
                      <a:pos x="connsiteX1" y="connsiteY1"/>
                    </a:cxn>
                    <a:cxn ang="0">
                      <a:pos x="connsiteX2" y="connsiteY2"/>
                    </a:cxn>
                    <a:cxn ang="0">
                      <a:pos x="connsiteX3" y="connsiteY3"/>
                    </a:cxn>
                  </a:cxnLst>
                  <a:rect l="l" t="t" r="r" b="b"/>
                  <a:pathLst>
                    <a:path w="77323" h="30363">
                      <a:moveTo>
                        <a:pt x="38723" y="1557"/>
                      </a:moveTo>
                      <a:cubicBezTo>
                        <a:pt x="51464" y="-403"/>
                        <a:pt x="82899" y="-564"/>
                        <a:pt x="76445" y="1364"/>
                      </a:cubicBezTo>
                      <a:cubicBezTo>
                        <a:pt x="83315" y="13439"/>
                        <a:pt x="49134" y="52680"/>
                        <a:pt x="0" y="13124"/>
                      </a:cubicBezTo>
                      <a:cubicBezTo>
                        <a:pt x="20821" y="8544"/>
                        <a:pt x="25982" y="3517"/>
                        <a:pt x="38723" y="1557"/>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98" name="Ellipse 29"/>
              <p:cNvSpPr/>
              <p:nvPr/>
            </p:nvSpPr>
            <p:spPr>
              <a:xfrm>
                <a:off x="2022070" y="6126333"/>
                <a:ext cx="313415" cy="196559"/>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1507 w 313415"/>
                  <a:gd name="connsiteY0" fmla="*/ 27289 h 196559"/>
                  <a:gd name="connsiteX1" fmla="*/ 117522 w 313415"/>
                  <a:gd name="connsiteY1" fmla="*/ 18658 h 196559"/>
                  <a:gd name="connsiteX2" fmla="*/ 194971 w 313415"/>
                  <a:gd name="connsiteY2" fmla="*/ 11164 h 196559"/>
                  <a:gd name="connsiteX3" fmla="*/ 299958 w 313415"/>
                  <a:gd name="connsiteY3" fmla="*/ 26156 h 196559"/>
                  <a:gd name="connsiteX4" fmla="*/ 298344 w 313415"/>
                  <a:gd name="connsiteY4" fmla="*/ 112024 h 196559"/>
                  <a:gd name="connsiteX5" fmla="*/ 302511 w 313415"/>
                  <a:gd name="connsiteY5" fmla="*/ 192296 h 196559"/>
                  <a:gd name="connsiteX6" fmla="*/ 27635 w 313415"/>
                  <a:gd name="connsiteY6" fmla="*/ 196044 h 196559"/>
                  <a:gd name="connsiteX7" fmla="*/ 1507 w 313415"/>
                  <a:gd name="connsiteY7" fmla="*/ 27289 h 196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3415" h="196559">
                    <a:moveTo>
                      <a:pt x="1507" y="27289"/>
                    </a:moveTo>
                    <a:cubicBezTo>
                      <a:pt x="16488" y="-2275"/>
                      <a:pt x="72543" y="19699"/>
                      <a:pt x="117522" y="18658"/>
                    </a:cubicBezTo>
                    <a:cubicBezTo>
                      <a:pt x="150000" y="15534"/>
                      <a:pt x="166231" y="11580"/>
                      <a:pt x="194971" y="11164"/>
                    </a:cubicBezTo>
                    <a:cubicBezTo>
                      <a:pt x="298662" y="-14235"/>
                      <a:pt x="282729" y="9346"/>
                      <a:pt x="299958" y="26156"/>
                    </a:cubicBezTo>
                    <a:cubicBezTo>
                      <a:pt x="317187" y="42966"/>
                      <a:pt x="319154" y="78088"/>
                      <a:pt x="298344" y="112024"/>
                    </a:cubicBezTo>
                    <a:cubicBezTo>
                      <a:pt x="277534" y="145960"/>
                      <a:pt x="279756" y="135821"/>
                      <a:pt x="302511" y="192296"/>
                    </a:cubicBezTo>
                    <a:cubicBezTo>
                      <a:pt x="197580" y="195043"/>
                      <a:pt x="113014" y="197710"/>
                      <a:pt x="27635" y="196044"/>
                    </a:cubicBezTo>
                    <a:cubicBezTo>
                      <a:pt x="89659" y="124424"/>
                      <a:pt x="-13474" y="56853"/>
                      <a:pt x="1507" y="27289"/>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99" name="Ellipse 32"/>
              <p:cNvSpPr/>
              <p:nvPr/>
            </p:nvSpPr>
            <p:spPr>
              <a:xfrm rot="18483063">
                <a:off x="2264319" y="6103708"/>
                <a:ext cx="142214" cy="253394"/>
              </a:xfrm>
              <a:custGeom>
                <a:avLst/>
                <a:gdLst>
                  <a:gd name="connsiteX0" fmla="*/ 0 w 122419"/>
                  <a:gd name="connsiteY0" fmla="*/ 131551 h 263101"/>
                  <a:gd name="connsiteX1" fmla="*/ 61210 w 122419"/>
                  <a:gd name="connsiteY1" fmla="*/ 0 h 263101"/>
                  <a:gd name="connsiteX2" fmla="*/ 122420 w 122419"/>
                  <a:gd name="connsiteY2" fmla="*/ 131551 h 263101"/>
                  <a:gd name="connsiteX3" fmla="*/ 61210 w 122419"/>
                  <a:gd name="connsiteY3" fmla="*/ 263102 h 263101"/>
                  <a:gd name="connsiteX4" fmla="*/ 0 w 122419"/>
                  <a:gd name="connsiteY4" fmla="*/ 131551 h 263101"/>
                  <a:gd name="connsiteX0" fmla="*/ 14587 w 137007"/>
                  <a:gd name="connsiteY0" fmla="*/ 143032 h 274583"/>
                  <a:gd name="connsiteX1" fmla="*/ 4593 w 137007"/>
                  <a:gd name="connsiteY1" fmla="*/ 21639 h 274583"/>
                  <a:gd name="connsiteX2" fmla="*/ 75797 w 137007"/>
                  <a:gd name="connsiteY2" fmla="*/ 11481 h 274583"/>
                  <a:gd name="connsiteX3" fmla="*/ 137007 w 137007"/>
                  <a:gd name="connsiteY3" fmla="*/ 143032 h 274583"/>
                  <a:gd name="connsiteX4" fmla="*/ 75797 w 137007"/>
                  <a:gd name="connsiteY4" fmla="*/ 274583 h 274583"/>
                  <a:gd name="connsiteX5" fmla="*/ 14587 w 137007"/>
                  <a:gd name="connsiteY5" fmla="*/ 143032 h 274583"/>
                  <a:gd name="connsiteX0" fmla="*/ 14587 w 145900"/>
                  <a:gd name="connsiteY0" fmla="*/ 164997 h 296548"/>
                  <a:gd name="connsiteX1" fmla="*/ 4593 w 145900"/>
                  <a:gd name="connsiteY1" fmla="*/ 43604 h 296548"/>
                  <a:gd name="connsiteX2" fmla="*/ 135757 w 145900"/>
                  <a:gd name="connsiteY2" fmla="*/ 5965 h 296548"/>
                  <a:gd name="connsiteX3" fmla="*/ 137007 w 145900"/>
                  <a:gd name="connsiteY3" fmla="*/ 164997 h 296548"/>
                  <a:gd name="connsiteX4" fmla="*/ 75797 w 145900"/>
                  <a:gd name="connsiteY4" fmla="*/ 296548 h 296548"/>
                  <a:gd name="connsiteX5" fmla="*/ 14587 w 145900"/>
                  <a:gd name="connsiteY5" fmla="*/ 164997 h 296548"/>
                  <a:gd name="connsiteX0" fmla="*/ 14587 w 169485"/>
                  <a:gd name="connsiteY0" fmla="*/ 161118 h 292669"/>
                  <a:gd name="connsiteX1" fmla="*/ 4593 w 169485"/>
                  <a:gd name="connsiteY1" fmla="*/ 39725 h 292669"/>
                  <a:gd name="connsiteX2" fmla="*/ 135757 w 169485"/>
                  <a:gd name="connsiteY2" fmla="*/ 2086 h 292669"/>
                  <a:gd name="connsiteX3" fmla="*/ 169484 w 169485"/>
                  <a:gd name="connsiteY3" fmla="*/ 97187 h 292669"/>
                  <a:gd name="connsiteX4" fmla="*/ 137007 w 169485"/>
                  <a:gd name="connsiteY4" fmla="*/ 161118 h 292669"/>
                  <a:gd name="connsiteX5" fmla="*/ 75797 w 169485"/>
                  <a:gd name="connsiteY5" fmla="*/ 292669 h 292669"/>
                  <a:gd name="connsiteX6" fmla="*/ 14587 w 169485"/>
                  <a:gd name="connsiteY6" fmla="*/ 161118 h 292669"/>
                  <a:gd name="connsiteX0" fmla="*/ 55047 w 209945"/>
                  <a:gd name="connsiteY0" fmla="*/ 160853 h 292404"/>
                  <a:gd name="connsiteX1" fmla="*/ 82 w 209945"/>
                  <a:gd name="connsiteY1" fmla="*/ 96922 h 292404"/>
                  <a:gd name="connsiteX2" fmla="*/ 45053 w 209945"/>
                  <a:gd name="connsiteY2" fmla="*/ 39460 h 292404"/>
                  <a:gd name="connsiteX3" fmla="*/ 176217 w 209945"/>
                  <a:gd name="connsiteY3" fmla="*/ 1821 h 292404"/>
                  <a:gd name="connsiteX4" fmla="*/ 209944 w 209945"/>
                  <a:gd name="connsiteY4" fmla="*/ 96922 h 292404"/>
                  <a:gd name="connsiteX5" fmla="*/ 177467 w 209945"/>
                  <a:gd name="connsiteY5" fmla="*/ 160853 h 292404"/>
                  <a:gd name="connsiteX6" fmla="*/ 116257 w 209945"/>
                  <a:gd name="connsiteY6" fmla="*/ 292404 h 292404"/>
                  <a:gd name="connsiteX7" fmla="*/ 55047 w 209945"/>
                  <a:gd name="connsiteY7" fmla="*/ 160853 h 292404"/>
                  <a:gd name="connsiteX0" fmla="*/ 54991 w 209889"/>
                  <a:gd name="connsiteY0" fmla="*/ 325150 h 456701"/>
                  <a:gd name="connsiteX1" fmla="*/ 26 w 209889"/>
                  <a:gd name="connsiteY1" fmla="*/ 261219 h 456701"/>
                  <a:gd name="connsiteX2" fmla="*/ 99961 w 209889"/>
                  <a:gd name="connsiteY2" fmla="*/ 1390 h 456701"/>
                  <a:gd name="connsiteX3" fmla="*/ 176161 w 209889"/>
                  <a:gd name="connsiteY3" fmla="*/ 166118 h 456701"/>
                  <a:gd name="connsiteX4" fmla="*/ 209888 w 209889"/>
                  <a:gd name="connsiteY4" fmla="*/ 261219 h 456701"/>
                  <a:gd name="connsiteX5" fmla="*/ 177411 w 209889"/>
                  <a:gd name="connsiteY5" fmla="*/ 325150 h 456701"/>
                  <a:gd name="connsiteX6" fmla="*/ 116201 w 209889"/>
                  <a:gd name="connsiteY6" fmla="*/ 456701 h 456701"/>
                  <a:gd name="connsiteX7" fmla="*/ 54991 w 209889"/>
                  <a:gd name="connsiteY7" fmla="*/ 325150 h 456701"/>
                  <a:gd name="connsiteX0" fmla="*/ 54991 w 209889"/>
                  <a:gd name="connsiteY0" fmla="*/ 326416 h 457967"/>
                  <a:gd name="connsiteX1" fmla="*/ 26 w 209889"/>
                  <a:gd name="connsiteY1" fmla="*/ 262485 h 457967"/>
                  <a:gd name="connsiteX2" fmla="*/ 99961 w 209889"/>
                  <a:gd name="connsiteY2" fmla="*/ 2656 h 457967"/>
                  <a:gd name="connsiteX3" fmla="*/ 176161 w 209889"/>
                  <a:gd name="connsiteY3" fmla="*/ 94931 h 457967"/>
                  <a:gd name="connsiteX4" fmla="*/ 209888 w 209889"/>
                  <a:gd name="connsiteY4" fmla="*/ 262485 h 457967"/>
                  <a:gd name="connsiteX5" fmla="*/ 177411 w 209889"/>
                  <a:gd name="connsiteY5" fmla="*/ 326416 h 457967"/>
                  <a:gd name="connsiteX6" fmla="*/ 116201 w 209889"/>
                  <a:gd name="connsiteY6" fmla="*/ 457967 h 457967"/>
                  <a:gd name="connsiteX7" fmla="*/ 54991 w 209889"/>
                  <a:gd name="connsiteY7" fmla="*/ 326416 h 457967"/>
                  <a:gd name="connsiteX0" fmla="*/ 54991 w 178417"/>
                  <a:gd name="connsiteY0" fmla="*/ 326153 h 457704"/>
                  <a:gd name="connsiteX1" fmla="*/ 26 w 178417"/>
                  <a:gd name="connsiteY1" fmla="*/ 262222 h 457704"/>
                  <a:gd name="connsiteX2" fmla="*/ 99961 w 178417"/>
                  <a:gd name="connsiteY2" fmla="*/ 2393 h 457704"/>
                  <a:gd name="connsiteX3" fmla="*/ 176161 w 178417"/>
                  <a:gd name="connsiteY3" fmla="*/ 94668 h 457704"/>
                  <a:gd name="connsiteX4" fmla="*/ 104957 w 178417"/>
                  <a:gd name="connsiteY4" fmla="*/ 207258 h 457704"/>
                  <a:gd name="connsiteX5" fmla="*/ 177411 w 178417"/>
                  <a:gd name="connsiteY5" fmla="*/ 326153 h 457704"/>
                  <a:gd name="connsiteX6" fmla="*/ 116201 w 178417"/>
                  <a:gd name="connsiteY6" fmla="*/ 457704 h 457704"/>
                  <a:gd name="connsiteX7" fmla="*/ 54991 w 178417"/>
                  <a:gd name="connsiteY7" fmla="*/ 326153 h 457704"/>
                  <a:gd name="connsiteX0" fmla="*/ 54991 w 201787"/>
                  <a:gd name="connsiteY0" fmla="*/ 326153 h 447710"/>
                  <a:gd name="connsiteX1" fmla="*/ 26 w 201787"/>
                  <a:gd name="connsiteY1" fmla="*/ 262222 h 447710"/>
                  <a:gd name="connsiteX2" fmla="*/ 99961 w 201787"/>
                  <a:gd name="connsiteY2" fmla="*/ 2393 h 447710"/>
                  <a:gd name="connsiteX3" fmla="*/ 176161 w 201787"/>
                  <a:gd name="connsiteY3" fmla="*/ 94668 h 447710"/>
                  <a:gd name="connsiteX4" fmla="*/ 104957 w 201787"/>
                  <a:gd name="connsiteY4" fmla="*/ 207258 h 447710"/>
                  <a:gd name="connsiteX5" fmla="*/ 177411 w 201787"/>
                  <a:gd name="connsiteY5" fmla="*/ 326153 h 447710"/>
                  <a:gd name="connsiteX6" fmla="*/ 191152 w 201787"/>
                  <a:gd name="connsiteY6" fmla="*/ 447710 h 447710"/>
                  <a:gd name="connsiteX7" fmla="*/ 54991 w 201787"/>
                  <a:gd name="connsiteY7" fmla="*/ 326153 h 447710"/>
                  <a:gd name="connsiteX0" fmla="*/ 59986 w 206782"/>
                  <a:gd name="connsiteY0" fmla="*/ 326153 h 447710"/>
                  <a:gd name="connsiteX1" fmla="*/ 24 w 206782"/>
                  <a:gd name="connsiteY1" fmla="*/ 202261 h 447710"/>
                  <a:gd name="connsiteX2" fmla="*/ 104956 w 206782"/>
                  <a:gd name="connsiteY2" fmla="*/ 2393 h 447710"/>
                  <a:gd name="connsiteX3" fmla="*/ 181156 w 206782"/>
                  <a:gd name="connsiteY3" fmla="*/ 94668 h 447710"/>
                  <a:gd name="connsiteX4" fmla="*/ 109952 w 206782"/>
                  <a:gd name="connsiteY4" fmla="*/ 207258 h 447710"/>
                  <a:gd name="connsiteX5" fmla="*/ 182406 w 206782"/>
                  <a:gd name="connsiteY5" fmla="*/ 326153 h 447710"/>
                  <a:gd name="connsiteX6" fmla="*/ 196147 w 206782"/>
                  <a:gd name="connsiteY6" fmla="*/ 447710 h 447710"/>
                  <a:gd name="connsiteX7" fmla="*/ 59986 w 206782"/>
                  <a:gd name="connsiteY7" fmla="*/ 326153 h 447710"/>
                  <a:gd name="connsiteX0" fmla="*/ 59986 w 213143"/>
                  <a:gd name="connsiteY0" fmla="*/ 326153 h 448445"/>
                  <a:gd name="connsiteX1" fmla="*/ 24 w 213143"/>
                  <a:gd name="connsiteY1" fmla="*/ 202261 h 448445"/>
                  <a:gd name="connsiteX2" fmla="*/ 104956 w 213143"/>
                  <a:gd name="connsiteY2" fmla="*/ 2393 h 448445"/>
                  <a:gd name="connsiteX3" fmla="*/ 181156 w 213143"/>
                  <a:gd name="connsiteY3" fmla="*/ 94668 h 448445"/>
                  <a:gd name="connsiteX4" fmla="*/ 109952 w 213143"/>
                  <a:gd name="connsiteY4" fmla="*/ 207258 h 448445"/>
                  <a:gd name="connsiteX5" fmla="*/ 212387 w 213143"/>
                  <a:gd name="connsiteY5" fmla="*/ 371124 h 448445"/>
                  <a:gd name="connsiteX6" fmla="*/ 196147 w 213143"/>
                  <a:gd name="connsiteY6" fmla="*/ 447710 h 448445"/>
                  <a:gd name="connsiteX7" fmla="*/ 59986 w 213143"/>
                  <a:gd name="connsiteY7" fmla="*/ 326153 h 448445"/>
                  <a:gd name="connsiteX0" fmla="*/ 59986 w 213038"/>
                  <a:gd name="connsiteY0" fmla="*/ 326191 h 448483"/>
                  <a:gd name="connsiteX1" fmla="*/ 24 w 213038"/>
                  <a:gd name="connsiteY1" fmla="*/ 202299 h 448483"/>
                  <a:gd name="connsiteX2" fmla="*/ 104956 w 213038"/>
                  <a:gd name="connsiteY2" fmla="*/ 2431 h 448483"/>
                  <a:gd name="connsiteX3" fmla="*/ 181156 w 213038"/>
                  <a:gd name="connsiteY3" fmla="*/ 94706 h 448483"/>
                  <a:gd name="connsiteX4" fmla="*/ 90164 w 213038"/>
                  <a:gd name="connsiteY4" fmla="*/ 215987 h 448483"/>
                  <a:gd name="connsiteX5" fmla="*/ 212387 w 213038"/>
                  <a:gd name="connsiteY5" fmla="*/ 371162 h 448483"/>
                  <a:gd name="connsiteX6" fmla="*/ 196147 w 213038"/>
                  <a:gd name="connsiteY6" fmla="*/ 447748 h 448483"/>
                  <a:gd name="connsiteX7" fmla="*/ 59986 w 213038"/>
                  <a:gd name="connsiteY7" fmla="*/ 326191 h 448483"/>
                  <a:gd name="connsiteX0" fmla="*/ 59986 w 203624"/>
                  <a:gd name="connsiteY0" fmla="*/ 326191 h 447780"/>
                  <a:gd name="connsiteX1" fmla="*/ 24 w 203624"/>
                  <a:gd name="connsiteY1" fmla="*/ 202299 h 447780"/>
                  <a:gd name="connsiteX2" fmla="*/ 104956 w 203624"/>
                  <a:gd name="connsiteY2" fmla="*/ 2431 h 447780"/>
                  <a:gd name="connsiteX3" fmla="*/ 181156 w 203624"/>
                  <a:gd name="connsiteY3" fmla="*/ 94706 h 447780"/>
                  <a:gd name="connsiteX4" fmla="*/ 90164 w 203624"/>
                  <a:gd name="connsiteY4" fmla="*/ 215987 h 447780"/>
                  <a:gd name="connsiteX5" fmla="*/ 193739 w 203624"/>
                  <a:gd name="connsiteY5" fmla="*/ 337427 h 447780"/>
                  <a:gd name="connsiteX6" fmla="*/ 196147 w 203624"/>
                  <a:gd name="connsiteY6" fmla="*/ 447748 h 447780"/>
                  <a:gd name="connsiteX7" fmla="*/ 59986 w 203624"/>
                  <a:gd name="connsiteY7" fmla="*/ 326191 h 447780"/>
                  <a:gd name="connsiteX0" fmla="*/ 59986 w 198605"/>
                  <a:gd name="connsiteY0" fmla="*/ 326191 h 383497"/>
                  <a:gd name="connsiteX1" fmla="*/ 24 w 198605"/>
                  <a:gd name="connsiteY1" fmla="*/ 202299 h 383497"/>
                  <a:gd name="connsiteX2" fmla="*/ 104956 w 198605"/>
                  <a:gd name="connsiteY2" fmla="*/ 2431 h 383497"/>
                  <a:gd name="connsiteX3" fmla="*/ 181156 w 198605"/>
                  <a:gd name="connsiteY3" fmla="*/ 94706 h 383497"/>
                  <a:gd name="connsiteX4" fmla="*/ 90164 w 198605"/>
                  <a:gd name="connsiteY4" fmla="*/ 215987 h 383497"/>
                  <a:gd name="connsiteX5" fmla="*/ 193739 w 198605"/>
                  <a:gd name="connsiteY5" fmla="*/ 337427 h 383497"/>
                  <a:gd name="connsiteX6" fmla="*/ 190055 w 198605"/>
                  <a:gd name="connsiteY6" fmla="*/ 383344 h 383497"/>
                  <a:gd name="connsiteX7" fmla="*/ 59986 w 198605"/>
                  <a:gd name="connsiteY7" fmla="*/ 326191 h 383497"/>
                  <a:gd name="connsiteX0" fmla="*/ 191447 w 204397"/>
                  <a:gd name="connsiteY0" fmla="*/ 383344 h 390388"/>
                  <a:gd name="connsiteX1" fmla="*/ 1416 w 204397"/>
                  <a:gd name="connsiteY1" fmla="*/ 202299 h 390388"/>
                  <a:gd name="connsiteX2" fmla="*/ 106348 w 204397"/>
                  <a:gd name="connsiteY2" fmla="*/ 2431 h 390388"/>
                  <a:gd name="connsiteX3" fmla="*/ 182548 w 204397"/>
                  <a:gd name="connsiteY3" fmla="*/ 94706 h 390388"/>
                  <a:gd name="connsiteX4" fmla="*/ 91556 w 204397"/>
                  <a:gd name="connsiteY4" fmla="*/ 215987 h 390388"/>
                  <a:gd name="connsiteX5" fmla="*/ 195131 w 204397"/>
                  <a:gd name="connsiteY5" fmla="*/ 337427 h 390388"/>
                  <a:gd name="connsiteX6" fmla="*/ 191447 w 204397"/>
                  <a:gd name="connsiteY6" fmla="*/ 383344 h 390388"/>
                  <a:gd name="connsiteX0" fmla="*/ 191447 w 201660"/>
                  <a:gd name="connsiteY0" fmla="*/ 383344 h 383942"/>
                  <a:gd name="connsiteX1" fmla="*/ 1416 w 201660"/>
                  <a:gd name="connsiteY1" fmla="*/ 202299 h 383942"/>
                  <a:gd name="connsiteX2" fmla="*/ 106348 w 201660"/>
                  <a:gd name="connsiteY2" fmla="*/ 2431 h 383942"/>
                  <a:gd name="connsiteX3" fmla="*/ 182548 w 201660"/>
                  <a:gd name="connsiteY3" fmla="*/ 94706 h 383942"/>
                  <a:gd name="connsiteX4" fmla="*/ 91556 w 201660"/>
                  <a:gd name="connsiteY4" fmla="*/ 215987 h 383942"/>
                  <a:gd name="connsiteX5" fmla="*/ 184394 w 201660"/>
                  <a:gd name="connsiteY5" fmla="*/ 258176 h 383942"/>
                  <a:gd name="connsiteX6" fmla="*/ 191447 w 201660"/>
                  <a:gd name="connsiteY6" fmla="*/ 383344 h 383942"/>
                  <a:gd name="connsiteX0" fmla="*/ 184320 w 195745"/>
                  <a:gd name="connsiteY0" fmla="*/ 309630 h 311432"/>
                  <a:gd name="connsiteX1" fmla="*/ 1416 w 195745"/>
                  <a:gd name="connsiteY1" fmla="*/ 202299 h 311432"/>
                  <a:gd name="connsiteX2" fmla="*/ 106348 w 195745"/>
                  <a:gd name="connsiteY2" fmla="*/ 2431 h 311432"/>
                  <a:gd name="connsiteX3" fmla="*/ 182548 w 195745"/>
                  <a:gd name="connsiteY3" fmla="*/ 94706 h 311432"/>
                  <a:gd name="connsiteX4" fmla="*/ 91556 w 195745"/>
                  <a:gd name="connsiteY4" fmla="*/ 215987 h 311432"/>
                  <a:gd name="connsiteX5" fmla="*/ 184394 w 195745"/>
                  <a:gd name="connsiteY5" fmla="*/ 258176 h 311432"/>
                  <a:gd name="connsiteX6" fmla="*/ 184320 w 195745"/>
                  <a:gd name="connsiteY6" fmla="*/ 309630 h 311432"/>
                  <a:gd name="connsiteX0" fmla="*/ 157422 w 166867"/>
                  <a:gd name="connsiteY0" fmla="*/ 309630 h 311487"/>
                  <a:gd name="connsiteX1" fmla="*/ 1903 w 166867"/>
                  <a:gd name="connsiteY1" fmla="*/ 261435 h 311487"/>
                  <a:gd name="connsiteX2" fmla="*/ 79450 w 166867"/>
                  <a:gd name="connsiteY2" fmla="*/ 2431 h 311487"/>
                  <a:gd name="connsiteX3" fmla="*/ 155650 w 166867"/>
                  <a:gd name="connsiteY3" fmla="*/ 94706 h 311487"/>
                  <a:gd name="connsiteX4" fmla="*/ 64658 w 166867"/>
                  <a:gd name="connsiteY4" fmla="*/ 215987 h 311487"/>
                  <a:gd name="connsiteX5" fmla="*/ 157496 w 166867"/>
                  <a:gd name="connsiteY5" fmla="*/ 258176 h 311487"/>
                  <a:gd name="connsiteX6" fmla="*/ 157422 w 166867"/>
                  <a:gd name="connsiteY6" fmla="*/ 309630 h 311487"/>
                  <a:gd name="connsiteX0" fmla="*/ 157422 w 163137"/>
                  <a:gd name="connsiteY0" fmla="*/ 309630 h 314109"/>
                  <a:gd name="connsiteX1" fmla="*/ 1903 w 163137"/>
                  <a:gd name="connsiteY1" fmla="*/ 261435 h 314109"/>
                  <a:gd name="connsiteX2" fmla="*/ 79450 w 163137"/>
                  <a:gd name="connsiteY2" fmla="*/ 2431 h 314109"/>
                  <a:gd name="connsiteX3" fmla="*/ 155650 w 163137"/>
                  <a:gd name="connsiteY3" fmla="*/ 94706 h 314109"/>
                  <a:gd name="connsiteX4" fmla="*/ 64658 w 163137"/>
                  <a:gd name="connsiteY4" fmla="*/ 215987 h 314109"/>
                  <a:gd name="connsiteX5" fmla="*/ 138138 w 163137"/>
                  <a:gd name="connsiteY5" fmla="*/ 222766 h 314109"/>
                  <a:gd name="connsiteX6" fmla="*/ 157422 w 163137"/>
                  <a:gd name="connsiteY6" fmla="*/ 309630 h 314109"/>
                  <a:gd name="connsiteX0" fmla="*/ 163038 w 168311"/>
                  <a:gd name="connsiteY0" fmla="*/ 295418 h 304817"/>
                  <a:gd name="connsiteX1" fmla="*/ 1903 w 168311"/>
                  <a:gd name="connsiteY1" fmla="*/ 261435 h 304817"/>
                  <a:gd name="connsiteX2" fmla="*/ 79450 w 168311"/>
                  <a:gd name="connsiteY2" fmla="*/ 2431 h 304817"/>
                  <a:gd name="connsiteX3" fmla="*/ 155650 w 168311"/>
                  <a:gd name="connsiteY3" fmla="*/ 94706 h 304817"/>
                  <a:gd name="connsiteX4" fmla="*/ 64658 w 168311"/>
                  <a:gd name="connsiteY4" fmla="*/ 215987 h 304817"/>
                  <a:gd name="connsiteX5" fmla="*/ 138138 w 168311"/>
                  <a:gd name="connsiteY5" fmla="*/ 222766 h 304817"/>
                  <a:gd name="connsiteX6" fmla="*/ 163038 w 168311"/>
                  <a:gd name="connsiteY6" fmla="*/ 295418 h 304817"/>
                  <a:gd name="connsiteX0" fmla="*/ 157466 w 162413"/>
                  <a:gd name="connsiteY0" fmla="*/ 295418 h 320702"/>
                  <a:gd name="connsiteX1" fmla="*/ 2049 w 162413"/>
                  <a:gd name="connsiteY1" fmla="*/ 287331 h 320702"/>
                  <a:gd name="connsiteX2" fmla="*/ 73878 w 162413"/>
                  <a:gd name="connsiteY2" fmla="*/ 2431 h 320702"/>
                  <a:gd name="connsiteX3" fmla="*/ 150078 w 162413"/>
                  <a:gd name="connsiteY3" fmla="*/ 94706 h 320702"/>
                  <a:gd name="connsiteX4" fmla="*/ 59086 w 162413"/>
                  <a:gd name="connsiteY4" fmla="*/ 215987 h 320702"/>
                  <a:gd name="connsiteX5" fmla="*/ 132566 w 162413"/>
                  <a:gd name="connsiteY5" fmla="*/ 222766 h 320702"/>
                  <a:gd name="connsiteX6" fmla="*/ 157466 w 162413"/>
                  <a:gd name="connsiteY6" fmla="*/ 295418 h 320702"/>
                  <a:gd name="connsiteX0" fmla="*/ 157466 w 162413"/>
                  <a:gd name="connsiteY0" fmla="*/ 295339 h 320625"/>
                  <a:gd name="connsiteX1" fmla="*/ 2049 w 162413"/>
                  <a:gd name="connsiteY1" fmla="*/ 287252 h 320625"/>
                  <a:gd name="connsiteX2" fmla="*/ 73878 w 162413"/>
                  <a:gd name="connsiteY2" fmla="*/ 2352 h 320625"/>
                  <a:gd name="connsiteX3" fmla="*/ 150078 w 162413"/>
                  <a:gd name="connsiteY3" fmla="*/ 94627 h 320625"/>
                  <a:gd name="connsiteX4" fmla="*/ 88071 w 162413"/>
                  <a:gd name="connsiteY4" fmla="*/ 197598 h 320625"/>
                  <a:gd name="connsiteX5" fmla="*/ 132566 w 162413"/>
                  <a:gd name="connsiteY5" fmla="*/ 222687 h 320625"/>
                  <a:gd name="connsiteX6" fmla="*/ 157466 w 162413"/>
                  <a:gd name="connsiteY6" fmla="*/ 295339 h 320625"/>
                  <a:gd name="connsiteX0" fmla="*/ 157466 w 162413"/>
                  <a:gd name="connsiteY0" fmla="*/ 295543 h 320828"/>
                  <a:gd name="connsiteX1" fmla="*/ 2049 w 162413"/>
                  <a:gd name="connsiteY1" fmla="*/ 287456 h 320828"/>
                  <a:gd name="connsiteX2" fmla="*/ 73878 w 162413"/>
                  <a:gd name="connsiteY2" fmla="*/ 2556 h 320828"/>
                  <a:gd name="connsiteX3" fmla="*/ 150078 w 162413"/>
                  <a:gd name="connsiteY3" fmla="*/ 94831 h 320828"/>
                  <a:gd name="connsiteX4" fmla="*/ 87672 w 162413"/>
                  <a:gd name="connsiteY4" fmla="*/ 242851 h 320828"/>
                  <a:gd name="connsiteX5" fmla="*/ 132566 w 162413"/>
                  <a:gd name="connsiteY5" fmla="*/ 222891 h 320828"/>
                  <a:gd name="connsiteX6" fmla="*/ 157466 w 162413"/>
                  <a:gd name="connsiteY6" fmla="*/ 295543 h 320828"/>
                  <a:gd name="connsiteX0" fmla="*/ 156585 w 161482"/>
                  <a:gd name="connsiteY0" fmla="*/ 295543 h 362776"/>
                  <a:gd name="connsiteX1" fmla="*/ 2074 w 161482"/>
                  <a:gd name="connsiteY1" fmla="*/ 340211 h 362776"/>
                  <a:gd name="connsiteX2" fmla="*/ 72997 w 161482"/>
                  <a:gd name="connsiteY2" fmla="*/ 2556 h 362776"/>
                  <a:gd name="connsiteX3" fmla="*/ 149197 w 161482"/>
                  <a:gd name="connsiteY3" fmla="*/ 94831 h 362776"/>
                  <a:gd name="connsiteX4" fmla="*/ 86791 w 161482"/>
                  <a:gd name="connsiteY4" fmla="*/ 242851 h 362776"/>
                  <a:gd name="connsiteX5" fmla="*/ 131685 w 161482"/>
                  <a:gd name="connsiteY5" fmla="*/ 222891 h 362776"/>
                  <a:gd name="connsiteX6" fmla="*/ 156585 w 161482"/>
                  <a:gd name="connsiteY6" fmla="*/ 295543 h 362776"/>
                  <a:gd name="connsiteX0" fmla="*/ 169224 w 173380"/>
                  <a:gd name="connsiteY0" fmla="*/ 314935 h 366444"/>
                  <a:gd name="connsiteX1" fmla="*/ 2074 w 173380"/>
                  <a:gd name="connsiteY1" fmla="*/ 340211 h 366444"/>
                  <a:gd name="connsiteX2" fmla="*/ 72997 w 173380"/>
                  <a:gd name="connsiteY2" fmla="*/ 2556 h 366444"/>
                  <a:gd name="connsiteX3" fmla="*/ 149197 w 173380"/>
                  <a:gd name="connsiteY3" fmla="*/ 94831 h 366444"/>
                  <a:gd name="connsiteX4" fmla="*/ 86791 w 173380"/>
                  <a:gd name="connsiteY4" fmla="*/ 242851 h 366444"/>
                  <a:gd name="connsiteX5" fmla="*/ 131685 w 173380"/>
                  <a:gd name="connsiteY5" fmla="*/ 222891 h 366444"/>
                  <a:gd name="connsiteX6" fmla="*/ 169224 w 173380"/>
                  <a:gd name="connsiteY6" fmla="*/ 314935 h 366444"/>
                  <a:gd name="connsiteX0" fmla="*/ 169224 w 174180"/>
                  <a:gd name="connsiteY0" fmla="*/ 314841 h 366350"/>
                  <a:gd name="connsiteX1" fmla="*/ 2074 w 174180"/>
                  <a:gd name="connsiteY1" fmla="*/ 340117 h 366350"/>
                  <a:gd name="connsiteX2" fmla="*/ 72997 w 174180"/>
                  <a:gd name="connsiteY2" fmla="*/ 2462 h 366350"/>
                  <a:gd name="connsiteX3" fmla="*/ 149197 w 174180"/>
                  <a:gd name="connsiteY3" fmla="*/ 94737 h 366350"/>
                  <a:gd name="connsiteX4" fmla="*/ 131685 w 174180"/>
                  <a:gd name="connsiteY4" fmla="*/ 222797 h 366350"/>
                  <a:gd name="connsiteX5" fmla="*/ 169224 w 174180"/>
                  <a:gd name="connsiteY5" fmla="*/ 314841 h 366350"/>
                  <a:gd name="connsiteX0" fmla="*/ 169224 w 172764"/>
                  <a:gd name="connsiteY0" fmla="*/ 314841 h 366350"/>
                  <a:gd name="connsiteX1" fmla="*/ 2074 w 172764"/>
                  <a:gd name="connsiteY1" fmla="*/ 340117 h 366350"/>
                  <a:gd name="connsiteX2" fmla="*/ 72997 w 172764"/>
                  <a:gd name="connsiteY2" fmla="*/ 2462 h 366350"/>
                  <a:gd name="connsiteX3" fmla="*/ 149197 w 172764"/>
                  <a:gd name="connsiteY3" fmla="*/ 94737 h 366350"/>
                  <a:gd name="connsiteX4" fmla="*/ 131685 w 172764"/>
                  <a:gd name="connsiteY4" fmla="*/ 222797 h 366350"/>
                  <a:gd name="connsiteX5" fmla="*/ 169224 w 172764"/>
                  <a:gd name="connsiteY5" fmla="*/ 314841 h 366350"/>
                  <a:gd name="connsiteX0" fmla="*/ 176677 w 180566"/>
                  <a:gd name="connsiteY0" fmla="*/ 314841 h 348734"/>
                  <a:gd name="connsiteX1" fmla="*/ 1878 w 180566"/>
                  <a:gd name="connsiteY1" fmla="*/ 317503 h 348734"/>
                  <a:gd name="connsiteX2" fmla="*/ 80450 w 180566"/>
                  <a:gd name="connsiteY2" fmla="*/ 2462 h 348734"/>
                  <a:gd name="connsiteX3" fmla="*/ 156650 w 180566"/>
                  <a:gd name="connsiteY3" fmla="*/ 94737 h 348734"/>
                  <a:gd name="connsiteX4" fmla="*/ 139138 w 180566"/>
                  <a:gd name="connsiteY4" fmla="*/ 222797 h 348734"/>
                  <a:gd name="connsiteX5" fmla="*/ 176677 w 180566"/>
                  <a:gd name="connsiteY5" fmla="*/ 314841 h 348734"/>
                  <a:gd name="connsiteX0" fmla="*/ 167117 w 171417"/>
                  <a:gd name="connsiteY0" fmla="*/ 311054 h 347620"/>
                  <a:gd name="connsiteX1" fmla="*/ 1878 w 171417"/>
                  <a:gd name="connsiteY1" fmla="*/ 317503 h 347620"/>
                  <a:gd name="connsiteX2" fmla="*/ 80450 w 171417"/>
                  <a:gd name="connsiteY2" fmla="*/ 2462 h 347620"/>
                  <a:gd name="connsiteX3" fmla="*/ 156650 w 171417"/>
                  <a:gd name="connsiteY3" fmla="*/ 94737 h 347620"/>
                  <a:gd name="connsiteX4" fmla="*/ 139138 w 171417"/>
                  <a:gd name="connsiteY4" fmla="*/ 222797 h 347620"/>
                  <a:gd name="connsiteX5" fmla="*/ 167117 w 171417"/>
                  <a:gd name="connsiteY5" fmla="*/ 311054 h 347620"/>
                  <a:gd name="connsiteX0" fmla="*/ 158035 w 162819"/>
                  <a:gd name="connsiteY0" fmla="*/ 302557 h 345371"/>
                  <a:gd name="connsiteX1" fmla="*/ 1878 w 162819"/>
                  <a:gd name="connsiteY1" fmla="*/ 317503 h 345371"/>
                  <a:gd name="connsiteX2" fmla="*/ 80450 w 162819"/>
                  <a:gd name="connsiteY2" fmla="*/ 2462 h 345371"/>
                  <a:gd name="connsiteX3" fmla="*/ 156650 w 162819"/>
                  <a:gd name="connsiteY3" fmla="*/ 94737 h 345371"/>
                  <a:gd name="connsiteX4" fmla="*/ 139138 w 162819"/>
                  <a:gd name="connsiteY4" fmla="*/ 222797 h 345371"/>
                  <a:gd name="connsiteX5" fmla="*/ 158035 w 162819"/>
                  <a:gd name="connsiteY5" fmla="*/ 302557 h 345371"/>
                  <a:gd name="connsiteX0" fmla="*/ 161797 w 166581"/>
                  <a:gd name="connsiteY0" fmla="*/ 302557 h 345371"/>
                  <a:gd name="connsiteX1" fmla="*/ 5640 w 166581"/>
                  <a:gd name="connsiteY1" fmla="*/ 317503 h 345371"/>
                  <a:gd name="connsiteX2" fmla="*/ 84212 w 166581"/>
                  <a:gd name="connsiteY2" fmla="*/ 2462 h 345371"/>
                  <a:gd name="connsiteX3" fmla="*/ 160412 w 166581"/>
                  <a:gd name="connsiteY3" fmla="*/ 94737 h 345371"/>
                  <a:gd name="connsiteX4" fmla="*/ 142900 w 166581"/>
                  <a:gd name="connsiteY4" fmla="*/ 222797 h 345371"/>
                  <a:gd name="connsiteX5" fmla="*/ 161797 w 166581"/>
                  <a:gd name="connsiteY5" fmla="*/ 302557 h 345371"/>
                  <a:gd name="connsiteX0" fmla="*/ 161797 w 166581"/>
                  <a:gd name="connsiteY0" fmla="*/ 302557 h 356182"/>
                  <a:gd name="connsiteX1" fmla="*/ 5640 w 166581"/>
                  <a:gd name="connsiteY1" fmla="*/ 317503 h 356182"/>
                  <a:gd name="connsiteX2" fmla="*/ 84212 w 166581"/>
                  <a:gd name="connsiteY2" fmla="*/ 2462 h 356182"/>
                  <a:gd name="connsiteX3" fmla="*/ 160412 w 166581"/>
                  <a:gd name="connsiteY3" fmla="*/ 94737 h 356182"/>
                  <a:gd name="connsiteX4" fmla="*/ 142900 w 166581"/>
                  <a:gd name="connsiteY4" fmla="*/ 222797 h 356182"/>
                  <a:gd name="connsiteX5" fmla="*/ 161797 w 166581"/>
                  <a:gd name="connsiteY5" fmla="*/ 302557 h 356182"/>
                  <a:gd name="connsiteX0" fmla="*/ 154436 w 162348"/>
                  <a:gd name="connsiteY0" fmla="*/ 296703 h 354773"/>
                  <a:gd name="connsiteX1" fmla="*/ 5640 w 162348"/>
                  <a:gd name="connsiteY1" fmla="*/ 317503 h 354773"/>
                  <a:gd name="connsiteX2" fmla="*/ 84212 w 162348"/>
                  <a:gd name="connsiteY2" fmla="*/ 2462 h 354773"/>
                  <a:gd name="connsiteX3" fmla="*/ 160412 w 162348"/>
                  <a:gd name="connsiteY3" fmla="*/ 94737 h 354773"/>
                  <a:gd name="connsiteX4" fmla="*/ 142900 w 162348"/>
                  <a:gd name="connsiteY4" fmla="*/ 222797 h 354773"/>
                  <a:gd name="connsiteX5" fmla="*/ 154436 w 162348"/>
                  <a:gd name="connsiteY5" fmla="*/ 296703 h 354773"/>
                  <a:gd name="connsiteX0" fmla="*/ 173078 w 177276"/>
                  <a:gd name="connsiteY0" fmla="*/ 308984 h 357852"/>
                  <a:gd name="connsiteX1" fmla="*/ 5640 w 177276"/>
                  <a:gd name="connsiteY1" fmla="*/ 317503 h 357852"/>
                  <a:gd name="connsiteX2" fmla="*/ 84212 w 177276"/>
                  <a:gd name="connsiteY2" fmla="*/ 2462 h 357852"/>
                  <a:gd name="connsiteX3" fmla="*/ 160412 w 177276"/>
                  <a:gd name="connsiteY3" fmla="*/ 94737 h 357852"/>
                  <a:gd name="connsiteX4" fmla="*/ 142900 w 177276"/>
                  <a:gd name="connsiteY4" fmla="*/ 222797 h 357852"/>
                  <a:gd name="connsiteX5" fmla="*/ 173078 w 177276"/>
                  <a:gd name="connsiteY5" fmla="*/ 308984 h 357852"/>
                  <a:gd name="connsiteX0" fmla="*/ 167916 w 172363"/>
                  <a:gd name="connsiteY0" fmla="*/ 301063 h 355813"/>
                  <a:gd name="connsiteX1" fmla="*/ 5640 w 172363"/>
                  <a:gd name="connsiteY1" fmla="*/ 317503 h 355813"/>
                  <a:gd name="connsiteX2" fmla="*/ 84212 w 172363"/>
                  <a:gd name="connsiteY2" fmla="*/ 2462 h 355813"/>
                  <a:gd name="connsiteX3" fmla="*/ 160412 w 172363"/>
                  <a:gd name="connsiteY3" fmla="*/ 94737 h 355813"/>
                  <a:gd name="connsiteX4" fmla="*/ 142900 w 172363"/>
                  <a:gd name="connsiteY4" fmla="*/ 222797 h 355813"/>
                  <a:gd name="connsiteX5" fmla="*/ 167916 w 172363"/>
                  <a:gd name="connsiteY5" fmla="*/ 301063 h 355813"/>
                  <a:gd name="connsiteX0" fmla="*/ 167916 w 170787"/>
                  <a:gd name="connsiteY0" fmla="*/ 301063 h 361579"/>
                  <a:gd name="connsiteX1" fmla="*/ 5640 w 170787"/>
                  <a:gd name="connsiteY1" fmla="*/ 317503 h 361579"/>
                  <a:gd name="connsiteX2" fmla="*/ 84212 w 170787"/>
                  <a:gd name="connsiteY2" fmla="*/ 2462 h 361579"/>
                  <a:gd name="connsiteX3" fmla="*/ 160412 w 170787"/>
                  <a:gd name="connsiteY3" fmla="*/ 94737 h 361579"/>
                  <a:gd name="connsiteX4" fmla="*/ 142900 w 170787"/>
                  <a:gd name="connsiteY4" fmla="*/ 222797 h 361579"/>
                  <a:gd name="connsiteX5" fmla="*/ 167916 w 170787"/>
                  <a:gd name="connsiteY5" fmla="*/ 301063 h 361579"/>
                  <a:gd name="connsiteX0" fmla="*/ 163708 w 166742"/>
                  <a:gd name="connsiteY0" fmla="*/ 283729 h 356787"/>
                  <a:gd name="connsiteX1" fmla="*/ 5640 w 166742"/>
                  <a:gd name="connsiteY1" fmla="*/ 317503 h 356787"/>
                  <a:gd name="connsiteX2" fmla="*/ 84212 w 166742"/>
                  <a:gd name="connsiteY2" fmla="*/ 2462 h 356787"/>
                  <a:gd name="connsiteX3" fmla="*/ 160412 w 166742"/>
                  <a:gd name="connsiteY3" fmla="*/ 94737 h 356787"/>
                  <a:gd name="connsiteX4" fmla="*/ 142900 w 166742"/>
                  <a:gd name="connsiteY4" fmla="*/ 222797 h 356787"/>
                  <a:gd name="connsiteX5" fmla="*/ 163708 w 166742"/>
                  <a:gd name="connsiteY5" fmla="*/ 283729 h 356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6742" h="356787">
                    <a:moveTo>
                      <a:pt x="163708" y="283729"/>
                    </a:moveTo>
                    <a:cubicBezTo>
                      <a:pt x="146280" y="324195"/>
                      <a:pt x="39231" y="405325"/>
                      <a:pt x="5640" y="317503"/>
                    </a:cubicBezTo>
                    <a:cubicBezTo>
                      <a:pt x="-22310" y="232896"/>
                      <a:pt x="61518" y="19145"/>
                      <a:pt x="84212" y="2462"/>
                    </a:cubicBezTo>
                    <a:cubicBezTo>
                      <a:pt x="106906" y="-14221"/>
                      <a:pt x="150631" y="58015"/>
                      <a:pt x="160412" y="94737"/>
                    </a:cubicBezTo>
                    <a:cubicBezTo>
                      <a:pt x="170193" y="131460"/>
                      <a:pt x="139562" y="186113"/>
                      <a:pt x="142900" y="222797"/>
                    </a:cubicBezTo>
                    <a:cubicBezTo>
                      <a:pt x="116650" y="242622"/>
                      <a:pt x="181136" y="243263"/>
                      <a:pt x="163708" y="283729"/>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0" name="Ellipse 29"/>
              <p:cNvSpPr/>
              <p:nvPr/>
            </p:nvSpPr>
            <p:spPr>
              <a:xfrm>
                <a:off x="1984401" y="6310785"/>
                <a:ext cx="449521" cy="532737"/>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585 w 417962"/>
                  <a:gd name="connsiteY0" fmla="*/ 139963 h 532737"/>
                  <a:gd name="connsiteX1" fmla="*/ 83029 w 417962"/>
                  <a:gd name="connsiteY1" fmla="*/ 1300 h 532737"/>
                  <a:gd name="connsiteX2" fmla="*/ 320373 w 417962"/>
                  <a:gd name="connsiteY2" fmla="*/ 1301 h 532737"/>
                  <a:gd name="connsiteX3" fmla="*/ 412869 w 417962"/>
                  <a:gd name="connsiteY3" fmla="*/ 163697 h 532737"/>
                  <a:gd name="connsiteX4" fmla="*/ 416814 w 417962"/>
                  <a:gd name="connsiteY4" fmla="*/ 512238 h 532737"/>
                  <a:gd name="connsiteX5" fmla="*/ 359352 w 417962"/>
                  <a:gd name="connsiteY5" fmla="*/ 519732 h 532737"/>
                  <a:gd name="connsiteX6" fmla="*/ 301889 w 417962"/>
                  <a:gd name="connsiteY6" fmla="*/ 297377 h 532737"/>
                  <a:gd name="connsiteX7" fmla="*/ 169476 w 417962"/>
                  <a:gd name="connsiteY7" fmla="*/ 322362 h 532737"/>
                  <a:gd name="connsiteX8" fmla="*/ 100627 w 417962"/>
                  <a:gd name="connsiteY8" fmla="*/ 527206 h 532737"/>
                  <a:gd name="connsiteX9" fmla="*/ 42059 w 417962"/>
                  <a:gd name="connsiteY9" fmla="*/ 529726 h 532737"/>
                  <a:gd name="connsiteX10" fmla="*/ 65594 w 417962"/>
                  <a:gd name="connsiteY10" fmla="*/ 303604 h 532737"/>
                  <a:gd name="connsiteX11" fmla="*/ 47095 w 417962"/>
                  <a:gd name="connsiteY11" fmla="*/ 278134 h 532737"/>
                  <a:gd name="connsiteX12" fmla="*/ 585 w 417962"/>
                  <a:gd name="connsiteY12" fmla="*/ 139963 h 532737"/>
                  <a:gd name="connsiteX0" fmla="*/ 298 w 417675"/>
                  <a:gd name="connsiteY0" fmla="*/ 139963 h 532737"/>
                  <a:gd name="connsiteX1" fmla="*/ 82742 w 417675"/>
                  <a:gd name="connsiteY1" fmla="*/ 1300 h 532737"/>
                  <a:gd name="connsiteX2" fmla="*/ 320086 w 417675"/>
                  <a:gd name="connsiteY2" fmla="*/ 1301 h 532737"/>
                  <a:gd name="connsiteX3" fmla="*/ 412582 w 417675"/>
                  <a:gd name="connsiteY3" fmla="*/ 163697 h 532737"/>
                  <a:gd name="connsiteX4" fmla="*/ 416527 w 417675"/>
                  <a:gd name="connsiteY4" fmla="*/ 512238 h 532737"/>
                  <a:gd name="connsiteX5" fmla="*/ 359065 w 417675"/>
                  <a:gd name="connsiteY5" fmla="*/ 519732 h 532737"/>
                  <a:gd name="connsiteX6" fmla="*/ 301602 w 417675"/>
                  <a:gd name="connsiteY6" fmla="*/ 297377 h 532737"/>
                  <a:gd name="connsiteX7" fmla="*/ 169189 w 417675"/>
                  <a:gd name="connsiteY7" fmla="*/ 322362 h 532737"/>
                  <a:gd name="connsiteX8" fmla="*/ 100340 w 417675"/>
                  <a:gd name="connsiteY8" fmla="*/ 527206 h 532737"/>
                  <a:gd name="connsiteX9" fmla="*/ 41772 w 417675"/>
                  <a:gd name="connsiteY9" fmla="*/ 529726 h 532737"/>
                  <a:gd name="connsiteX10" fmla="*/ 65307 w 417675"/>
                  <a:gd name="connsiteY10" fmla="*/ 303604 h 532737"/>
                  <a:gd name="connsiteX11" fmla="*/ 46808 w 417675"/>
                  <a:gd name="connsiteY11" fmla="*/ 278134 h 532737"/>
                  <a:gd name="connsiteX12" fmla="*/ 298 w 417675"/>
                  <a:gd name="connsiteY12" fmla="*/ 139963 h 532737"/>
                  <a:gd name="connsiteX0" fmla="*/ 298 w 413265"/>
                  <a:gd name="connsiteY0" fmla="*/ 139963 h 532737"/>
                  <a:gd name="connsiteX1" fmla="*/ 82742 w 413265"/>
                  <a:gd name="connsiteY1" fmla="*/ 1300 h 532737"/>
                  <a:gd name="connsiteX2" fmla="*/ 320086 w 413265"/>
                  <a:gd name="connsiteY2" fmla="*/ 1301 h 532737"/>
                  <a:gd name="connsiteX3" fmla="*/ 412582 w 413265"/>
                  <a:gd name="connsiteY3" fmla="*/ 163697 h 532737"/>
                  <a:gd name="connsiteX4" fmla="*/ 359065 w 413265"/>
                  <a:gd name="connsiteY4" fmla="*/ 519732 h 532737"/>
                  <a:gd name="connsiteX5" fmla="*/ 301602 w 413265"/>
                  <a:gd name="connsiteY5" fmla="*/ 297377 h 532737"/>
                  <a:gd name="connsiteX6" fmla="*/ 169189 w 413265"/>
                  <a:gd name="connsiteY6" fmla="*/ 322362 h 532737"/>
                  <a:gd name="connsiteX7" fmla="*/ 100340 w 413265"/>
                  <a:gd name="connsiteY7" fmla="*/ 527206 h 532737"/>
                  <a:gd name="connsiteX8" fmla="*/ 41772 w 413265"/>
                  <a:gd name="connsiteY8" fmla="*/ 529726 h 532737"/>
                  <a:gd name="connsiteX9" fmla="*/ 65307 w 413265"/>
                  <a:gd name="connsiteY9" fmla="*/ 303604 h 532737"/>
                  <a:gd name="connsiteX10" fmla="*/ 46808 w 413265"/>
                  <a:gd name="connsiteY10" fmla="*/ 278134 h 532737"/>
                  <a:gd name="connsiteX11" fmla="*/ 298 w 413265"/>
                  <a:gd name="connsiteY11" fmla="*/ 139963 h 532737"/>
                  <a:gd name="connsiteX0" fmla="*/ 298 w 396969"/>
                  <a:gd name="connsiteY0" fmla="*/ 139963 h 532737"/>
                  <a:gd name="connsiteX1" fmla="*/ 82742 w 396969"/>
                  <a:gd name="connsiteY1" fmla="*/ 1300 h 532737"/>
                  <a:gd name="connsiteX2" fmla="*/ 320086 w 396969"/>
                  <a:gd name="connsiteY2" fmla="*/ 1301 h 532737"/>
                  <a:gd name="connsiteX3" fmla="*/ 395913 w 396969"/>
                  <a:gd name="connsiteY3" fmla="*/ 163697 h 532737"/>
                  <a:gd name="connsiteX4" fmla="*/ 359065 w 396969"/>
                  <a:gd name="connsiteY4" fmla="*/ 519732 h 532737"/>
                  <a:gd name="connsiteX5" fmla="*/ 301602 w 396969"/>
                  <a:gd name="connsiteY5" fmla="*/ 297377 h 532737"/>
                  <a:gd name="connsiteX6" fmla="*/ 169189 w 396969"/>
                  <a:gd name="connsiteY6" fmla="*/ 322362 h 532737"/>
                  <a:gd name="connsiteX7" fmla="*/ 100340 w 396969"/>
                  <a:gd name="connsiteY7" fmla="*/ 527206 h 532737"/>
                  <a:gd name="connsiteX8" fmla="*/ 41772 w 396969"/>
                  <a:gd name="connsiteY8" fmla="*/ 529726 h 532737"/>
                  <a:gd name="connsiteX9" fmla="*/ 65307 w 396969"/>
                  <a:gd name="connsiteY9" fmla="*/ 303604 h 532737"/>
                  <a:gd name="connsiteX10" fmla="*/ 46808 w 396969"/>
                  <a:gd name="connsiteY10" fmla="*/ 278134 h 532737"/>
                  <a:gd name="connsiteX11" fmla="*/ 298 w 396969"/>
                  <a:gd name="connsiteY11" fmla="*/ 139963 h 532737"/>
                  <a:gd name="connsiteX0" fmla="*/ 298 w 397018"/>
                  <a:gd name="connsiteY0" fmla="*/ 139963 h 532737"/>
                  <a:gd name="connsiteX1" fmla="*/ 82742 w 397018"/>
                  <a:gd name="connsiteY1" fmla="*/ 1300 h 532737"/>
                  <a:gd name="connsiteX2" fmla="*/ 320086 w 397018"/>
                  <a:gd name="connsiteY2" fmla="*/ 1301 h 532737"/>
                  <a:gd name="connsiteX3" fmla="*/ 395913 w 397018"/>
                  <a:gd name="connsiteY3" fmla="*/ 163697 h 532737"/>
                  <a:gd name="connsiteX4" fmla="*/ 301602 w 397018"/>
                  <a:gd name="connsiteY4" fmla="*/ 297377 h 532737"/>
                  <a:gd name="connsiteX5" fmla="*/ 169189 w 397018"/>
                  <a:gd name="connsiteY5" fmla="*/ 322362 h 532737"/>
                  <a:gd name="connsiteX6" fmla="*/ 100340 w 397018"/>
                  <a:gd name="connsiteY6" fmla="*/ 527206 h 532737"/>
                  <a:gd name="connsiteX7" fmla="*/ 41772 w 397018"/>
                  <a:gd name="connsiteY7" fmla="*/ 529726 h 532737"/>
                  <a:gd name="connsiteX8" fmla="*/ 65307 w 397018"/>
                  <a:gd name="connsiteY8" fmla="*/ 303604 h 532737"/>
                  <a:gd name="connsiteX9" fmla="*/ 46808 w 397018"/>
                  <a:gd name="connsiteY9" fmla="*/ 278134 h 532737"/>
                  <a:gd name="connsiteX10" fmla="*/ 298 w 397018"/>
                  <a:gd name="connsiteY10" fmla="*/ 139963 h 532737"/>
                  <a:gd name="connsiteX0" fmla="*/ 298 w 397018"/>
                  <a:gd name="connsiteY0" fmla="*/ 139963 h 532737"/>
                  <a:gd name="connsiteX1" fmla="*/ 82742 w 397018"/>
                  <a:gd name="connsiteY1" fmla="*/ 1300 h 532737"/>
                  <a:gd name="connsiteX2" fmla="*/ 320086 w 397018"/>
                  <a:gd name="connsiteY2" fmla="*/ 1301 h 532737"/>
                  <a:gd name="connsiteX3" fmla="*/ 395913 w 397018"/>
                  <a:gd name="connsiteY3" fmla="*/ 163697 h 532737"/>
                  <a:gd name="connsiteX4" fmla="*/ 301602 w 397018"/>
                  <a:gd name="connsiteY4" fmla="*/ 297377 h 532737"/>
                  <a:gd name="connsiteX5" fmla="*/ 169189 w 397018"/>
                  <a:gd name="connsiteY5" fmla="*/ 322362 h 532737"/>
                  <a:gd name="connsiteX6" fmla="*/ 100340 w 397018"/>
                  <a:gd name="connsiteY6" fmla="*/ 527206 h 532737"/>
                  <a:gd name="connsiteX7" fmla="*/ 41772 w 397018"/>
                  <a:gd name="connsiteY7" fmla="*/ 529726 h 532737"/>
                  <a:gd name="connsiteX8" fmla="*/ 65307 w 397018"/>
                  <a:gd name="connsiteY8" fmla="*/ 303604 h 532737"/>
                  <a:gd name="connsiteX9" fmla="*/ 46808 w 397018"/>
                  <a:gd name="connsiteY9" fmla="*/ 278134 h 532737"/>
                  <a:gd name="connsiteX10" fmla="*/ 298 w 397018"/>
                  <a:gd name="connsiteY10" fmla="*/ 139963 h 532737"/>
                  <a:gd name="connsiteX0" fmla="*/ 298 w 399023"/>
                  <a:gd name="connsiteY0" fmla="*/ 139963 h 532737"/>
                  <a:gd name="connsiteX1" fmla="*/ 82742 w 399023"/>
                  <a:gd name="connsiteY1" fmla="*/ 1300 h 532737"/>
                  <a:gd name="connsiteX2" fmla="*/ 320086 w 399023"/>
                  <a:gd name="connsiteY2" fmla="*/ 1301 h 532737"/>
                  <a:gd name="connsiteX3" fmla="*/ 395913 w 399023"/>
                  <a:gd name="connsiteY3" fmla="*/ 163697 h 532737"/>
                  <a:gd name="connsiteX4" fmla="*/ 270645 w 399023"/>
                  <a:gd name="connsiteY4" fmla="*/ 244989 h 532737"/>
                  <a:gd name="connsiteX5" fmla="*/ 169189 w 399023"/>
                  <a:gd name="connsiteY5" fmla="*/ 322362 h 532737"/>
                  <a:gd name="connsiteX6" fmla="*/ 100340 w 399023"/>
                  <a:gd name="connsiteY6" fmla="*/ 527206 h 532737"/>
                  <a:gd name="connsiteX7" fmla="*/ 41772 w 399023"/>
                  <a:gd name="connsiteY7" fmla="*/ 529726 h 532737"/>
                  <a:gd name="connsiteX8" fmla="*/ 65307 w 399023"/>
                  <a:gd name="connsiteY8" fmla="*/ 303604 h 532737"/>
                  <a:gd name="connsiteX9" fmla="*/ 46808 w 399023"/>
                  <a:gd name="connsiteY9" fmla="*/ 278134 h 532737"/>
                  <a:gd name="connsiteX10" fmla="*/ 298 w 399023"/>
                  <a:gd name="connsiteY10" fmla="*/ 139963 h 532737"/>
                  <a:gd name="connsiteX0" fmla="*/ 298 w 407616"/>
                  <a:gd name="connsiteY0" fmla="*/ 139963 h 532737"/>
                  <a:gd name="connsiteX1" fmla="*/ 82742 w 407616"/>
                  <a:gd name="connsiteY1" fmla="*/ 1300 h 532737"/>
                  <a:gd name="connsiteX2" fmla="*/ 320086 w 407616"/>
                  <a:gd name="connsiteY2" fmla="*/ 1301 h 532737"/>
                  <a:gd name="connsiteX3" fmla="*/ 405438 w 407616"/>
                  <a:gd name="connsiteY3" fmla="*/ 225609 h 532737"/>
                  <a:gd name="connsiteX4" fmla="*/ 270645 w 407616"/>
                  <a:gd name="connsiteY4" fmla="*/ 244989 h 532737"/>
                  <a:gd name="connsiteX5" fmla="*/ 169189 w 407616"/>
                  <a:gd name="connsiteY5" fmla="*/ 322362 h 532737"/>
                  <a:gd name="connsiteX6" fmla="*/ 100340 w 407616"/>
                  <a:gd name="connsiteY6" fmla="*/ 527206 h 532737"/>
                  <a:gd name="connsiteX7" fmla="*/ 41772 w 407616"/>
                  <a:gd name="connsiteY7" fmla="*/ 529726 h 532737"/>
                  <a:gd name="connsiteX8" fmla="*/ 65307 w 407616"/>
                  <a:gd name="connsiteY8" fmla="*/ 303604 h 532737"/>
                  <a:gd name="connsiteX9" fmla="*/ 46808 w 407616"/>
                  <a:gd name="connsiteY9" fmla="*/ 278134 h 532737"/>
                  <a:gd name="connsiteX10" fmla="*/ 298 w 407616"/>
                  <a:gd name="connsiteY10" fmla="*/ 139963 h 532737"/>
                  <a:gd name="connsiteX0" fmla="*/ 298 w 407616"/>
                  <a:gd name="connsiteY0" fmla="*/ 139963 h 532737"/>
                  <a:gd name="connsiteX1" fmla="*/ 82742 w 407616"/>
                  <a:gd name="connsiteY1" fmla="*/ 1300 h 532737"/>
                  <a:gd name="connsiteX2" fmla="*/ 320086 w 407616"/>
                  <a:gd name="connsiteY2" fmla="*/ 1301 h 532737"/>
                  <a:gd name="connsiteX3" fmla="*/ 405438 w 407616"/>
                  <a:gd name="connsiteY3" fmla="*/ 225609 h 532737"/>
                  <a:gd name="connsiteX4" fmla="*/ 270645 w 407616"/>
                  <a:gd name="connsiteY4" fmla="*/ 244989 h 532737"/>
                  <a:gd name="connsiteX5" fmla="*/ 169189 w 407616"/>
                  <a:gd name="connsiteY5" fmla="*/ 322362 h 532737"/>
                  <a:gd name="connsiteX6" fmla="*/ 100340 w 407616"/>
                  <a:gd name="connsiteY6" fmla="*/ 527206 h 532737"/>
                  <a:gd name="connsiteX7" fmla="*/ 41772 w 407616"/>
                  <a:gd name="connsiteY7" fmla="*/ 529726 h 532737"/>
                  <a:gd name="connsiteX8" fmla="*/ 65307 w 407616"/>
                  <a:gd name="connsiteY8" fmla="*/ 303604 h 532737"/>
                  <a:gd name="connsiteX9" fmla="*/ 46808 w 407616"/>
                  <a:gd name="connsiteY9" fmla="*/ 278134 h 532737"/>
                  <a:gd name="connsiteX10" fmla="*/ 298 w 407616"/>
                  <a:gd name="connsiteY10" fmla="*/ 139963 h 532737"/>
                  <a:gd name="connsiteX0" fmla="*/ 298 w 421555"/>
                  <a:gd name="connsiteY0" fmla="*/ 139963 h 532737"/>
                  <a:gd name="connsiteX1" fmla="*/ 82742 w 421555"/>
                  <a:gd name="connsiteY1" fmla="*/ 1300 h 532737"/>
                  <a:gd name="connsiteX2" fmla="*/ 320086 w 421555"/>
                  <a:gd name="connsiteY2" fmla="*/ 1301 h 532737"/>
                  <a:gd name="connsiteX3" fmla="*/ 405438 w 421555"/>
                  <a:gd name="connsiteY3" fmla="*/ 225609 h 532737"/>
                  <a:gd name="connsiteX4" fmla="*/ 408756 w 421555"/>
                  <a:gd name="connsiteY4" fmla="*/ 270990 h 532737"/>
                  <a:gd name="connsiteX5" fmla="*/ 270645 w 421555"/>
                  <a:gd name="connsiteY5" fmla="*/ 244989 h 532737"/>
                  <a:gd name="connsiteX6" fmla="*/ 169189 w 421555"/>
                  <a:gd name="connsiteY6" fmla="*/ 322362 h 532737"/>
                  <a:gd name="connsiteX7" fmla="*/ 100340 w 421555"/>
                  <a:gd name="connsiteY7" fmla="*/ 527206 h 532737"/>
                  <a:gd name="connsiteX8" fmla="*/ 41772 w 421555"/>
                  <a:gd name="connsiteY8" fmla="*/ 529726 h 532737"/>
                  <a:gd name="connsiteX9" fmla="*/ 65307 w 421555"/>
                  <a:gd name="connsiteY9" fmla="*/ 303604 h 532737"/>
                  <a:gd name="connsiteX10" fmla="*/ 46808 w 421555"/>
                  <a:gd name="connsiteY10" fmla="*/ 278134 h 532737"/>
                  <a:gd name="connsiteX11" fmla="*/ 298 w 421555"/>
                  <a:gd name="connsiteY11" fmla="*/ 139963 h 532737"/>
                  <a:gd name="connsiteX0" fmla="*/ 298 w 421555"/>
                  <a:gd name="connsiteY0" fmla="*/ 139963 h 532737"/>
                  <a:gd name="connsiteX1" fmla="*/ 82742 w 421555"/>
                  <a:gd name="connsiteY1" fmla="*/ 1300 h 532737"/>
                  <a:gd name="connsiteX2" fmla="*/ 320086 w 421555"/>
                  <a:gd name="connsiteY2" fmla="*/ 1301 h 532737"/>
                  <a:gd name="connsiteX3" fmla="*/ 405438 w 421555"/>
                  <a:gd name="connsiteY3" fmla="*/ 225609 h 532737"/>
                  <a:gd name="connsiteX4" fmla="*/ 408756 w 421555"/>
                  <a:gd name="connsiteY4" fmla="*/ 270990 h 532737"/>
                  <a:gd name="connsiteX5" fmla="*/ 270645 w 421555"/>
                  <a:gd name="connsiteY5" fmla="*/ 244989 h 532737"/>
                  <a:gd name="connsiteX6" fmla="*/ 169189 w 421555"/>
                  <a:gd name="connsiteY6" fmla="*/ 322362 h 532737"/>
                  <a:gd name="connsiteX7" fmla="*/ 100340 w 421555"/>
                  <a:gd name="connsiteY7" fmla="*/ 527206 h 532737"/>
                  <a:gd name="connsiteX8" fmla="*/ 41772 w 421555"/>
                  <a:gd name="connsiteY8" fmla="*/ 529726 h 532737"/>
                  <a:gd name="connsiteX9" fmla="*/ 65307 w 421555"/>
                  <a:gd name="connsiteY9" fmla="*/ 303604 h 532737"/>
                  <a:gd name="connsiteX10" fmla="*/ 46808 w 421555"/>
                  <a:gd name="connsiteY10" fmla="*/ 278134 h 532737"/>
                  <a:gd name="connsiteX11" fmla="*/ 298 w 421555"/>
                  <a:gd name="connsiteY11" fmla="*/ 139963 h 532737"/>
                  <a:gd name="connsiteX0" fmla="*/ 298 w 427244"/>
                  <a:gd name="connsiteY0" fmla="*/ 139963 h 532737"/>
                  <a:gd name="connsiteX1" fmla="*/ 82742 w 427244"/>
                  <a:gd name="connsiteY1" fmla="*/ 1300 h 532737"/>
                  <a:gd name="connsiteX2" fmla="*/ 320086 w 427244"/>
                  <a:gd name="connsiteY2" fmla="*/ 1301 h 532737"/>
                  <a:gd name="connsiteX3" fmla="*/ 417344 w 427244"/>
                  <a:gd name="connsiteY3" fmla="*/ 225609 h 532737"/>
                  <a:gd name="connsiteX4" fmla="*/ 408756 w 427244"/>
                  <a:gd name="connsiteY4" fmla="*/ 270990 h 532737"/>
                  <a:gd name="connsiteX5" fmla="*/ 270645 w 427244"/>
                  <a:gd name="connsiteY5" fmla="*/ 244989 h 532737"/>
                  <a:gd name="connsiteX6" fmla="*/ 169189 w 427244"/>
                  <a:gd name="connsiteY6" fmla="*/ 322362 h 532737"/>
                  <a:gd name="connsiteX7" fmla="*/ 100340 w 427244"/>
                  <a:gd name="connsiteY7" fmla="*/ 527206 h 532737"/>
                  <a:gd name="connsiteX8" fmla="*/ 41772 w 427244"/>
                  <a:gd name="connsiteY8" fmla="*/ 529726 h 532737"/>
                  <a:gd name="connsiteX9" fmla="*/ 65307 w 427244"/>
                  <a:gd name="connsiteY9" fmla="*/ 303604 h 532737"/>
                  <a:gd name="connsiteX10" fmla="*/ 46808 w 427244"/>
                  <a:gd name="connsiteY10" fmla="*/ 278134 h 532737"/>
                  <a:gd name="connsiteX11" fmla="*/ 298 w 427244"/>
                  <a:gd name="connsiteY11" fmla="*/ 139963 h 532737"/>
                  <a:gd name="connsiteX0" fmla="*/ 298 w 422477"/>
                  <a:gd name="connsiteY0" fmla="*/ 139963 h 532737"/>
                  <a:gd name="connsiteX1" fmla="*/ 82742 w 422477"/>
                  <a:gd name="connsiteY1" fmla="*/ 1300 h 532737"/>
                  <a:gd name="connsiteX2" fmla="*/ 320086 w 422477"/>
                  <a:gd name="connsiteY2" fmla="*/ 1301 h 532737"/>
                  <a:gd name="connsiteX3" fmla="*/ 407819 w 422477"/>
                  <a:gd name="connsiteY3" fmla="*/ 220846 h 532737"/>
                  <a:gd name="connsiteX4" fmla="*/ 408756 w 422477"/>
                  <a:gd name="connsiteY4" fmla="*/ 270990 h 532737"/>
                  <a:gd name="connsiteX5" fmla="*/ 270645 w 422477"/>
                  <a:gd name="connsiteY5" fmla="*/ 244989 h 532737"/>
                  <a:gd name="connsiteX6" fmla="*/ 169189 w 422477"/>
                  <a:gd name="connsiteY6" fmla="*/ 322362 h 532737"/>
                  <a:gd name="connsiteX7" fmla="*/ 100340 w 422477"/>
                  <a:gd name="connsiteY7" fmla="*/ 527206 h 532737"/>
                  <a:gd name="connsiteX8" fmla="*/ 41772 w 422477"/>
                  <a:gd name="connsiteY8" fmla="*/ 529726 h 532737"/>
                  <a:gd name="connsiteX9" fmla="*/ 65307 w 422477"/>
                  <a:gd name="connsiteY9" fmla="*/ 303604 h 532737"/>
                  <a:gd name="connsiteX10" fmla="*/ 46808 w 422477"/>
                  <a:gd name="connsiteY10" fmla="*/ 278134 h 532737"/>
                  <a:gd name="connsiteX11" fmla="*/ 298 w 422477"/>
                  <a:gd name="connsiteY11" fmla="*/ 139963 h 532737"/>
                  <a:gd name="connsiteX0" fmla="*/ 298 w 422477"/>
                  <a:gd name="connsiteY0" fmla="*/ 139963 h 532737"/>
                  <a:gd name="connsiteX1" fmla="*/ 82742 w 422477"/>
                  <a:gd name="connsiteY1" fmla="*/ 1300 h 532737"/>
                  <a:gd name="connsiteX2" fmla="*/ 320086 w 422477"/>
                  <a:gd name="connsiteY2" fmla="*/ 1301 h 532737"/>
                  <a:gd name="connsiteX3" fmla="*/ 407819 w 422477"/>
                  <a:gd name="connsiteY3" fmla="*/ 220846 h 532737"/>
                  <a:gd name="connsiteX4" fmla="*/ 408756 w 422477"/>
                  <a:gd name="connsiteY4" fmla="*/ 270990 h 532737"/>
                  <a:gd name="connsiteX5" fmla="*/ 270645 w 422477"/>
                  <a:gd name="connsiteY5" fmla="*/ 244989 h 532737"/>
                  <a:gd name="connsiteX6" fmla="*/ 169189 w 422477"/>
                  <a:gd name="connsiteY6" fmla="*/ 322362 h 532737"/>
                  <a:gd name="connsiteX7" fmla="*/ 100340 w 422477"/>
                  <a:gd name="connsiteY7" fmla="*/ 527206 h 532737"/>
                  <a:gd name="connsiteX8" fmla="*/ 41772 w 422477"/>
                  <a:gd name="connsiteY8" fmla="*/ 529726 h 532737"/>
                  <a:gd name="connsiteX9" fmla="*/ 65307 w 422477"/>
                  <a:gd name="connsiteY9" fmla="*/ 303604 h 532737"/>
                  <a:gd name="connsiteX10" fmla="*/ 46808 w 422477"/>
                  <a:gd name="connsiteY10" fmla="*/ 278134 h 532737"/>
                  <a:gd name="connsiteX11" fmla="*/ 298 w 422477"/>
                  <a:gd name="connsiteY11" fmla="*/ 139963 h 532737"/>
                  <a:gd name="connsiteX0" fmla="*/ 298 w 411111"/>
                  <a:gd name="connsiteY0" fmla="*/ 139963 h 532737"/>
                  <a:gd name="connsiteX1" fmla="*/ 82742 w 411111"/>
                  <a:gd name="connsiteY1" fmla="*/ 1300 h 532737"/>
                  <a:gd name="connsiteX2" fmla="*/ 320086 w 411111"/>
                  <a:gd name="connsiteY2" fmla="*/ 1301 h 532737"/>
                  <a:gd name="connsiteX3" fmla="*/ 407819 w 411111"/>
                  <a:gd name="connsiteY3" fmla="*/ 220846 h 532737"/>
                  <a:gd name="connsiteX4" fmla="*/ 408756 w 411111"/>
                  <a:gd name="connsiteY4" fmla="*/ 270990 h 532737"/>
                  <a:gd name="connsiteX5" fmla="*/ 270645 w 411111"/>
                  <a:gd name="connsiteY5" fmla="*/ 244989 h 532737"/>
                  <a:gd name="connsiteX6" fmla="*/ 169189 w 411111"/>
                  <a:gd name="connsiteY6" fmla="*/ 322362 h 532737"/>
                  <a:gd name="connsiteX7" fmla="*/ 100340 w 411111"/>
                  <a:gd name="connsiteY7" fmla="*/ 527206 h 532737"/>
                  <a:gd name="connsiteX8" fmla="*/ 41772 w 411111"/>
                  <a:gd name="connsiteY8" fmla="*/ 529726 h 532737"/>
                  <a:gd name="connsiteX9" fmla="*/ 65307 w 411111"/>
                  <a:gd name="connsiteY9" fmla="*/ 303604 h 532737"/>
                  <a:gd name="connsiteX10" fmla="*/ 46808 w 411111"/>
                  <a:gd name="connsiteY10" fmla="*/ 278134 h 532737"/>
                  <a:gd name="connsiteX11" fmla="*/ 298 w 411111"/>
                  <a:gd name="connsiteY11" fmla="*/ 139963 h 532737"/>
                  <a:gd name="connsiteX0" fmla="*/ 298 w 434950"/>
                  <a:gd name="connsiteY0" fmla="*/ 139963 h 532737"/>
                  <a:gd name="connsiteX1" fmla="*/ 82742 w 434950"/>
                  <a:gd name="connsiteY1" fmla="*/ 1300 h 532737"/>
                  <a:gd name="connsiteX2" fmla="*/ 320086 w 434950"/>
                  <a:gd name="connsiteY2" fmla="*/ 1301 h 532737"/>
                  <a:gd name="connsiteX3" fmla="*/ 407819 w 434950"/>
                  <a:gd name="connsiteY3" fmla="*/ 220846 h 532737"/>
                  <a:gd name="connsiteX4" fmla="*/ 434950 w 434950"/>
                  <a:gd name="connsiteY4" fmla="*/ 261465 h 532737"/>
                  <a:gd name="connsiteX5" fmla="*/ 270645 w 434950"/>
                  <a:gd name="connsiteY5" fmla="*/ 244989 h 532737"/>
                  <a:gd name="connsiteX6" fmla="*/ 169189 w 434950"/>
                  <a:gd name="connsiteY6" fmla="*/ 322362 h 532737"/>
                  <a:gd name="connsiteX7" fmla="*/ 100340 w 434950"/>
                  <a:gd name="connsiteY7" fmla="*/ 527206 h 532737"/>
                  <a:gd name="connsiteX8" fmla="*/ 41772 w 434950"/>
                  <a:gd name="connsiteY8" fmla="*/ 529726 h 532737"/>
                  <a:gd name="connsiteX9" fmla="*/ 65307 w 434950"/>
                  <a:gd name="connsiteY9" fmla="*/ 303604 h 532737"/>
                  <a:gd name="connsiteX10" fmla="*/ 46808 w 434950"/>
                  <a:gd name="connsiteY10" fmla="*/ 278134 h 532737"/>
                  <a:gd name="connsiteX11" fmla="*/ 298 w 434950"/>
                  <a:gd name="connsiteY11" fmla="*/ 139963 h 532737"/>
                  <a:gd name="connsiteX0" fmla="*/ 298 w 446856"/>
                  <a:gd name="connsiteY0" fmla="*/ 139963 h 532737"/>
                  <a:gd name="connsiteX1" fmla="*/ 82742 w 446856"/>
                  <a:gd name="connsiteY1" fmla="*/ 1300 h 532737"/>
                  <a:gd name="connsiteX2" fmla="*/ 320086 w 446856"/>
                  <a:gd name="connsiteY2" fmla="*/ 1301 h 532737"/>
                  <a:gd name="connsiteX3" fmla="*/ 407819 w 446856"/>
                  <a:gd name="connsiteY3" fmla="*/ 220846 h 532737"/>
                  <a:gd name="connsiteX4" fmla="*/ 446856 w 446856"/>
                  <a:gd name="connsiteY4" fmla="*/ 256703 h 532737"/>
                  <a:gd name="connsiteX5" fmla="*/ 270645 w 446856"/>
                  <a:gd name="connsiteY5" fmla="*/ 244989 h 532737"/>
                  <a:gd name="connsiteX6" fmla="*/ 169189 w 446856"/>
                  <a:gd name="connsiteY6" fmla="*/ 322362 h 532737"/>
                  <a:gd name="connsiteX7" fmla="*/ 100340 w 446856"/>
                  <a:gd name="connsiteY7" fmla="*/ 527206 h 532737"/>
                  <a:gd name="connsiteX8" fmla="*/ 41772 w 446856"/>
                  <a:gd name="connsiteY8" fmla="*/ 529726 h 532737"/>
                  <a:gd name="connsiteX9" fmla="*/ 65307 w 446856"/>
                  <a:gd name="connsiteY9" fmla="*/ 303604 h 532737"/>
                  <a:gd name="connsiteX10" fmla="*/ 46808 w 446856"/>
                  <a:gd name="connsiteY10" fmla="*/ 278134 h 532737"/>
                  <a:gd name="connsiteX11" fmla="*/ 298 w 446856"/>
                  <a:gd name="connsiteY11" fmla="*/ 139963 h 532737"/>
                  <a:gd name="connsiteX0" fmla="*/ 298 w 449521"/>
                  <a:gd name="connsiteY0" fmla="*/ 139963 h 532737"/>
                  <a:gd name="connsiteX1" fmla="*/ 82742 w 449521"/>
                  <a:gd name="connsiteY1" fmla="*/ 1300 h 532737"/>
                  <a:gd name="connsiteX2" fmla="*/ 320086 w 449521"/>
                  <a:gd name="connsiteY2" fmla="*/ 1301 h 532737"/>
                  <a:gd name="connsiteX3" fmla="*/ 407819 w 449521"/>
                  <a:gd name="connsiteY3" fmla="*/ 220846 h 532737"/>
                  <a:gd name="connsiteX4" fmla="*/ 446856 w 449521"/>
                  <a:gd name="connsiteY4" fmla="*/ 256703 h 532737"/>
                  <a:gd name="connsiteX5" fmla="*/ 325412 w 449521"/>
                  <a:gd name="connsiteY5" fmla="*/ 290040 h 532737"/>
                  <a:gd name="connsiteX6" fmla="*/ 270645 w 449521"/>
                  <a:gd name="connsiteY6" fmla="*/ 244989 h 532737"/>
                  <a:gd name="connsiteX7" fmla="*/ 169189 w 449521"/>
                  <a:gd name="connsiteY7" fmla="*/ 322362 h 532737"/>
                  <a:gd name="connsiteX8" fmla="*/ 100340 w 449521"/>
                  <a:gd name="connsiteY8" fmla="*/ 527206 h 532737"/>
                  <a:gd name="connsiteX9" fmla="*/ 41772 w 449521"/>
                  <a:gd name="connsiteY9" fmla="*/ 529726 h 532737"/>
                  <a:gd name="connsiteX10" fmla="*/ 65307 w 449521"/>
                  <a:gd name="connsiteY10" fmla="*/ 303604 h 532737"/>
                  <a:gd name="connsiteX11" fmla="*/ 46808 w 449521"/>
                  <a:gd name="connsiteY11" fmla="*/ 278134 h 532737"/>
                  <a:gd name="connsiteX12" fmla="*/ 298 w 449521"/>
                  <a:gd name="connsiteY12" fmla="*/ 139963 h 532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49521" h="532737">
                    <a:moveTo>
                      <a:pt x="298" y="139963"/>
                    </a:moveTo>
                    <a:cubicBezTo>
                      <a:pt x="6287" y="93824"/>
                      <a:pt x="57750" y="32321"/>
                      <a:pt x="82742" y="1300"/>
                    </a:cubicBezTo>
                    <a:cubicBezTo>
                      <a:pt x="115220" y="-1824"/>
                      <a:pt x="291346" y="1717"/>
                      <a:pt x="320086" y="1301"/>
                    </a:cubicBezTo>
                    <a:cubicBezTo>
                      <a:pt x="401292" y="48354"/>
                      <a:pt x="386691" y="178279"/>
                      <a:pt x="407819" y="220846"/>
                    </a:cubicBezTo>
                    <a:cubicBezTo>
                      <a:pt x="428947" y="263413"/>
                      <a:pt x="458606" y="251124"/>
                      <a:pt x="446856" y="256703"/>
                    </a:cubicBezTo>
                    <a:cubicBezTo>
                      <a:pt x="435106" y="262282"/>
                      <a:pt x="354780" y="291992"/>
                      <a:pt x="325412" y="290040"/>
                    </a:cubicBezTo>
                    <a:cubicBezTo>
                      <a:pt x="296044" y="288088"/>
                      <a:pt x="298667" y="233649"/>
                      <a:pt x="270645" y="244989"/>
                    </a:cubicBezTo>
                    <a:cubicBezTo>
                      <a:pt x="231855" y="250194"/>
                      <a:pt x="202733" y="284057"/>
                      <a:pt x="169189" y="322362"/>
                    </a:cubicBezTo>
                    <a:cubicBezTo>
                      <a:pt x="135322" y="365721"/>
                      <a:pt x="124490" y="468078"/>
                      <a:pt x="100340" y="527206"/>
                    </a:cubicBezTo>
                    <a:cubicBezTo>
                      <a:pt x="61709" y="538089"/>
                      <a:pt x="79674" y="529518"/>
                      <a:pt x="41772" y="529726"/>
                    </a:cubicBezTo>
                    <a:cubicBezTo>
                      <a:pt x="6369" y="410013"/>
                      <a:pt x="67639" y="316100"/>
                      <a:pt x="65307" y="303604"/>
                    </a:cubicBezTo>
                    <a:cubicBezTo>
                      <a:pt x="68528" y="262069"/>
                      <a:pt x="57643" y="305407"/>
                      <a:pt x="46808" y="278134"/>
                    </a:cubicBezTo>
                    <a:cubicBezTo>
                      <a:pt x="81216" y="250861"/>
                      <a:pt x="-5691" y="186102"/>
                      <a:pt x="298" y="139963"/>
                    </a:cubicBezTo>
                    <a:close/>
                  </a:path>
                </a:pathLst>
              </a:cu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201" name="Ellipse 29"/>
              <p:cNvSpPr/>
              <p:nvPr/>
            </p:nvSpPr>
            <p:spPr>
              <a:xfrm>
                <a:off x="2005107" y="6330556"/>
                <a:ext cx="414242" cy="272450"/>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2447 w 285780"/>
                  <a:gd name="connsiteY0" fmla="*/ 56369 h 228020"/>
                  <a:gd name="connsiteX1" fmla="*/ 77395 w 285780"/>
                  <a:gd name="connsiteY1" fmla="*/ 152 h 228020"/>
                  <a:gd name="connsiteX2" fmla="*/ 167336 w 285780"/>
                  <a:gd name="connsiteY2" fmla="*/ 42625 h 228020"/>
                  <a:gd name="connsiteX3" fmla="*/ 272323 w 285780"/>
                  <a:gd name="connsiteY3" fmla="*/ 57617 h 228020"/>
                  <a:gd name="connsiteX4" fmla="*/ 270709 w 285780"/>
                  <a:gd name="connsiteY4" fmla="*/ 143485 h 228020"/>
                  <a:gd name="connsiteX5" fmla="*/ 274876 w 285780"/>
                  <a:gd name="connsiteY5" fmla="*/ 223757 h 228020"/>
                  <a:gd name="connsiteX6" fmla="*/ 0 w 285780"/>
                  <a:gd name="connsiteY6" fmla="*/ 227505 h 228020"/>
                  <a:gd name="connsiteX7" fmla="*/ 2447 w 285780"/>
                  <a:gd name="connsiteY7" fmla="*/ 56369 h 228020"/>
                  <a:gd name="connsiteX0" fmla="*/ 2447 w 305202"/>
                  <a:gd name="connsiteY0" fmla="*/ 60112 h 231763"/>
                  <a:gd name="connsiteX1" fmla="*/ 77395 w 305202"/>
                  <a:gd name="connsiteY1" fmla="*/ 3895 h 231763"/>
                  <a:gd name="connsiteX2" fmla="*/ 254779 w 305202"/>
                  <a:gd name="connsiteY2" fmla="*/ 6394 h 231763"/>
                  <a:gd name="connsiteX3" fmla="*/ 272323 w 305202"/>
                  <a:gd name="connsiteY3" fmla="*/ 61360 h 231763"/>
                  <a:gd name="connsiteX4" fmla="*/ 270709 w 305202"/>
                  <a:gd name="connsiteY4" fmla="*/ 147228 h 231763"/>
                  <a:gd name="connsiteX5" fmla="*/ 274876 w 305202"/>
                  <a:gd name="connsiteY5" fmla="*/ 227500 h 231763"/>
                  <a:gd name="connsiteX6" fmla="*/ 0 w 305202"/>
                  <a:gd name="connsiteY6" fmla="*/ 231248 h 231763"/>
                  <a:gd name="connsiteX7" fmla="*/ 2447 w 305202"/>
                  <a:gd name="connsiteY7" fmla="*/ 60112 h 231763"/>
                  <a:gd name="connsiteX0" fmla="*/ 2447 w 295327"/>
                  <a:gd name="connsiteY0" fmla="*/ 57118 h 228769"/>
                  <a:gd name="connsiteX1" fmla="*/ 77395 w 295327"/>
                  <a:gd name="connsiteY1" fmla="*/ 901 h 228769"/>
                  <a:gd name="connsiteX2" fmla="*/ 254779 w 295327"/>
                  <a:gd name="connsiteY2" fmla="*/ 3400 h 228769"/>
                  <a:gd name="connsiteX3" fmla="*/ 272323 w 295327"/>
                  <a:gd name="connsiteY3" fmla="*/ 58366 h 228769"/>
                  <a:gd name="connsiteX4" fmla="*/ 270709 w 295327"/>
                  <a:gd name="connsiteY4" fmla="*/ 144234 h 228769"/>
                  <a:gd name="connsiteX5" fmla="*/ 274876 w 295327"/>
                  <a:gd name="connsiteY5" fmla="*/ 224506 h 228769"/>
                  <a:gd name="connsiteX6" fmla="*/ 0 w 295327"/>
                  <a:gd name="connsiteY6" fmla="*/ 228254 h 228769"/>
                  <a:gd name="connsiteX7" fmla="*/ 2447 w 295327"/>
                  <a:gd name="connsiteY7" fmla="*/ 57118 h 228769"/>
                  <a:gd name="connsiteX0" fmla="*/ 2447 w 337368"/>
                  <a:gd name="connsiteY0" fmla="*/ 57118 h 228769"/>
                  <a:gd name="connsiteX1" fmla="*/ 77395 w 337368"/>
                  <a:gd name="connsiteY1" fmla="*/ 901 h 228769"/>
                  <a:gd name="connsiteX2" fmla="*/ 254779 w 337368"/>
                  <a:gd name="connsiteY2" fmla="*/ 3400 h 228769"/>
                  <a:gd name="connsiteX3" fmla="*/ 337281 w 337368"/>
                  <a:gd name="connsiteY3" fmla="*/ 120825 h 228769"/>
                  <a:gd name="connsiteX4" fmla="*/ 270709 w 337368"/>
                  <a:gd name="connsiteY4" fmla="*/ 144234 h 228769"/>
                  <a:gd name="connsiteX5" fmla="*/ 274876 w 337368"/>
                  <a:gd name="connsiteY5" fmla="*/ 224506 h 228769"/>
                  <a:gd name="connsiteX6" fmla="*/ 0 w 337368"/>
                  <a:gd name="connsiteY6" fmla="*/ 228254 h 228769"/>
                  <a:gd name="connsiteX7" fmla="*/ 2447 w 337368"/>
                  <a:gd name="connsiteY7" fmla="*/ 57118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860 w 400739"/>
                  <a:gd name="connsiteY0" fmla="*/ 134567 h 228769"/>
                  <a:gd name="connsiteX1" fmla="*/ 140766 w 400739"/>
                  <a:gd name="connsiteY1" fmla="*/ 901 h 228769"/>
                  <a:gd name="connsiteX2" fmla="*/ 318150 w 400739"/>
                  <a:gd name="connsiteY2" fmla="*/ 3400 h 228769"/>
                  <a:gd name="connsiteX3" fmla="*/ 400652 w 400739"/>
                  <a:gd name="connsiteY3" fmla="*/ 120825 h 228769"/>
                  <a:gd name="connsiteX4" fmla="*/ 334080 w 400739"/>
                  <a:gd name="connsiteY4" fmla="*/ 144234 h 228769"/>
                  <a:gd name="connsiteX5" fmla="*/ 338247 w 400739"/>
                  <a:gd name="connsiteY5" fmla="*/ 224506 h 228769"/>
                  <a:gd name="connsiteX6" fmla="*/ 63371 w 400739"/>
                  <a:gd name="connsiteY6" fmla="*/ 228254 h 228769"/>
                  <a:gd name="connsiteX7" fmla="*/ 860 w 400739"/>
                  <a:gd name="connsiteY7" fmla="*/ 134567 h 228769"/>
                  <a:gd name="connsiteX0" fmla="*/ 1320 w 351232"/>
                  <a:gd name="connsiteY0" fmla="*/ 77105 h 228769"/>
                  <a:gd name="connsiteX1" fmla="*/ 91259 w 351232"/>
                  <a:gd name="connsiteY1" fmla="*/ 901 h 228769"/>
                  <a:gd name="connsiteX2" fmla="*/ 268643 w 351232"/>
                  <a:gd name="connsiteY2" fmla="*/ 3400 h 228769"/>
                  <a:gd name="connsiteX3" fmla="*/ 351145 w 351232"/>
                  <a:gd name="connsiteY3" fmla="*/ 120825 h 228769"/>
                  <a:gd name="connsiteX4" fmla="*/ 284573 w 351232"/>
                  <a:gd name="connsiteY4" fmla="*/ 144234 h 228769"/>
                  <a:gd name="connsiteX5" fmla="*/ 288740 w 351232"/>
                  <a:gd name="connsiteY5" fmla="*/ 224506 h 228769"/>
                  <a:gd name="connsiteX6" fmla="*/ 13864 w 351232"/>
                  <a:gd name="connsiteY6" fmla="*/ 228254 h 228769"/>
                  <a:gd name="connsiteX7" fmla="*/ 1320 w 351232"/>
                  <a:gd name="connsiteY7" fmla="*/ 77105 h 228769"/>
                  <a:gd name="connsiteX0" fmla="*/ 845 w 403222"/>
                  <a:gd name="connsiteY0" fmla="*/ 142062 h 228769"/>
                  <a:gd name="connsiteX1" fmla="*/ 143249 w 403222"/>
                  <a:gd name="connsiteY1" fmla="*/ 901 h 228769"/>
                  <a:gd name="connsiteX2" fmla="*/ 320633 w 403222"/>
                  <a:gd name="connsiteY2" fmla="*/ 3400 h 228769"/>
                  <a:gd name="connsiteX3" fmla="*/ 403135 w 403222"/>
                  <a:gd name="connsiteY3" fmla="*/ 120825 h 228769"/>
                  <a:gd name="connsiteX4" fmla="*/ 336563 w 403222"/>
                  <a:gd name="connsiteY4" fmla="*/ 144234 h 228769"/>
                  <a:gd name="connsiteX5" fmla="*/ 340730 w 403222"/>
                  <a:gd name="connsiteY5" fmla="*/ 224506 h 228769"/>
                  <a:gd name="connsiteX6" fmla="*/ 65854 w 403222"/>
                  <a:gd name="connsiteY6" fmla="*/ 228254 h 228769"/>
                  <a:gd name="connsiteX7" fmla="*/ 845 w 403222"/>
                  <a:gd name="connsiteY7" fmla="*/ 142062 h 228769"/>
                  <a:gd name="connsiteX0" fmla="*/ 912 w 403289"/>
                  <a:gd name="connsiteY0" fmla="*/ 142062 h 305728"/>
                  <a:gd name="connsiteX1" fmla="*/ 143316 w 403289"/>
                  <a:gd name="connsiteY1" fmla="*/ 901 h 305728"/>
                  <a:gd name="connsiteX2" fmla="*/ 320700 w 403289"/>
                  <a:gd name="connsiteY2" fmla="*/ 3400 h 305728"/>
                  <a:gd name="connsiteX3" fmla="*/ 403202 w 403289"/>
                  <a:gd name="connsiteY3" fmla="*/ 120825 h 305728"/>
                  <a:gd name="connsiteX4" fmla="*/ 336630 w 403289"/>
                  <a:gd name="connsiteY4" fmla="*/ 144234 h 305728"/>
                  <a:gd name="connsiteX5" fmla="*/ 340797 w 403289"/>
                  <a:gd name="connsiteY5" fmla="*/ 224506 h 305728"/>
                  <a:gd name="connsiteX6" fmla="*/ 63423 w 403289"/>
                  <a:gd name="connsiteY6" fmla="*/ 305703 h 305728"/>
                  <a:gd name="connsiteX7" fmla="*/ 912 w 403289"/>
                  <a:gd name="connsiteY7" fmla="*/ 142062 h 305728"/>
                  <a:gd name="connsiteX0" fmla="*/ 1451 w 403828"/>
                  <a:gd name="connsiteY0" fmla="*/ 142062 h 305728"/>
                  <a:gd name="connsiteX1" fmla="*/ 143855 w 403828"/>
                  <a:gd name="connsiteY1" fmla="*/ 901 h 305728"/>
                  <a:gd name="connsiteX2" fmla="*/ 321239 w 403828"/>
                  <a:gd name="connsiteY2" fmla="*/ 3400 h 305728"/>
                  <a:gd name="connsiteX3" fmla="*/ 403741 w 403828"/>
                  <a:gd name="connsiteY3" fmla="*/ 120825 h 305728"/>
                  <a:gd name="connsiteX4" fmla="*/ 337169 w 403828"/>
                  <a:gd name="connsiteY4" fmla="*/ 144234 h 305728"/>
                  <a:gd name="connsiteX5" fmla="*/ 341336 w 403828"/>
                  <a:gd name="connsiteY5" fmla="*/ 224506 h 305728"/>
                  <a:gd name="connsiteX6" fmla="*/ 63962 w 403828"/>
                  <a:gd name="connsiteY6" fmla="*/ 305703 h 305728"/>
                  <a:gd name="connsiteX7" fmla="*/ 1451 w 403828"/>
                  <a:gd name="connsiteY7" fmla="*/ 142062 h 305728"/>
                  <a:gd name="connsiteX0" fmla="*/ 1451 w 403828"/>
                  <a:gd name="connsiteY0" fmla="*/ 142062 h 487741"/>
                  <a:gd name="connsiteX1" fmla="*/ 143855 w 403828"/>
                  <a:gd name="connsiteY1" fmla="*/ 901 h 487741"/>
                  <a:gd name="connsiteX2" fmla="*/ 321239 w 403828"/>
                  <a:gd name="connsiteY2" fmla="*/ 3400 h 487741"/>
                  <a:gd name="connsiteX3" fmla="*/ 403741 w 403828"/>
                  <a:gd name="connsiteY3" fmla="*/ 120825 h 487741"/>
                  <a:gd name="connsiteX4" fmla="*/ 337169 w 403828"/>
                  <a:gd name="connsiteY4" fmla="*/ 144234 h 487741"/>
                  <a:gd name="connsiteX5" fmla="*/ 341336 w 403828"/>
                  <a:gd name="connsiteY5" fmla="*/ 224506 h 487741"/>
                  <a:gd name="connsiteX6" fmla="*/ 63962 w 403828"/>
                  <a:gd name="connsiteY6" fmla="*/ 305703 h 487741"/>
                  <a:gd name="connsiteX7" fmla="*/ 1451 w 403828"/>
                  <a:gd name="connsiteY7" fmla="*/ 142062 h 487741"/>
                  <a:gd name="connsiteX0" fmla="*/ 1451 w 403968"/>
                  <a:gd name="connsiteY0" fmla="*/ 142062 h 566927"/>
                  <a:gd name="connsiteX1" fmla="*/ 143855 w 403968"/>
                  <a:gd name="connsiteY1" fmla="*/ 901 h 566927"/>
                  <a:gd name="connsiteX2" fmla="*/ 321239 w 403968"/>
                  <a:gd name="connsiteY2" fmla="*/ 3400 h 566927"/>
                  <a:gd name="connsiteX3" fmla="*/ 403741 w 403968"/>
                  <a:gd name="connsiteY3" fmla="*/ 120825 h 566927"/>
                  <a:gd name="connsiteX4" fmla="*/ 337169 w 403968"/>
                  <a:gd name="connsiteY4" fmla="*/ 144234 h 566927"/>
                  <a:gd name="connsiteX5" fmla="*/ 111487 w 403968"/>
                  <a:gd name="connsiteY5" fmla="*/ 484335 h 566927"/>
                  <a:gd name="connsiteX6" fmla="*/ 63962 w 403968"/>
                  <a:gd name="connsiteY6" fmla="*/ 305703 h 566927"/>
                  <a:gd name="connsiteX7" fmla="*/ 1451 w 403968"/>
                  <a:gd name="connsiteY7" fmla="*/ 142062 h 566927"/>
                  <a:gd name="connsiteX0" fmla="*/ 1451 w 403968"/>
                  <a:gd name="connsiteY0" fmla="*/ 142062 h 551425"/>
                  <a:gd name="connsiteX1" fmla="*/ 143855 w 403968"/>
                  <a:gd name="connsiteY1" fmla="*/ 901 h 551425"/>
                  <a:gd name="connsiteX2" fmla="*/ 321239 w 403968"/>
                  <a:gd name="connsiteY2" fmla="*/ 3400 h 551425"/>
                  <a:gd name="connsiteX3" fmla="*/ 403741 w 403968"/>
                  <a:gd name="connsiteY3" fmla="*/ 120825 h 551425"/>
                  <a:gd name="connsiteX4" fmla="*/ 337169 w 403968"/>
                  <a:gd name="connsiteY4" fmla="*/ 144234 h 551425"/>
                  <a:gd name="connsiteX5" fmla="*/ 111487 w 403968"/>
                  <a:gd name="connsiteY5" fmla="*/ 484335 h 551425"/>
                  <a:gd name="connsiteX6" fmla="*/ 63962 w 403968"/>
                  <a:gd name="connsiteY6" fmla="*/ 305703 h 551425"/>
                  <a:gd name="connsiteX7" fmla="*/ 1451 w 403968"/>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844"/>
                  <a:gd name="connsiteY0" fmla="*/ 142062 h 551425"/>
                  <a:gd name="connsiteX1" fmla="*/ 143855 w 409844"/>
                  <a:gd name="connsiteY1" fmla="*/ 901 h 551425"/>
                  <a:gd name="connsiteX2" fmla="*/ 321239 w 409844"/>
                  <a:gd name="connsiteY2" fmla="*/ 3400 h 551425"/>
                  <a:gd name="connsiteX3" fmla="*/ 403741 w 409844"/>
                  <a:gd name="connsiteY3" fmla="*/ 120825 h 551425"/>
                  <a:gd name="connsiteX4" fmla="*/ 214749 w 409844"/>
                  <a:gd name="connsiteY4" fmla="*/ 151729 h 551425"/>
                  <a:gd name="connsiteX5" fmla="*/ 111487 w 409844"/>
                  <a:gd name="connsiteY5" fmla="*/ 484335 h 551425"/>
                  <a:gd name="connsiteX6" fmla="*/ 63962 w 409844"/>
                  <a:gd name="connsiteY6" fmla="*/ 305703 h 551425"/>
                  <a:gd name="connsiteX7" fmla="*/ 1451 w 409844"/>
                  <a:gd name="connsiteY7" fmla="*/ 142062 h 551425"/>
                  <a:gd name="connsiteX0" fmla="*/ 1451 w 409676"/>
                  <a:gd name="connsiteY0" fmla="*/ 142062 h 551425"/>
                  <a:gd name="connsiteX1" fmla="*/ 143855 w 409676"/>
                  <a:gd name="connsiteY1" fmla="*/ 901 h 551425"/>
                  <a:gd name="connsiteX2" fmla="*/ 321239 w 409676"/>
                  <a:gd name="connsiteY2" fmla="*/ 3400 h 551425"/>
                  <a:gd name="connsiteX3" fmla="*/ 403741 w 409676"/>
                  <a:gd name="connsiteY3" fmla="*/ 120825 h 551425"/>
                  <a:gd name="connsiteX4" fmla="*/ 217248 w 409676"/>
                  <a:gd name="connsiteY4" fmla="*/ 166719 h 551425"/>
                  <a:gd name="connsiteX5" fmla="*/ 111487 w 409676"/>
                  <a:gd name="connsiteY5" fmla="*/ 484335 h 551425"/>
                  <a:gd name="connsiteX6" fmla="*/ 63962 w 409676"/>
                  <a:gd name="connsiteY6" fmla="*/ 305703 h 551425"/>
                  <a:gd name="connsiteX7" fmla="*/ 1451 w 409676"/>
                  <a:gd name="connsiteY7" fmla="*/ 142062 h 551425"/>
                  <a:gd name="connsiteX0" fmla="*/ 1451 w 403878"/>
                  <a:gd name="connsiteY0" fmla="*/ 142062 h 551425"/>
                  <a:gd name="connsiteX1" fmla="*/ 143855 w 403878"/>
                  <a:gd name="connsiteY1" fmla="*/ 901 h 551425"/>
                  <a:gd name="connsiteX2" fmla="*/ 321239 w 403878"/>
                  <a:gd name="connsiteY2" fmla="*/ 3400 h 551425"/>
                  <a:gd name="connsiteX3" fmla="*/ 403741 w 403878"/>
                  <a:gd name="connsiteY3" fmla="*/ 120825 h 551425"/>
                  <a:gd name="connsiteX4" fmla="*/ 315247 w 403878"/>
                  <a:gd name="connsiteY4" fmla="*/ 321962 h 551425"/>
                  <a:gd name="connsiteX5" fmla="*/ 217248 w 403878"/>
                  <a:gd name="connsiteY5" fmla="*/ 166719 h 551425"/>
                  <a:gd name="connsiteX6" fmla="*/ 111487 w 403878"/>
                  <a:gd name="connsiteY6" fmla="*/ 484335 h 551425"/>
                  <a:gd name="connsiteX7" fmla="*/ 63962 w 403878"/>
                  <a:gd name="connsiteY7" fmla="*/ 305703 h 551425"/>
                  <a:gd name="connsiteX8" fmla="*/ 1451 w 403878"/>
                  <a:gd name="connsiteY8" fmla="*/ 142062 h 551425"/>
                  <a:gd name="connsiteX0" fmla="*/ 1451 w 420358"/>
                  <a:gd name="connsiteY0" fmla="*/ 142062 h 551425"/>
                  <a:gd name="connsiteX1" fmla="*/ 143855 w 420358"/>
                  <a:gd name="connsiteY1" fmla="*/ 901 h 551425"/>
                  <a:gd name="connsiteX2" fmla="*/ 321239 w 420358"/>
                  <a:gd name="connsiteY2" fmla="*/ 3400 h 551425"/>
                  <a:gd name="connsiteX3" fmla="*/ 403741 w 420358"/>
                  <a:gd name="connsiteY3" fmla="*/ 120825 h 551425"/>
                  <a:gd name="connsiteX4" fmla="*/ 412683 w 420358"/>
                  <a:gd name="connsiteY4" fmla="*/ 484356 h 551425"/>
                  <a:gd name="connsiteX5" fmla="*/ 315247 w 420358"/>
                  <a:gd name="connsiteY5" fmla="*/ 321962 h 551425"/>
                  <a:gd name="connsiteX6" fmla="*/ 217248 w 420358"/>
                  <a:gd name="connsiteY6" fmla="*/ 166719 h 551425"/>
                  <a:gd name="connsiteX7" fmla="*/ 111487 w 420358"/>
                  <a:gd name="connsiteY7" fmla="*/ 484335 h 551425"/>
                  <a:gd name="connsiteX8" fmla="*/ 63962 w 420358"/>
                  <a:gd name="connsiteY8" fmla="*/ 305703 h 551425"/>
                  <a:gd name="connsiteX9" fmla="*/ 1451 w 420358"/>
                  <a:gd name="connsiteY9" fmla="*/ 142062 h 551425"/>
                  <a:gd name="connsiteX0" fmla="*/ 1451 w 417610"/>
                  <a:gd name="connsiteY0" fmla="*/ 142062 h 551425"/>
                  <a:gd name="connsiteX1" fmla="*/ 143855 w 417610"/>
                  <a:gd name="connsiteY1" fmla="*/ 901 h 551425"/>
                  <a:gd name="connsiteX2" fmla="*/ 321239 w 417610"/>
                  <a:gd name="connsiteY2" fmla="*/ 3400 h 551425"/>
                  <a:gd name="connsiteX3" fmla="*/ 403741 w 417610"/>
                  <a:gd name="connsiteY3" fmla="*/ 120825 h 551425"/>
                  <a:gd name="connsiteX4" fmla="*/ 412683 w 417610"/>
                  <a:gd name="connsiteY4" fmla="*/ 484356 h 551425"/>
                  <a:gd name="connsiteX5" fmla="*/ 350224 w 417610"/>
                  <a:gd name="connsiteY5" fmla="*/ 479359 h 551425"/>
                  <a:gd name="connsiteX6" fmla="*/ 315247 w 417610"/>
                  <a:gd name="connsiteY6" fmla="*/ 321962 h 551425"/>
                  <a:gd name="connsiteX7" fmla="*/ 217248 w 417610"/>
                  <a:gd name="connsiteY7" fmla="*/ 166719 h 551425"/>
                  <a:gd name="connsiteX8" fmla="*/ 111487 w 417610"/>
                  <a:gd name="connsiteY8" fmla="*/ 484335 h 551425"/>
                  <a:gd name="connsiteX9" fmla="*/ 63962 w 417610"/>
                  <a:gd name="connsiteY9" fmla="*/ 305703 h 551425"/>
                  <a:gd name="connsiteX10" fmla="*/ 1451 w 417610"/>
                  <a:gd name="connsiteY10" fmla="*/ 142062 h 551425"/>
                  <a:gd name="connsiteX0" fmla="*/ 1451 w 417610"/>
                  <a:gd name="connsiteY0" fmla="*/ 142062 h 520333"/>
                  <a:gd name="connsiteX1" fmla="*/ 143855 w 417610"/>
                  <a:gd name="connsiteY1" fmla="*/ 901 h 520333"/>
                  <a:gd name="connsiteX2" fmla="*/ 321239 w 417610"/>
                  <a:gd name="connsiteY2" fmla="*/ 3400 h 520333"/>
                  <a:gd name="connsiteX3" fmla="*/ 403741 w 417610"/>
                  <a:gd name="connsiteY3" fmla="*/ 120825 h 520333"/>
                  <a:gd name="connsiteX4" fmla="*/ 412683 w 417610"/>
                  <a:gd name="connsiteY4" fmla="*/ 484356 h 520333"/>
                  <a:gd name="connsiteX5" fmla="*/ 350224 w 417610"/>
                  <a:gd name="connsiteY5" fmla="*/ 479359 h 520333"/>
                  <a:gd name="connsiteX6" fmla="*/ 315247 w 417610"/>
                  <a:gd name="connsiteY6" fmla="*/ 321962 h 520333"/>
                  <a:gd name="connsiteX7" fmla="*/ 217248 w 417610"/>
                  <a:gd name="connsiteY7" fmla="*/ 166719 h 520333"/>
                  <a:gd name="connsiteX8" fmla="*/ 111487 w 417610"/>
                  <a:gd name="connsiteY8" fmla="*/ 484335 h 520333"/>
                  <a:gd name="connsiteX9" fmla="*/ 42925 w 417610"/>
                  <a:gd name="connsiteY9" fmla="*/ 484356 h 520333"/>
                  <a:gd name="connsiteX10" fmla="*/ 63962 w 417610"/>
                  <a:gd name="connsiteY10" fmla="*/ 305703 h 520333"/>
                  <a:gd name="connsiteX11" fmla="*/ 1451 w 417610"/>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7248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66719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15247 w 425828"/>
                  <a:gd name="connsiteY6" fmla="*/ 321962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20333"/>
                  <a:gd name="connsiteX1" fmla="*/ 143855 w 425828"/>
                  <a:gd name="connsiteY1" fmla="*/ 901 h 520333"/>
                  <a:gd name="connsiteX2" fmla="*/ 321239 w 425828"/>
                  <a:gd name="connsiteY2" fmla="*/ 3400 h 520333"/>
                  <a:gd name="connsiteX3" fmla="*/ 418732 w 425828"/>
                  <a:gd name="connsiteY3" fmla="*/ 155802 h 520333"/>
                  <a:gd name="connsiteX4" fmla="*/ 412683 w 425828"/>
                  <a:gd name="connsiteY4" fmla="*/ 484356 h 520333"/>
                  <a:gd name="connsiteX5" fmla="*/ 350224 w 425828"/>
                  <a:gd name="connsiteY5" fmla="*/ 479359 h 520333"/>
                  <a:gd name="connsiteX6" fmla="*/ 302755 w 425828"/>
                  <a:gd name="connsiteY6" fmla="*/ 299476 h 520333"/>
                  <a:gd name="connsiteX7" fmla="*/ 212251 w 425828"/>
                  <a:gd name="connsiteY7" fmla="*/ 159224 h 520333"/>
                  <a:gd name="connsiteX8" fmla="*/ 111487 w 425828"/>
                  <a:gd name="connsiteY8" fmla="*/ 484335 h 520333"/>
                  <a:gd name="connsiteX9" fmla="*/ 42925 w 425828"/>
                  <a:gd name="connsiteY9" fmla="*/ 484356 h 520333"/>
                  <a:gd name="connsiteX10" fmla="*/ 63962 w 425828"/>
                  <a:gd name="connsiteY10" fmla="*/ 305703 h 520333"/>
                  <a:gd name="connsiteX11" fmla="*/ 1451 w 425828"/>
                  <a:gd name="connsiteY11" fmla="*/ 142062 h 520333"/>
                  <a:gd name="connsiteX0" fmla="*/ 1451 w 425828"/>
                  <a:gd name="connsiteY0" fmla="*/ 142062 h 533983"/>
                  <a:gd name="connsiteX1" fmla="*/ 143855 w 425828"/>
                  <a:gd name="connsiteY1" fmla="*/ 901 h 533983"/>
                  <a:gd name="connsiteX2" fmla="*/ 321239 w 425828"/>
                  <a:gd name="connsiteY2" fmla="*/ 3400 h 533983"/>
                  <a:gd name="connsiteX3" fmla="*/ 418732 w 425828"/>
                  <a:gd name="connsiteY3" fmla="*/ 155802 h 533983"/>
                  <a:gd name="connsiteX4" fmla="*/ 412683 w 425828"/>
                  <a:gd name="connsiteY4" fmla="*/ 484356 h 533983"/>
                  <a:gd name="connsiteX5" fmla="*/ 360218 w 425828"/>
                  <a:gd name="connsiteY5" fmla="*/ 521831 h 533983"/>
                  <a:gd name="connsiteX6" fmla="*/ 302755 w 425828"/>
                  <a:gd name="connsiteY6" fmla="*/ 299476 h 533983"/>
                  <a:gd name="connsiteX7" fmla="*/ 212251 w 425828"/>
                  <a:gd name="connsiteY7" fmla="*/ 159224 h 533983"/>
                  <a:gd name="connsiteX8" fmla="*/ 111487 w 425828"/>
                  <a:gd name="connsiteY8" fmla="*/ 484335 h 533983"/>
                  <a:gd name="connsiteX9" fmla="*/ 42925 w 425828"/>
                  <a:gd name="connsiteY9" fmla="*/ 484356 h 533983"/>
                  <a:gd name="connsiteX10" fmla="*/ 63962 w 425828"/>
                  <a:gd name="connsiteY10" fmla="*/ 305703 h 533983"/>
                  <a:gd name="connsiteX11" fmla="*/ 1451 w 425828"/>
                  <a:gd name="connsiteY11" fmla="*/ 142062 h 533983"/>
                  <a:gd name="connsiteX0" fmla="*/ 1451 w 427758"/>
                  <a:gd name="connsiteY0" fmla="*/ 142062 h 544713"/>
                  <a:gd name="connsiteX1" fmla="*/ 143855 w 427758"/>
                  <a:gd name="connsiteY1" fmla="*/ 901 h 544713"/>
                  <a:gd name="connsiteX2" fmla="*/ 321239 w 427758"/>
                  <a:gd name="connsiteY2" fmla="*/ 3400 h 544713"/>
                  <a:gd name="connsiteX3" fmla="*/ 418732 w 427758"/>
                  <a:gd name="connsiteY3" fmla="*/ 155802 h 544713"/>
                  <a:gd name="connsiteX4" fmla="*/ 417680 w 427758"/>
                  <a:gd name="connsiteY4" fmla="*/ 514337 h 544713"/>
                  <a:gd name="connsiteX5" fmla="*/ 360218 w 427758"/>
                  <a:gd name="connsiteY5" fmla="*/ 521831 h 544713"/>
                  <a:gd name="connsiteX6" fmla="*/ 302755 w 427758"/>
                  <a:gd name="connsiteY6" fmla="*/ 299476 h 544713"/>
                  <a:gd name="connsiteX7" fmla="*/ 212251 w 427758"/>
                  <a:gd name="connsiteY7" fmla="*/ 159224 h 544713"/>
                  <a:gd name="connsiteX8" fmla="*/ 111487 w 427758"/>
                  <a:gd name="connsiteY8" fmla="*/ 484335 h 544713"/>
                  <a:gd name="connsiteX9" fmla="*/ 42925 w 427758"/>
                  <a:gd name="connsiteY9" fmla="*/ 484356 h 544713"/>
                  <a:gd name="connsiteX10" fmla="*/ 63962 w 427758"/>
                  <a:gd name="connsiteY10" fmla="*/ 305703 h 544713"/>
                  <a:gd name="connsiteX11" fmla="*/ 1451 w 427758"/>
                  <a:gd name="connsiteY11" fmla="*/ 142062 h 5447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0603 w 426874"/>
                  <a:gd name="connsiteY8" fmla="*/ 480935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13101 w 426874"/>
                  <a:gd name="connsiteY8" fmla="*/ 475938 h 541313"/>
                  <a:gd name="connsiteX9" fmla="*/ 42041 w 426874"/>
                  <a:gd name="connsiteY9" fmla="*/ 480956 h 541313"/>
                  <a:gd name="connsiteX10" fmla="*/ 63078 w 426874"/>
                  <a:gd name="connsiteY10" fmla="*/ 302303 h 541313"/>
                  <a:gd name="connsiteX11" fmla="*/ 567 w 426874"/>
                  <a:gd name="connsiteY11"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79451 w 426874"/>
                  <a:gd name="connsiteY8" fmla="*/ 316064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567 w 426874"/>
                  <a:gd name="connsiteY0" fmla="*/ 138662 h 541313"/>
                  <a:gd name="connsiteX1" fmla="*/ 110493 w 426874"/>
                  <a:gd name="connsiteY1" fmla="*/ 2497 h 541313"/>
                  <a:gd name="connsiteX2" fmla="*/ 320355 w 426874"/>
                  <a:gd name="connsiteY2" fmla="*/ 0 h 541313"/>
                  <a:gd name="connsiteX3" fmla="*/ 417848 w 426874"/>
                  <a:gd name="connsiteY3" fmla="*/ 152402 h 541313"/>
                  <a:gd name="connsiteX4" fmla="*/ 416796 w 426874"/>
                  <a:gd name="connsiteY4" fmla="*/ 510937 h 541313"/>
                  <a:gd name="connsiteX5" fmla="*/ 359334 w 426874"/>
                  <a:gd name="connsiteY5" fmla="*/ 518431 h 541313"/>
                  <a:gd name="connsiteX6" fmla="*/ 301871 w 426874"/>
                  <a:gd name="connsiteY6" fmla="*/ 296076 h 541313"/>
                  <a:gd name="connsiteX7" fmla="*/ 211367 w 426874"/>
                  <a:gd name="connsiteY7" fmla="*/ 155824 h 541313"/>
                  <a:gd name="connsiteX8" fmla="*/ 169458 w 426874"/>
                  <a:gd name="connsiteY8" fmla="*/ 321061 h 541313"/>
                  <a:gd name="connsiteX9" fmla="*/ 113101 w 426874"/>
                  <a:gd name="connsiteY9" fmla="*/ 475938 h 541313"/>
                  <a:gd name="connsiteX10" fmla="*/ 42041 w 426874"/>
                  <a:gd name="connsiteY10" fmla="*/ 480956 h 541313"/>
                  <a:gd name="connsiteX11" fmla="*/ 63078 w 426874"/>
                  <a:gd name="connsiteY11" fmla="*/ 302303 h 541313"/>
                  <a:gd name="connsiteX12" fmla="*/ 567 w 426874"/>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13032 w 426805"/>
                  <a:gd name="connsiteY9" fmla="*/ 475938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480956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41313"/>
                  <a:gd name="connsiteX1" fmla="*/ 110424 w 426805"/>
                  <a:gd name="connsiteY1" fmla="*/ 2497 h 541313"/>
                  <a:gd name="connsiteX2" fmla="*/ 320286 w 426805"/>
                  <a:gd name="connsiteY2" fmla="*/ 0 h 541313"/>
                  <a:gd name="connsiteX3" fmla="*/ 417779 w 426805"/>
                  <a:gd name="connsiteY3" fmla="*/ 152402 h 541313"/>
                  <a:gd name="connsiteX4" fmla="*/ 416727 w 426805"/>
                  <a:gd name="connsiteY4" fmla="*/ 510937 h 541313"/>
                  <a:gd name="connsiteX5" fmla="*/ 359265 w 426805"/>
                  <a:gd name="connsiteY5" fmla="*/ 518431 h 541313"/>
                  <a:gd name="connsiteX6" fmla="*/ 301802 w 426805"/>
                  <a:gd name="connsiteY6" fmla="*/ 296076 h 541313"/>
                  <a:gd name="connsiteX7" fmla="*/ 211298 w 426805"/>
                  <a:gd name="connsiteY7" fmla="*/ 155824 h 541313"/>
                  <a:gd name="connsiteX8" fmla="*/ 169389 w 426805"/>
                  <a:gd name="connsiteY8" fmla="*/ 321061 h 541313"/>
                  <a:gd name="connsiteX9" fmla="*/ 100540 w 426805"/>
                  <a:gd name="connsiteY9" fmla="*/ 525905 h 541313"/>
                  <a:gd name="connsiteX10" fmla="*/ 41972 w 426805"/>
                  <a:gd name="connsiteY10" fmla="*/ 528425 h 541313"/>
                  <a:gd name="connsiteX11" fmla="*/ 65507 w 426805"/>
                  <a:gd name="connsiteY11" fmla="*/ 302303 h 541313"/>
                  <a:gd name="connsiteX12" fmla="*/ 498 w 426805"/>
                  <a:gd name="connsiteY12" fmla="*/ 138662 h 541313"/>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6805"/>
                  <a:gd name="connsiteY0" fmla="*/ 138662 h 531436"/>
                  <a:gd name="connsiteX1" fmla="*/ 110424 w 426805"/>
                  <a:gd name="connsiteY1" fmla="*/ 2497 h 531436"/>
                  <a:gd name="connsiteX2" fmla="*/ 320286 w 426805"/>
                  <a:gd name="connsiteY2" fmla="*/ 0 h 531436"/>
                  <a:gd name="connsiteX3" fmla="*/ 417779 w 426805"/>
                  <a:gd name="connsiteY3" fmla="*/ 152402 h 531436"/>
                  <a:gd name="connsiteX4" fmla="*/ 416727 w 426805"/>
                  <a:gd name="connsiteY4" fmla="*/ 510937 h 531436"/>
                  <a:gd name="connsiteX5" fmla="*/ 359265 w 426805"/>
                  <a:gd name="connsiteY5" fmla="*/ 518431 h 531436"/>
                  <a:gd name="connsiteX6" fmla="*/ 301802 w 426805"/>
                  <a:gd name="connsiteY6" fmla="*/ 296076 h 531436"/>
                  <a:gd name="connsiteX7" fmla="*/ 211298 w 426805"/>
                  <a:gd name="connsiteY7" fmla="*/ 155824 h 531436"/>
                  <a:gd name="connsiteX8" fmla="*/ 169389 w 426805"/>
                  <a:gd name="connsiteY8" fmla="*/ 321061 h 531436"/>
                  <a:gd name="connsiteX9" fmla="*/ 100540 w 426805"/>
                  <a:gd name="connsiteY9" fmla="*/ 525905 h 531436"/>
                  <a:gd name="connsiteX10" fmla="*/ 41972 w 426805"/>
                  <a:gd name="connsiteY10" fmla="*/ 528425 h 531436"/>
                  <a:gd name="connsiteX11" fmla="*/ 65507 w 426805"/>
                  <a:gd name="connsiteY11" fmla="*/ 302303 h 531436"/>
                  <a:gd name="connsiteX12" fmla="*/ 498 w 426805"/>
                  <a:gd name="connsiteY12" fmla="*/ 138662 h 531436"/>
                  <a:gd name="connsiteX0" fmla="*/ 498 w 422260"/>
                  <a:gd name="connsiteY0" fmla="*/ 138662 h 531436"/>
                  <a:gd name="connsiteX1" fmla="*/ 110424 w 422260"/>
                  <a:gd name="connsiteY1" fmla="*/ 2497 h 531436"/>
                  <a:gd name="connsiteX2" fmla="*/ 320286 w 422260"/>
                  <a:gd name="connsiteY2" fmla="*/ 0 h 531436"/>
                  <a:gd name="connsiteX3" fmla="*/ 417779 w 422260"/>
                  <a:gd name="connsiteY3" fmla="*/ 152402 h 531436"/>
                  <a:gd name="connsiteX4" fmla="*/ 416727 w 422260"/>
                  <a:gd name="connsiteY4" fmla="*/ 510937 h 531436"/>
                  <a:gd name="connsiteX5" fmla="*/ 359265 w 422260"/>
                  <a:gd name="connsiteY5" fmla="*/ 518431 h 531436"/>
                  <a:gd name="connsiteX6" fmla="*/ 301802 w 422260"/>
                  <a:gd name="connsiteY6" fmla="*/ 296076 h 531436"/>
                  <a:gd name="connsiteX7" fmla="*/ 211298 w 422260"/>
                  <a:gd name="connsiteY7" fmla="*/ 155824 h 531436"/>
                  <a:gd name="connsiteX8" fmla="*/ 169389 w 422260"/>
                  <a:gd name="connsiteY8" fmla="*/ 321061 h 531436"/>
                  <a:gd name="connsiteX9" fmla="*/ 100540 w 422260"/>
                  <a:gd name="connsiteY9" fmla="*/ 525905 h 531436"/>
                  <a:gd name="connsiteX10" fmla="*/ 41972 w 422260"/>
                  <a:gd name="connsiteY10" fmla="*/ 528425 h 531436"/>
                  <a:gd name="connsiteX11" fmla="*/ 65507 w 422260"/>
                  <a:gd name="connsiteY11" fmla="*/ 302303 h 531436"/>
                  <a:gd name="connsiteX12" fmla="*/ 498 w 422260"/>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498 w 417875"/>
                  <a:gd name="connsiteY0" fmla="*/ 138662 h 531436"/>
                  <a:gd name="connsiteX1" fmla="*/ 110424 w 417875"/>
                  <a:gd name="connsiteY1" fmla="*/ 2497 h 531436"/>
                  <a:gd name="connsiteX2" fmla="*/ 320286 w 417875"/>
                  <a:gd name="connsiteY2" fmla="*/ 0 h 531436"/>
                  <a:gd name="connsiteX3" fmla="*/ 412782 w 417875"/>
                  <a:gd name="connsiteY3" fmla="*/ 162396 h 531436"/>
                  <a:gd name="connsiteX4" fmla="*/ 416727 w 417875"/>
                  <a:gd name="connsiteY4" fmla="*/ 510937 h 531436"/>
                  <a:gd name="connsiteX5" fmla="*/ 359265 w 417875"/>
                  <a:gd name="connsiteY5" fmla="*/ 518431 h 531436"/>
                  <a:gd name="connsiteX6" fmla="*/ 301802 w 417875"/>
                  <a:gd name="connsiteY6" fmla="*/ 296076 h 531436"/>
                  <a:gd name="connsiteX7" fmla="*/ 211298 w 417875"/>
                  <a:gd name="connsiteY7" fmla="*/ 155824 h 531436"/>
                  <a:gd name="connsiteX8" fmla="*/ 169389 w 417875"/>
                  <a:gd name="connsiteY8" fmla="*/ 321061 h 531436"/>
                  <a:gd name="connsiteX9" fmla="*/ 100540 w 417875"/>
                  <a:gd name="connsiteY9" fmla="*/ 525905 h 531436"/>
                  <a:gd name="connsiteX10" fmla="*/ 41972 w 417875"/>
                  <a:gd name="connsiteY10" fmla="*/ 528425 h 531436"/>
                  <a:gd name="connsiteX11" fmla="*/ 65507 w 417875"/>
                  <a:gd name="connsiteY11" fmla="*/ 302303 h 531436"/>
                  <a:gd name="connsiteX12" fmla="*/ 498 w 417875"/>
                  <a:gd name="connsiteY12" fmla="*/ 138662 h 531436"/>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210883 w 417460"/>
                  <a:gd name="connsiteY7" fmla="*/ 157125 h 532737"/>
                  <a:gd name="connsiteX8" fmla="*/ 168974 w 417460"/>
                  <a:gd name="connsiteY8" fmla="*/ 322362 h 532737"/>
                  <a:gd name="connsiteX9" fmla="*/ 100125 w 417460"/>
                  <a:gd name="connsiteY9" fmla="*/ 527206 h 532737"/>
                  <a:gd name="connsiteX10" fmla="*/ 41557 w 417460"/>
                  <a:gd name="connsiteY10" fmla="*/ 529726 h 532737"/>
                  <a:gd name="connsiteX11" fmla="*/ 65092 w 417460"/>
                  <a:gd name="connsiteY11" fmla="*/ 303604 h 532737"/>
                  <a:gd name="connsiteX12" fmla="*/ 83 w 417460"/>
                  <a:gd name="connsiteY12" fmla="*/ 139963 h 532737"/>
                  <a:gd name="connsiteX0" fmla="*/ 83 w 417460"/>
                  <a:gd name="connsiteY0" fmla="*/ 139963 h 532737"/>
                  <a:gd name="connsiteX1" fmla="*/ 82527 w 417460"/>
                  <a:gd name="connsiteY1" fmla="*/ 1300 h 532737"/>
                  <a:gd name="connsiteX2" fmla="*/ 319871 w 417460"/>
                  <a:gd name="connsiteY2" fmla="*/ 1301 h 532737"/>
                  <a:gd name="connsiteX3" fmla="*/ 412367 w 417460"/>
                  <a:gd name="connsiteY3" fmla="*/ 163697 h 532737"/>
                  <a:gd name="connsiteX4" fmla="*/ 416312 w 417460"/>
                  <a:gd name="connsiteY4" fmla="*/ 512238 h 532737"/>
                  <a:gd name="connsiteX5" fmla="*/ 358850 w 417460"/>
                  <a:gd name="connsiteY5" fmla="*/ 519732 h 532737"/>
                  <a:gd name="connsiteX6" fmla="*/ 301387 w 417460"/>
                  <a:gd name="connsiteY6" fmla="*/ 297377 h 532737"/>
                  <a:gd name="connsiteX7" fmla="*/ 168974 w 417460"/>
                  <a:gd name="connsiteY7" fmla="*/ 322362 h 532737"/>
                  <a:gd name="connsiteX8" fmla="*/ 100125 w 417460"/>
                  <a:gd name="connsiteY8" fmla="*/ 527206 h 532737"/>
                  <a:gd name="connsiteX9" fmla="*/ 41557 w 417460"/>
                  <a:gd name="connsiteY9" fmla="*/ 529726 h 532737"/>
                  <a:gd name="connsiteX10" fmla="*/ 65092 w 417460"/>
                  <a:gd name="connsiteY10" fmla="*/ 303604 h 532737"/>
                  <a:gd name="connsiteX11" fmla="*/ 83 w 417460"/>
                  <a:gd name="connsiteY11" fmla="*/ 139963 h 532737"/>
                  <a:gd name="connsiteX0" fmla="*/ 118 w 417495"/>
                  <a:gd name="connsiteY0" fmla="*/ 139963 h 527206"/>
                  <a:gd name="connsiteX1" fmla="*/ 82562 w 417495"/>
                  <a:gd name="connsiteY1" fmla="*/ 1300 h 527206"/>
                  <a:gd name="connsiteX2" fmla="*/ 319906 w 417495"/>
                  <a:gd name="connsiteY2" fmla="*/ 1301 h 527206"/>
                  <a:gd name="connsiteX3" fmla="*/ 412402 w 417495"/>
                  <a:gd name="connsiteY3" fmla="*/ 163697 h 527206"/>
                  <a:gd name="connsiteX4" fmla="*/ 416347 w 417495"/>
                  <a:gd name="connsiteY4" fmla="*/ 512238 h 527206"/>
                  <a:gd name="connsiteX5" fmla="*/ 358885 w 417495"/>
                  <a:gd name="connsiteY5" fmla="*/ 519732 h 527206"/>
                  <a:gd name="connsiteX6" fmla="*/ 301422 w 417495"/>
                  <a:gd name="connsiteY6" fmla="*/ 297377 h 527206"/>
                  <a:gd name="connsiteX7" fmla="*/ 169009 w 417495"/>
                  <a:gd name="connsiteY7" fmla="*/ 322362 h 527206"/>
                  <a:gd name="connsiteX8" fmla="*/ 100160 w 417495"/>
                  <a:gd name="connsiteY8" fmla="*/ 527206 h 527206"/>
                  <a:gd name="connsiteX9" fmla="*/ 65127 w 417495"/>
                  <a:gd name="connsiteY9" fmla="*/ 303604 h 527206"/>
                  <a:gd name="connsiteX10" fmla="*/ 118 w 417495"/>
                  <a:gd name="connsiteY10" fmla="*/ 139963 h 527206"/>
                  <a:gd name="connsiteX0" fmla="*/ 151 w 417528"/>
                  <a:gd name="connsiteY0" fmla="*/ 139963 h 519732"/>
                  <a:gd name="connsiteX1" fmla="*/ 82595 w 417528"/>
                  <a:gd name="connsiteY1" fmla="*/ 1300 h 519732"/>
                  <a:gd name="connsiteX2" fmla="*/ 319939 w 417528"/>
                  <a:gd name="connsiteY2" fmla="*/ 1301 h 519732"/>
                  <a:gd name="connsiteX3" fmla="*/ 412435 w 417528"/>
                  <a:gd name="connsiteY3" fmla="*/ 163697 h 519732"/>
                  <a:gd name="connsiteX4" fmla="*/ 416380 w 417528"/>
                  <a:gd name="connsiteY4" fmla="*/ 512238 h 519732"/>
                  <a:gd name="connsiteX5" fmla="*/ 358918 w 417528"/>
                  <a:gd name="connsiteY5" fmla="*/ 519732 h 519732"/>
                  <a:gd name="connsiteX6" fmla="*/ 301455 w 417528"/>
                  <a:gd name="connsiteY6" fmla="*/ 297377 h 519732"/>
                  <a:gd name="connsiteX7" fmla="*/ 169042 w 417528"/>
                  <a:gd name="connsiteY7" fmla="*/ 322362 h 519732"/>
                  <a:gd name="connsiteX8" fmla="*/ 65160 w 417528"/>
                  <a:gd name="connsiteY8" fmla="*/ 303604 h 519732"/>
                  <a:gd name="connsiteX9" fmla="*/ 151 w 417528"/>
                  <a:gd name="connsiteY9" fmla="*/ 139963 h 519732"/>
                  <a:gd name="connsiteX0" fmla="*/ 303 w 417680"/>
                  <a:gd name="connsiteY0" fmla="*/ 139963 h 519732"/>
                  <a:gd name="connsiteX1" fmla="*/ 82747 w 417680"/>
                  <a:gd name="connsiteY1" fmla="*/ 1300 h 519732"/>
                  <a:gd name="connsiteX2" fmla="*/ 320091 w 417680"/>
                  <a:gd name="connsiteY2" fmla="*/ 1301 h 519732"/>
                  <a:gd name="connsiteX3" fmla="*/ 412587 w 417680"/>
                  <a:gd name="connsiteY3" fmla="*/ 163697 h 519732"/>
                  <a:gd name="connsiteX4" fmla="*/ 416532 w 417680"/>
                  <a:gd name="connsiteY4" fmla="*/ 512238 h 519732"/>
                  <a:gd name="connsiteX5" fmla="*/ 359070 w 417680"/>
                  <a:gd name="connsiteY5" fmla="*/ 519732 h 519732"/>
                  <a:gd name="connsiteX6" fmla="*/ 301607 w 417680"/>
                  <a:gd name="connsiteY6" fmla="*/ 297377 h 519732"/>
                  <a:gd name="connsiteX7" fmla="*/ 65312 w 417680"/>
                  <a:gd name="connsiteY7" fmla="*/ 303604 h 519732"/>
                  <a:gd name="connsiteX8" fmla="*/ 303 w 417680"/>
                  <a:gd name="connsiteY8" fmla="*/ 139963 h 519732"/>
                  <a:gd name="connsiteX0" fmla="*/ 504 w 417881"/>
                  <a:gd name="connsiteY0" fmla="*/ 139963 h 519732"/>
                  <a:gd name="connsiteX1" fmla="*/ 82948 w 417881"/>
                  <a:gd name="connsiteY1" fmla="*/ 1300 h 519732"/>
                  <a:gd name="connsiteX2" fmla="*/ 320292 w 417881"/>
                  <a:gd name="connsiteY2" fmla="*/ 1301 h 519732"/>
                  <a:gd name="connsiteX3" fmla="*/ 412788 w 417881"/>
                  <a:gd name="connsiteY3" fmla="*/ 163697 h 519732"/>
                  <a:gd name="connsiteX4" fmla="*/ 416733 w 417881"/>
                  <a:gd name="connsiteY4" fmla="*/ 512238 h 519732"/>
                  <a:gd name="connsiteX5" fmla="*/ 359271 w 417881"/>
                  <a:gd name="connsiteY5" fmla="*/ 519732 h 519732"/>
                  <a:gd name="connsiteX6" fmla="*/ 65513 w 417881"/>
                  <a:gd name="connsiteY6" fmla="*/ 303604 h 519732"/>
                  <a:gd name="connsiteX7" fmla="*/ 504 w 417881"/>
                  <a:gd name="connsiteY7" fmla="*/ 139963 h 519732"/>
                  <a:gd name="connsiteX0" fmla="*/ 1024 w 418401"/>
                  <a:gd name="connsiteY0" fmla="*/ 139963 h 514419"/>
                  <a:gd name="connsiteX1" fmla="*/ 83468 w 418401"/>
                  <a:gd name="connsiteY1" fmla="*/ 1300 h 514419"/>
                  <a:gd name="connsiteX2" fmla="*/ 320812 w 418401"/>
                  <a:gd name="connsiteY2" fmla="*/ 1301 h 514419"/>
                  <a:gd name="connsiteX3" fmla="*/ 413308 w 418401"/>
                  <a:gd name="connsiteY3" fmla="*/ 163697 h 514419"/>
                  <a:gd name="connsiteX4" fmla="*/ 417253 w 418401"/>
                  <a:gd name="connsiteY4" fmla="*/ 512238 h 514419"/>
                  <a:gd name="connsiteX5" fmla="*/ 66033 w 418401"/>
                  <a:gd name="connsiteY5" fmla="*/ 303604 h 514419"/>
                  <a:gd name="connsiteX6" fmla="*/ 1024 w 418401"/>
                  <a:gd name="connsiteY6" fmla="*/ 139963 h 514419"/>
                  <a:gd name="connsiteX0" fmla="*/ 1024 w 443979"/>
                  <a:gd name="connsiteY0" fmla="*/ 139963 h 514419"/>
                  <a:gd name="connsiteX1" fmla="*/ 83468 w 443979"/>
                  <a:gd name="connsiteY1" fmla="*/ 1300 h 514419"/>
                  <a:gd name="connsiteX2" fmla="*/ 320812 w 443979"/>
                  <a:gd name="connsiteY2" fmla="*/ 1301 h 514419"/>
                  <a:gd name="connsiteX3" fmla="*/ 413308 w 443979"/>
                  <a:gd name="connsiteY3" fmla="*/ 163697 h 514419"/>
                  <a:gd name="connsiteX4" fmla="*/ 418911 w 443979"/>
                  <a:gd name="connsiteY4" fmla="*/ 279187 h 514419"/>
                  <a:gd name="connsiteX5" fmla="*/ 417253 w 443979"/>
                  <a:gd name="connsiteY5" fmla="*/ 512238 h 514419"/>
                  <a:gd name="connsiteX6" fmla="*/ 66033 w 443979"/>
                  <a:gd name="connsiteY6" fmla="*/ 303604 h 514419"/>
                  <a:gd name="connsiteX7" fmla="*/ 1024 w 443979"/>
                  <a:gd name="connsiteY7" fmla="*/ 139963 h 514419"/>
                  <a:gd name="connsiteX0" fmla="*/ 1048 w 446951"/>
                  <a:gd name="connsiteY0" fmla="*/ 139963 h 312989"/>
                  <a:gd name="connsiteX1" fmla="*/ 83492 w 446951"/>
                  <a:gd name="connsiteY1" fmla="*/ 1300 h 312989"/>
                  <a:gd name="connsiteX2" fmla="*/ 320836 w 446951"/>
                  <a:gd name="connsiteY2" fmla="*/ 1301 h 312989"/>
                  <a:gd name="connsiteX3" fmla="*/ 413332 w 446951"/>
                  <a:gd name="connsiteY3" fmla="*/ 163697 h 312989"/>
                  <a:gd name="connsiteX4" fmla="*/ 418935 w 446951"/>
                  <a:gd name="connsiteY4" fmla="*/ 279187 h 312989"/>
                  <a:gd name="connsiteX5" fmla="*/ 66057 w 446951"/>
                  <a:gd name="connsiteY5" fmla="*/ 303604 h 312989"/>
                  <a:gd name="connsiteX6" fmla="*/ 1048 w 446951"/>
                  <a:gd name="connsiteY6" fmla="*/ 139963 h 312989"/>
                  <a:gd name="connsiteX0" fmla="*/ 1048 w 425147"/>
                  <a:gd name="connsiteY0" fmla="*/ 139963 h 312516"/>
                  <a:gd name="connsiteX1" fmla="*/ 83492 w 425147"/>
                  <a:gd name="connsiteY1" fmla="*/ 1300 h 312516"/>
                  <a:gd name="connsiteX2" fmla="*/ 320836 w 425147"/>
                  <a:gd name="connsiteY2" fmla="*/ 1301 h 312516"/>
                  <a:gd name="connsiteX3" fmla="*/ 413332 w 425147"/>
                  <a:gd name="connsiteY3" fmla="*/ 163697 h 312516"/>
                  <a:gd name="connsiteX4" fmla="*/ 385272 w 425147"/>
                  <a:gd name="connsiteY4" fmla="*/ 276689 h 312516"/>
                  <a:gd name="connsiteX5" fmla="*/ 66057 w 425147"/>
                  <a:gd name="connsiteY5" fmla="*/ 303604 h 312516"/>
                  <a:gd name="connsiteX6" fmla="*/ 1048 w 425147"/>
                  <a:gd name="connsiteY6" fmla="*/ 139963 h 312516"/>
                  <a:gd name="connsiteX0" fmla="*/ 39 w 424138"/>
                  <a:gd name="connsiteY0" fmla="*/ 139963 h 297974"/>
                  <a:gd name="connsiteX1" fmla="*/ 82483 w 424138"/>
                  <a:gd name="connsiteY1" fmla="*/ 1300 h 297974"/>
                  <a:gd name="connsiteX2" fmla="*/ 319827 w 424138"/>
                  <a:gd name="connsiteY2" fmla="*/ 1301 h 297974"/>
                  <a:gd name="connsiteX3" fmla="*/ 412323 w 424138"/>
                  <a:gd name="connsiteY3" fmla="*/ 163697 h 297974"/>
                  <a:gd name="connsiteX4" fmla="*/ 384263 w 424138"/>
                  <a:gd name="connsiteY4" fmla="*/ 276689 h 297974"/>
                  <a:gd name="connsiteX5" fmla="*/ 93100 w 424138"/>
                  <a:gd name="connsiteY5" fmla="*/ 283617 h 297974"/>
                  <a:gd name="connsiteX6" fmla="*/ 39 w 424138"/>
                  <a:gd name="connsiteY6" fmla="*/ 139963 h 297974"/>
                  <a:gd name="connsiteX0" fmla="*/ 39 w 424138"/>
                  <a:gd name="connsiteY0" fmla="*/ 139963 h 288355"/>
                  <a:gd name="connsiteX1" fmla="*/ 82483 w 424138"/>
                  <a:gd name="connsiteY1" fmla="*/ 1300 h 288355"/>
                  <a:gd name="connsiteX2" fmla="*/ 319827 w 424138"/>
                  <a:gd name="connsiteY2" fmla="*/ 1301 h 288355"/>
                  <a:gd name="connsiteX3" fmla="*/ 412323 w 424138"/>
                  <a:gd name="connsiteY3" fmla="*/ 163697 h 288355"/>
                  <a:gd name="connsiteX4" fmla="*/ 384263 w 424138"/>
                  <a:gd name="connsiteY4" fmla="*/ 276689 h 288355"/>
                  <a:gd name="connsiteX5" fmla="*/ 93100 w 424138"/>
                  <a:gd name="connsiteY5" fmla="*/ 283617 h 288355"/>
                  <a:gd name="connsiteX6" fmla="*/ 39 w 424138"/>
                  <a:gd name="connsiteY6" fmla="*/ 139963 h 288355"/>
                  <a:gd name="connsiteX0" fmla="*/ 39 w 417087"/>
                  <a:gd name="connsiteY0" fmla="*/ 139963 h 287963"/>
                  <a:gd name="connsiteX1" fmla="*/ 82483 w 417087"/>
                  <a:gd name="connsiteY1" fmla="*/ 1300 h 287963"/>
                  <a:gd name="connsiteX2" fmla="*/ 319827 w 417087"/>
                  <a:gd name="connsiteY2" fmla="*/ 1301 h 287963"/>
                  <a:gd name="connsiteX3" fmla="*/ 412323 w 417087"/>
                  <a:gd name="connsiteY3" fmla="*/ 163697 h 287963"/>
                  <a:gd name="connsiteX4" fmla="*/ 367432 w 417087"/>
                  <a:gd name="connsiteY4" fmla="*/ 269194 h 287963"/>
                  <a:gd name="connsiteX5" fmla="*/ 93100 w 417087"/>
                  <a:gd name="connsiteY5" fmla="*/ 283617 h 287963"/>
                  <a:gd name="connsiteX6" fmla="*/ 39 w 417087"/>
                  <a:gd name="connsiteY6" fmla="*/ 139963 h 287963"/>
                  <a:gd name="connsiteX0" fmla="*/ 39 w 417698"/>
                  <a:gd name="connsiteY0" fmla="*/ 139963 h 287963"/>
                  <a:gd name="connsiteX1" fmla="*/ 82483 w 417698"/>
                  <a:gd name="connsiteY1" fmla="*/ 1300 h 287963"/>
                  <a:gd name="connsiteX2" fmla="*/ 319827 w 417698"/>
                  <a:gd name="connsiteY2" fmla="*/ 1301 h 287963"/>
                  <a:gd name="connsiteX3" fmla="*/ 412323 w 417698"/>
                  <a:gd name="connsiteY3" fmla="*/ 163697 h 287963"/>
                  <a:gd name="connsiteX4" fmla="*/ 367432 w 417698"/>
                  <a:gd name="connsiteY4" fmla="*/ 269194 h 287963"/>
                  <a:gd name="connsiteX5" fmla="*/ 93100 w 417698"/>
                  <a:gd name="connsiteY5" fmla="*/ 283617 h 287963"/>
                  <a:gd name="connsiteX6" fmla="*/ 39 w 417698"/>
                  <a:gd name="connsiteY6" fmla="*/ 139963 h 287963"/>
                  <a:gd name="connsiteX0" fmla="*/ 39 w 429109"/>
                  <a:gd name="connsiteY0" fmla="*/ 139963 h 287963"/>
                  <a:gd name="connsiteX1" fmla="*/ 82483 w 429109"/>
                  <a:gd name="connsiteY1" fmla="*/ 1300 h 287963"/>
                  <a:gd name="connsiteX2" fmla="*/ 319827 w 429109"/>
                  <a:gd name="connsiteY2" fmla="*/ 1301 h 287963"/>
                  <a:gd name="connsiteX3" fmla="*/ 426349 w 429109"/>
                  <a:gd name="connsiteY3" fmla="*/ 171192 h 287963"/>
                  <a:gd name="connsiteX4" fmla="*/ 367432 w 429109"/>
                  <a:gd name="connsiteY4" fmla="*/ 269194 h 287963"/>
                  <a:gd name="connsiteX5" fmla="*/ 93100 w 429109"/>
                  <a:gd name="connsiteY5" fmla="*/ 283617 h 287963"/>
                  <a:gd name="connsiteX6" fmla="*/ 39 w 429109"/>
                  <a:gd name="connsiteY6" fmla="*/ 139963 h 287963"/>
                  <a:gd name="connsiteX0" fmla="*/ 39 w 429109"/>
                  <a:gd name="connsiteY0" fmla="*/ 139963 h 285894"/>
                  <a:gd name="connsiteX1" fmla="*/ 82483 w 429109"/>
                  <a:gd name="connsiteY1" fmla="*/ 1300 h 285894"/>
                  <a:gd name="connsiteX2" fmla="*/ 319827 w 429109"/>
                  <a:gd name="connsiteY2" fmla="*/ 1301 h 285894"/>
                  <a:gd name="connsiteX3" fmla="*/ 426349 w 429109"/>
                  <a:gd name="connsiteY3" fmla="*/ 171192 h 285894"/>
                  <a:gd name="connsiteX4" fmla="*/ 367432 w 429109"/>
                  <a:gd name="connsiteY4" fmla="*/ 269194 h 285894"/>
                  <a:gd name="connsiteX5" fmla="*/ 93100 w 429109"/>
                  <a:gd name="connsiteY5" fmla="*/ 283617 h 285894"/>
                  <a:gd name="connsiteX6" fmla="*/ 39 w 429109"/>
                  <a:gd name="connsiteY6" fmla="*/ 139963 h 285894"/>
                  <a:gd name="connsiteX0" fmla="*/ 39 w 429109"/>
                  <a:gd name="connsiteY0" fmla="*/ 139963 h 294370"/>
                  <a:gd name="connsiteX1" fmla="*/ 82483 w 429109"/>
                  <a:gd name="connsiteY1" fmla="*/ 1300 h 294370"/>
                  <a:gd name="connsiteX2" fmla="*/ 319827 w 429109"/>
                  <a:gd name="connsiteY2" fmla="*/ 1301 h 294370"/>
                  <a:gd name="connsiteX3" fmla="*/ 426349 w 429109"/>
                  <a:gd name="connsiteY3" fmla="*/ 171192 h 294370"/>
                  <a:gd name="connsiteX4" fmla="*/ 367432 w 429109"/>
                  <a:gd name="connsiteY4" fmla="*/ 269194 h 294370"/>
                  <a:gd name="connsiteX5" fmla="*/ 93100 w 429109"/>
                  <a:gd name="connsiteY5" fmla="*/ 283617 h 294370"/>
                  <a:gd name="connsiteX6" fmla="*/ 39 w 429109"/>
                  <a:gd name="connsiteY6" fmla="*/ 139963 h 294370"/>
                  <a:gd name="connsiteX0" fmla="*/ 39 w 457085"/>
                  <a:gd name="connsiteY0" fmla="*/ 139963 h 294370"/>
                  <a:gd name="connsiteX1" fmla="*/ 82483 w 457085"/>
                  <a:gd name="connsiteY1" fmla="*/ 1300 h 294370"/>
                  <a:gd name="connsiteX2" fmla="*/ 319827 w 457085"/>
                  <a:gd name="connsiteY2" fmla="*/ 1301 h 294370"/>
                  <a:gd name="connsiteX3" fmla="*/ 426349 w 457085"/>
                  <a:gd name="connsiteY3" fmla="*/ 171192 h 294370"/>
                  <a:gd name="connsiteX4" fmla="*/ 367432 w 457085"/>
                  <a:gd name="connsiteY4" fmla="*/ 269194 h 294370"/>
                  <a:gd name="connsiteX5" fmla="*/ 93100 w 457085"/>
                  <a:gd name="connsiteY5" fmla="*/ 283617 h 294370"/>
                  <a:gd name="connsiteX6" fmla="*/ 39 w 457085"/>
                  <a:gd name="connsiteY6" fmla="*/ 139963 h 294370"/>
                  <a:gd name="connsiteX0" fmla="*/ 39 w 428397"/>
                  <a:gd name="connsiteY0" fmla="*/ 139963 h 294370"/>
                  <a:gd name="connsiteX1" fmla="*/ 82483 w 428397"/>
                  <a:gd name="connsiteY1" fmla="*/ 1300 h 294370"/>
                  <a:gd name="connsiteX2" fmla="*/ 319827 w 428397"/>
                  <a:gd name="connsiteY2" fmla="*/ 1301 h 294370"/>
                  <a:gd name="connsiteX3" fmla="*/ 426349 w 428397"/>
                  <a:gd name="connsiteY3" fmla="*/ 171192 h 294370"/>
                  <a:gd name="connsiteX4" fmla="*/ 367432 w 428397"/>
                  <a:gd name="connsiteY4" fmla="*/ 269194 h 294370"/>
                  <a:gd name="connsiteX5" fmla="*/ 93100 w 428397"/>
                  <a:gd name="connsiteY5" fmla="*/ 283617 h 294370"/>
                  <a:gd name="connsiteX6" fmla="*/ 39 w 428397"/>
                  <a:gd name="connsiteY6" fmla="*/ 139963 h 294370"/>
                  <a:gd name="connsiteX0" fmla="*/ 39 w 451614"/>
                  <a:gd name="connsiteY0" fmla="*/ 139963 h 294370"/>
                  <a:gd name="connsiteX1" fmla="*/ 82483 w 451614"/>
                  <a:gd name="connsiteY1" fmla="*/ 1300 h 294370"/>
                  <a:gd name="connsiteX2" fmla="*/ 319827 w 451614"/>
                  <a:gd name="connsiteY2" fmla="*/ 1301 h 294370"/>
                  <a:gd name="connsiteX3" fmla="*/ 426349 w 451614"/>
                  <a:gd name="connsiteY3" fmla="*/ 171192 h 294370"/>
                  <a:gd name="connsiteX4" fmla="*/ 447817 w 451614"/>
                  <a:gd name="connsiteY4" fmla="*/ 256593 h 294370"/>
                  <a:gd name="connsiteX5" fmla="*/ 367432 w 451614"/>
                  <a:gd name="connsiteY5" fmla="*/ 269194 h 294370"/>
                  <a:gd name="connsiteX6" fmla="*/ 93100 w 451614"/>
                  <a:gd name="connsiteY6" fmla="*/ 283617 h 294370"/>
                  <a:gd name="connsiteX7" fmla="*/ 39 w 451614"/>
                  <a:gd name="connsiteY7" fmla="*/ 139963 h 294370"/>
                  <a:gd name="connsiteX0" fmla="*/ 39 w 451614"/>
                  <a:gd name="connsiteY0" fmla="*/ 139963 h 294370"/>
                  <a:gd name="connsiteX1" fmla="*/ 82483 w 451614"/>
                  <a:gd name="connsiteY1" fmla="*/ 1300 h 294370"/>
                  <a:gd name="connsiteX2" fmla="*/ 319827 w 451614"/>
                  <a:gd name="connsiteY2" fmla="*/ 1301 h 294370"/>
                  <a:gd name="connsiteX3" fmla="*/ 426349 w 451614"/>
                  <a:gd name="connsiteY3" fmla="*/ 171192 h 294370"/>
                  <a:gd name="connsiteX4" fmla="*/ 447817 w 451614"/>
                  <a:gd name="connsiteY4" fmla="*/ 256593 h 294370"/>
                  <a:gd name="connsiteX5" fmla="*/ 367432 w 451614"/>
                  <a:gd name="connsiteY5" fmla="*/ 269194 h 294370"/>
                  <a:gd name="connsiteX6" fmla="*/ 93100 w 451614"/>
                  <a:gd name="connsiteY6" fmla="*/ 283617 h 294370"/>
                  <a:gd name="connsiteX7" fmla="*/ 39 w 451614"/>
                  <a:gd name="connsiteY7" fmla="*/ 139963 h 294370"/>
                  <a:gd name="connsiteX0" fmla="*/ 39 w 502457"/>
                  <a:gd name="connsiteY0" fmla="*/ 139963 h 294370"/>
                  <a:gd name="connsiteX1" fmla="*/ 82483 w 502457"/>
                  <a:gd name="connsiteY1" fmla="*/ 1300 h 294370"/>
                  <a:gd name="connsiteX2" fmla="*/ 319827 w 502457"/>
                  <a:gd name="connsiteY2" fmla="*/ 1301 h 294370"/>
                  <a:gd name="connsiteX3" fmla="*/ 426349 w 502457"/>
                  <a:gd name="connsiteY3" fmla="*/ 171192 h 294370"/>
                  <a:gd name="connsiteX4" fmla="*/ 501290 w 502457"/>
                  <a:gd name="connsiteY4" fmla="*/ 261623 h 294370"/>
                  <a:gd name="connsiteX5" fmla="*/ 367432 w 502457"/>
                  <a:gd name="connsiteY5" fmla="*/ 269194 h 294370"/>
                  <a:gd name="connsiteX6" fmla="*/ 93100 w 502457"/>
                  <a:gd name="connsiteY6" fmla="*/ 283617 h 294370"/>
                  <a:gd name="connsiteX7" fmla="*/ 39 w 502457"/>
                  <a:gd name="connsiteY7" fmla="*/ 139963 h 294370"/>
                  <a:gd name="connsiteX0" fmla="*/ 39 w 501290"/>
                  <a:gd name="connsiteY0" fmla="*/ 139963 h 294370"/>
                  <a:gd name="connsiteX1" fmla="*/ 82483 w 501290"/>
                  <a:gd name="connsiteY1" fmla="*/ 1300 h 294370"/>
                  <a:gd name="connsiteX2" fmla="*/ 319827 w 501290"/>
                  <a:gd name="connsiteY2" fmla="*/ 1301 h 294370"/>
                  <a:gd name="connsiteX3" fmla="*/ 426349 w 501290"/>
                  <a:gd name="connsiteY3" fmla="*/ 171192 h 294370"/>
                  <a:gd name="connsiteX4" fmla="*/ 501290 w 501290"/>
                  <a:gd name="connsiteY4" fmla="*/ 261623 h 294370"/>
                  <a:gd name="connsiteX5" fmla="*/ 367432 w 501290"/>
                  <a:gd name="connsiteY5" fmla="*/ 269194 h 294370"/>
                  <a:gd name="connsiteX6" fmla="*/ 93100 w 501290"/>
                  <a:gd name="connsiteY6" fmla="*/ 283617 h 294370"/>
                  <a:gd name="connsiteX7" fmla="*/ 39 w 501290"/>
                  <a:gd name="connsiteY7" fmla="*/ 139963 h 294370"/>
                  <a:gd name="connsiteX0" fmla="*/ 39 w 501290"/>
                  <a:gd name="connsiteY0" fmla="*/ 139963 h 294370"/>
                  <a:gd name="connsiteX1" fmla="*/ 82483 w 501290"/>
                  <a:gd name="connsiteY1" fmla="*/ 1300 h 294370"/>
                  <a:gd name="connsiteX2" fmla="*/ 319827 w 501290"/>
                  <a:gd name="connsiteY2" fmla="*/ 1301 h 294370"/>
                  <a:gd name="connsiteX3" fmla="*/ 426349 w 501290"/>
                  <a:gd name="connsiteY3" fmla="*/ 171192 h 294370"/>
                  <a:gd name="connsiteX4" fmla="*/ 501290 w 501290"/>
                  <a:gd name="connsiteY4" fmla="*/ 261623 h 294370"/>
                  <a:gd name="connsiteX5" fmla="*/ 367432 w 501290"/>
                  <a:gd name="connsiteY5" fmla="*/ 269194 h 294370"/>
                  <a:gd name="connsiteX6" fmla="*/ 93100 w 501290"/>
                  <a:gd name="connsiteY6" fmla="*/ 283617 h 294370"/>
                  <a:gd name="connsiteX7" fmla="*/ 39 w 501290"/>
                  <a:gd name="connsiteY7" fmla="*/ 139963 h 294370"/>
                  <a:gd name="connsiteX0" fmla="*/ 39 w 463859"/>
                  <a:gd name="connsiteY0" fmla="*/ 139963 h 294370"/>
                  <a:gd name="connsiteX1" fmla="*/ 82483 w 463859"/>
                  <a:gd name="connsiteY1" fmla="*/ 1300 h 294370"/>
                  <a:gd name="connsiteX2" fmla="*/ 319827 w 463859"/>
                  <a:gd name="connsiteY2" fmla="*/ 1301 h 294370"/>
                  <a:gd name="connsiteX3" fmla="*/ 426349 w 463859"/>
                  <a:gd name="connsiteY3" fmla="*/ 171192 h 294370"/>
                  <a:gd name="connsiteX4" fmla="*/ 463859 w 463859"/>
                  <a:gd name="connsiteY4" fmla="*/ 249047 h 294370"/>
                  <a:gd name="connsiteX5" fmla="*/ 367432 w 463859"/>
                  <a:gd name="connsiteY5" fmla="*/ 269194 h 294370"/>
                  <a:gd name="connsiteX6" fmla="*/ 93100 w 463859"/>
                  <a:gd name="connsiteY6" fmla="*/ 283617 h 294370"/>
                  <a:gd name="connsiteX7" fmla="*/ 39 w 463859"/>
                  <a:gd name="connsiteY7" fmla="*/ 139963 h 294370"/>
                  <a:gd name="connsiteX0" fmla="*/ 39 w 463859"/>
                  <a:gd name="connsiteY0" fmla="*/ 139963 h 294370"/>
                  <a:gd name="connsiteX1" fmla="*/ 82483 w 463859"/>
                  <a:gd name="connsiteY1" fmla="*/ 1300 h 294370"/>
                  <a:gd name="connsiteX2" fmla="*/ 319827 w 463859"/>
                  <a:gd name="connsiteY2" fmla="*/ 1301 h 294370"/>
                  <a:gd name="connsiteX3" fmla="*/ 426349 w 463859"/>
                  <a:gd name="connsiteY3" fmla="*/ 171192 h 294370"/>
                  <a:gd name="connsiteX4" fmla="*/ 463859 w 463859"/>
                  <a:gd name="connsiteY4" fmla="*/ 249047 h 294370"/>
                  <a:gd name="connsiteX5" fmla="*/ 367432 w 463859"/>
                  <a:gd name="connsiteY5" fmla="*/ 269194 h 294370"/>
                  <a:gd name="connsiteX6" fmla="*/ 93100 w 463859"/>
                  <a:gd name="connsiteY6" fmla="*/ 283617 h 294370"/>
                  <a:gd name="connsiteX7" fmla="*/ 39 w 463859"/>
                  <a:gd name="connsiteY7" fmla="*/ 139963 h 294370"/>
                  <a:gd name="connsiteX0" fmla="*/ 195 w 464015"/>
                  <a:gd name="connsiteY0" fmla="*/ 139963 h 289079"/>
                  <a:gd name="connsiteX1" fmla="*/ 82639 w 464015"/>
                  <a:gd name="connsiteY1" fmla="*/ 1300 h 289079"/>
                  <a:gd name="connsiteX2" fmla="*/ 319983 w 464015"/>
                  <a:gd name="connsiteY2" fmla="*/ 1301 h 289079"/>
                  <a:gd name="connsiteX3" fmla="*/ 426505 w 464015"/>
                  <a:gd name="connsiteY3" fmla="*/ 171192 h 289079"/>
                  <a:gd name="connsiteX4" fmla="*/ 464015 w 464015"/>
                  <a:gd name="connsiteY4" fmla="*/ 249047 h 289079"/>
                  <a:gd name="connsiteX5" fmla="*/ 367588 w 464015"/>
                  <a:gd name="connsiteY5" fmla="*/ 269194 h 289079"/>
                  <a:gd name="connsiteX6" fmla="*/ 58499 w 464015"/>
                  <a:gd name="connsiteY6" fmla="*/ 273556 h 289079"/>
                  <a:gd name="connsiteX7" fmla="*/ 195 w 464015"/>
                  <a:gd name="connsiteY7" fmla="*/ 139963 h 289079"/>
                  <a:gd name="connsiteX0" fmla="*/ 1290 w 465110"/>
                  <a:gd name="connsiteY0" fmla="*/ 138662 h 287778"/>
                  <a:gd name="connsiteX1" fmla="*/ 30261 w 465110"/>
                  <a:gd name="connsiteY1" fmla="*/ 2514 h 287778"/>
                  <a:gd name="connsiteX2" fmla="*/ 321078 w 465110"/>
                  <a:gd name="connsiteY2" fmla="*/ 0 h 287778"/>
                  <a:gd name="connsiteX3" fmla="*/ 427600 w 465110"/>
                  <a:gd name="connsiteY3" fmla="*/ 169891 h 287778"/>
                  <a:gd name="connsiteX4" fmla="*/ 465110 w 465110"/>
                  <a:gd name="connsiteY4" fmla="*/ 247746 h 287778"/>
                  <a:gd name="connsiteX5" fmla="*/ 368683 w 465110"/>
                  <a:gd name="connsiteY5" fmla="*/ 267893 h 287778"/>
                  <a:gd name="connsiteX6" fmla="*/ 59594 w 465110"/>
                  <a:gd name="connsiteY6" fmla="*/ 272255 h 287778"/>
                  <a:gd name="connsiteX7" fmla="*/ 1290 w 465110"/>
                  <a:gd name="connsiteY7" fmla="*/ 138662 h 287778"/>
                  <a:gd name="connsiteX0" fmla="*/ 1290 w 465110"/>
                  <a:gd name="connsiteY0" fmla="*/ 138662 h 287778"/>
                  <a:gd name="connsiteX1" fmla="*/ 30261 w 465110"/>
                  <a:gd name="connsiteY1" fmla="*/ 2514 h 287778"/>
                  <a:gd name="connsiteX2" fmla="*/ 321078 w 465110"/>
                  <a:gd name="connsiteY2" fmla="*/ 0 h 287778"/>
                  <a:gd name="connsiteX3" fmla="*/ 427600 w 465110"/>
                  <a:gd name="connsiteY3" fmla="*/ 169891 h 287778"/>
                  <a:gd name="connsiteX4" fmla="*/ 465110 w 465110"/>
                  <a:gd name="connsiteY4" fmla="*/ 247746 h 287778"/>
                  <a:gd name="connsiteX5" fmla="*/ 368683 w 465110"/>
                  <a:gd name="connsiteY5" fmla="*/ 267893 h 287778"/>
                  <a:gd name="connsiteX6" fmla="*/ 59594 w 465110"/>
                  <a:gd name="connsiteY6" fmla="*/ 272255 h 287778"/>
                  <a:gd name="connsiteX7" fmla="*/ 1290 w 465110"/>
                  <a:gd name="connsiteY7" fmla="*/ 138662 h 287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5110" h="287778">
                    <a:moveTo>
                      <a:pt x="1290" y="138662"/>
                    </a:moveTo>
                    <a:cubicBezTo>
                      <a:pt x="-3599" y="93705"/>
                      <a:pt x="5269" y="33535"/>
                      <a:pt x="30261" y="2514"/>
                    </a:cubicBezTo>
                    <a:cubicBezTo>
                      <a:pt x="62739" y="-610"/>
                      <a:pt x="292338" y="416"/>
                      <a:pt x="321078" y="0"/>
                    </a:cubicBezTo>
                    <a:cubicBezTo>
                      <a:pt x="445062" y="42022"/>
                      <a:pt x="403595" y="128600"/>
                      <a:pt x="427600" y="169891"/>
                    </a:cubicBezTo>
                    <a:cubicBezTo>
                      <a:pt x="451605" y="211182"/>
                      <a:pt x="392047" y="213805"/>
                      <a:pt x="465110" y="247746"/>
                    </a:cubicBezTo>
                    <a:cubicBezTo>
                      <a:pt x="407165" y="251504"/>
                      <a:pt x="422009" y="260035"/>
                      <a:pt x="368683" y="267893"/>
                    </a:cubicBezTo>
                    <a:cubicBezTo>
                      <a:pt x="108263" y="299195"/>
                      <a:pt x="212126" y="287914"/>
                      <a:pt x="59594" y="272255"/>
                    </a:cubicBezTo>
                    <a:cubicBezTo>
                      <a:pt x="56787" y="226414"/>
                      <a:pt x="6179" y="183619"/>
                      <a:pt x="1290" y="138662"/>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02" name="Ellipse 29"/>
              <p:cNvSpPr/>
              <p:nvPr/>
            </p:nvSpPr>
            <p:spPr>
              <a:xfrm>
                <a:off x="2028150" y="6139527"/>
                <a:ext cx="403713" cy="191997"/>
              </a:xfrm>
              <a:custGeom>
                <a:avLst/>
                <a:gdLst>
                  <a:gd name="connsiteX0" fmla="*/ 0 w 319897"/>
                  <a:gd name="connsiteY0" fmla="*/ 136161 h 272321"/>
                  <a:gd name="connsiteX1" fmla="*/ 159949 w 319897"/>
                  <a:gd name="connsiteY1" fmla="*/ 0 h 272321"/>
                  <a:gd name="connsiteX2" fmla="*/ 319898 w 319897"/>
                  <a:gd name="connsiteY2" fmla="*/ 136161 h 272321"/>
                  <a:gd name="connsiteX3" fmla="*/ 159949 w 319897"/>
                  <a:gd name="connsiteY3" fmla="*/ 272322 h 272321"/>
                  <a:gd name="connsiteX4" fmla="*/ 0 w 319897"/>
                  <a:gd name="connsiteY4" fmla="*/ 136161 h 272321"/>
                  <a:gd name="connsiteX0" fmla="*/ 2773 w 335853"/>
                  <a:gd name="connsiteY0" fmla="*/ 151151 h 287312"/>
                  <a:gd name="connsiteX1" fmla="*/ 282643 w 335853"/>
                  <a:gd name="connsiteY1" fmla="*/ 0 h 287312"/>
                  <a:gd name="connsiteX2" fmla="*/ 322671 w 335853"/>
                  <a:gd name="connsiteY2" fmla="*/ 151151 h 287312"/>
                  <a:gd name="connsiteX3" fmla="*/ 162722 w 335853"/>
                  <a:gd name="connsiteY3" fmla="*/ 287312 h 287312"/>
                  <a:gd name="connsiteX4" fmla="*/ 2773 w 335853"/>
                  <a:gd name="connsiteY4" fmla="*/ 151151 h 287312"/>
                  <a:gd name="connsiteX0" fmla="*/ 2030 w 331179"/>
                  <a:gd name="connsiteY0" fmla="*/ 41243 h 303009"/>
                  <a:gd name="connsiteX1" fmla="*/ 289395 w 331179"/>
                  <a:gd name="connsiteY1" fmla="*/ 12511 h 303009"/>
                  <a:gd name="connsiteX2" fmla="*/ 329423 w 331179"/>
                  <a:gd name="connsiteY2" fmla="*/ 163662 h 303009"/>
                  <a:gd name="connsiteX3" fmla="*/ 169474 w 331179"/>
                  <a:gd name="connsiteY3" fmla="*/ 299823 h 303009"/>
                  <a:gd name="connsiteX4" fmla="*/ 2030 w 331179"/>
                  <a:gd name="connsiteY4" fmla="*/ 41243 h 303009"/>
                  <a:gd name="connsiteX0" fmla="*/ 10195 w 339344"/>
                  <a:gd name="connsiteY0" fmla="*/ 37987 h 226001"/>
                  <a:gd name="connsiteX1" fmla="*/ 297560 w 339344"/>
                  <a:gd name="connsiteY1" fmla="*/ 9255 h 226001"/>
                  <a:gd name="connsiteX2" fmla="*/ 337588 w 339344"/>
                  <a:gd name="connsiteY2" fmla="*/ 160406 h 226001"/>
                  <a:gd name="connsiteX3" fmla="*/ 90196 w 339344"/>
                  <a:gd name="connsiteY3" fmla="*/ 214121 h 226001"/>
                  <a:gd name="connsiteX4" fmla="*/ 10195 w 339344"/>
                  <a:gd name="connsiteY4" fmla="*/ 37987 h 226001"/>
                  <a:gd name="connsiteX0" fmla="*/ 9792 w 324254"/>
                  <a:gd name="connsiteY0" fmla="*/ 42970 h 269925"/>
                  <a:gd name="connsiteX1" fmla="*/ 297157 w 324254"/>
                  <a:gd name="connsiteY1" fmla="*/ 14238 h 269925"/>
                  <a:gd name="connsiteX2" fmla="*/ 312202 w 324254"/>
                  <a:gd name="connsiteY2" fmla="*/ 232844 h 269925"/>
                  <a:gd name="connsiteX3" fmla="*/ 89793 w 324254"/>
                  <a:gd name="connsiteY3" fmla="*/ 219104 h 269925"/>
                  <a:gd name="connsiteX4" fmla="*/ 9792 w 324254"/>
                  <a:gd name="connsiteY4" fmla="*/ 42970 h 269925"/>
                  <a:gd name="connsiteX0" fmla="*/ 11106 w 325568"/>
                  <a:gd name="connsiteY0" fmla="*/ 42970 h 269925"/>
                  <a:gd name="connsiteX1" fmla="*/ 298471 w 325568"/>
                  <a:gd name="connsiteY1" fmla="*/ 14238 h 269925"/>
                  <a:gd name="connsiteX2" fmla="*/ 313516 w 325568"/>
                  <a:gd name="connsiteY2" fmla="*/ 232844 h 269925"/>
                  <a:gd name="connsiteX3" fmla="*/ 83612 w 325568"/>
                  <a:gd name="connsiteY3" fmla="*/ 219104 h 269925"/>
                  <a:gd name="connsiteX4" fmla="*/ 11106 w 325568"/>
                  <a:gd name="connsiteY4" fmla="*/ 42970 h 269925"/>
                  <a:gd name="connsiteX0" fmla="*/ 11106 w 325568"/>
                  <a:gd name="connsiteY0" fmla="*/ 42970 h 238876"/>
                  <a:gd name="connsiteX1" fmla="*/ 298471 w 325568"/>
                  <a:gd name="connsiteY1" fmla="*/ 14238 h 238876"/>
                  <a:gd name="connsiteX2" fmla="*/ 313516 w 325568"/>
                  <a:gd name="connsiteY2" fmla="*/ 232844 h 238876"/>
                  <a:gd name="connsiteX3" fmla="*/ 83612 w 325568"/>
                  <a:gd name="connsiteY3" fmla="*/ 219104 h 238876"/>
                  <a:gd name="connsiteX4" fmla="*/ 11106 w 325568"/>
                  <a:gd name="connsiteY4" fmla="*/ 42970 h 238876"/>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16268 w 330730"/>
                  <a:gd name="connsiteY0" fmla="*/ 42970 h 233182"/>
                  <a:gd name="connsiteX1" fmla="*/ 303633 w 330730"/>
                  <a:gd name="connsiteY1" fmla="*/ 14238 h 233182"/>
                  <a:gd name="connsiteX2" fmla="*/ 318678 w 330730"/>
                  <a:gd name="connsiteY2" fmla="*/ 232844 h 233182"/>
                  <a:gd name="connsiteX3" fmla="*/ 88774 w 330730"/>
                  <a:gd name="connsiteY3" fmla="*/ 219104 h 233182"/>
                  <a:gd name="connsiteX4" fmla="*/ 16268 w 330730"/>
                  <a:gd name="connsiteY4" fmla="*/ 42970 h 233182"/>
                  <a:gd name="connsiteX0" fmla="*/ 8313 w 322775"/>
                  <a:gd name="connsiteY0" fmla="*/ 42970 h 233182"/>
                  <a:gd name="connsiteX1" fmla="*/ 295678 w 322775"/>
                  <a:gd name="connsiteY1" fmla="*/ 14238 h 233182"/>
                  <a:gd name="connsiteX2" fmla="*/ 310723 w 322775"/>
                  <a:gd name="connsiteY2" fmla="*/ 232844 h 233182"/>
                  <a:gd name="connsiteX3" fmla="*/ 80819 w 322775"/>
                  <a:gd name="connsiteY3" fmla="*/ 219104 h 233182"/>
                  <a:gd name="connsiteX4" fmla="*/ 8313 w 322775"/>
                  <a:gd name="connsiteY4" fmla="*/ 42970 h 233182"/>
                  <a:gd name="connsiteX0" fmla="*/ 10461 w 324923"/>
                  <a:gd name="connsiteY0" fmla="*/ 43496 h 235693"/>
                  <a:gd name="connsiteX1" fmla="*/ 297826 w 324923"/>
                  <a:gd name="connsiteY1" fmla="*/ 14764 h 235693"/>
                  <a:gd name="connsiteX2" fmla="*/ 312871 w 324923"/>
                  <a:gd name="connsiteY2" fmla="*/ 233370 h 235693"/>
                  <a:gd name="connsiteX3" fmla="*/ 67977 w 324923"/>
                  <a:gd name="connsiteY3" fmla="*/ 234620 h 235693"/>
                  <a:gd name="connsiteX4" fmla="*/ 10461 w 324923"/>
                  <a:gd name="connsiteY4" fmla="*/ 43496 h 235693"/>
                  <a:gd name="connsiteX0" fmla="*/ 10461 w 329910"/>
                  <a:gd name="connsiteY0" fmla="*/ 43496 h 235693"/>
                  <a:gd name="connsiteX1" fmla="*/ 297826 w 329910"/>
                  <a:gd name="connsiteY1" fmla="*/ 14764 h 235693"/>
                  <a:gd name="connsiteX2" fmla="*/ 312871 w 329910"/>
                  <a:gd name="connsiteY2" fmla="*/ 233370 h 235693"/>
                  <a:gd name="connsiteX3" fmla="*/ 67977 w 329910"/>
                  <a:gd name="connsiteY3" fmla="*/ 234620 h 235693"/>
                  <a:gd name="connsiteX4" fmla="*/ 10461 w 329910"/>
                  <a:gd name="connsiteY4" fmla="*/ 43496 h 235693"/>
                  <a:gd name="connsiteX0" fmla="*/ 10711 w 327500"/>
                  <a:gd name="connsiteY0" fmla="*/ 35648 h 240336"/>
                  <a:gd name="connsiteX1" fmla="*/ 295578 w 327500"/>
                  <a:gd name="connsiteY1" fmla="*/ 19407 h 240336"/>
                  <a:gd name="connsiteX2" fmla="*/ 310623 w 327500"/>
                  <a:gd name="connsiteY2" fmla="*/ 238013 h 240336"/>
                  <a:gd name="connsiteX3" fmla="*/ 65729 w 327500"/>
                  <a:gd name="connsiteY3" fmla="*/ 239263 h 240336"/>
                  <a:gd name="connsiteX4" fmla="*/ 10711 w 327500"/>
                  <a:gd name="connsiteY4" fmla="*/ 35648 h 240336"/>
                  <a:gd name="connsiteX0" fmla="*/ 11188 w 332226"/>
                  <a:gd name="connsiteY0" fmla="*/ 33927 h 238615"/>
                  <a:gd name="connsiteX1" fmla="*/ 303550 w 332226"/>
                  <a:gd name="connsiteY1" fmla="*/ 20185 h 238615"/>
                  <a:gd name="connsiteX2" fmla="*/ 311100 w 332226"/>
                  <a:gd name="connsiteY2" fmla="*/ 236292 h 238615"/>
                  <a:gd name="connsiteX3" fmla="*/ 66206 w 332226"/>
                  <a:gd name="connsiteY3" fmla="*/ 237542 h 238615"/>
                  <a:gd name="connsiteX4" fmla="*/ 11188 w 332226"/>
                  <a:gd name="connsiteY4" fmla="*/ 33927 h 238615"/>
                  <a:gd name="connsiteX0" fmla="*/ 4377 w 325415"/>
                  <a:gd name="connsiteY0" fmla="*/ 68023 h 272711"/>
                  <a:gd name="connsiteX1" fmla="*/ 296739 w 325415"/>
                  <a:gd name="connsiteY1" fmla="*/ 54281 h 272711"/>
                  <a:gd name="connsiteX2" fmla="*/ 304289 w 325415"/>
                  <a:gd name="connsiteY2" fmla="*/ 270388 h 272711"/>
                  <a:gd name="connsiteX3" fmla="*/ 59395 w 325415"/>
                  <a:gd name="connsiteY3" fmla="*/ 271638 h 272711"/>
                  <a:gd name="connsiteX4" fmla="*/ 4377 w 325415"/>
                  <a:gd name="connsiteY4" fmla="*/ 68023 h 272711"/>
                  <a:gd name="connsiteX0" fmla="*/ 4526 w 312202"/>
                  <a:gd name="connsiteY0" fmla="*/ 89600 h 241822"/>
                  <a:gd name="connsiteX1" fmla="*/ 284396 w 312202"/>
                  <a:gd name="connsiteY1" fmla="*/ 23392 h 241822"/>
                  <a:gd name="connsiteX2" fmla="*/ 291946 w 312202"/>
                  <a:gd name="connsiteY2" fmla="*/ 239499 h 241822"/>
                  <a:gd name="connsiteX3" fmla="*/ 47052 w 312202"/>
                  <a:gd name="connsiteY3" fmla="*/ 240749 h 241822"/>
                  <a:gd name="connsiteX4" fmla="*/ 4526 w 312202"/>
                  <a:gd name="connsiteY4" fmla="*/ 89600 h 241822"/>
                  <a:gd name="connsiteX0" fmla="*/ 3558 w 293451"/>
                  <a:gd name="connsiteY0" fmla="*/ 116344 h 268566"/>
                  <a:gd name="connsiteX1" fmla="*/ 283428 w 293451"/>
                  <a:gd name="connsiteY1" fmla="*/ 50136 h 268566"/>
                  <a:gd name="connsiteX2" fmla="*/ 290978 w 293451"/>
                  <a:gd name="connsiteY2" fmla="*/ 266243 h 268566"/>
                  <a:gd name="connsiteX3" fmla="*/ 46084 w 293451"/>
                  <a:gd name="connsiteY3" fmla="*/ 267493 h 268566"/>
                  <a:gd name="connsiteX4" fmla="*/ 3558 w 293451"/>
                  <a:gd name="connsiteY4" fmla="*/ 116344 h 268566"/>
                  <a:gd name="connsiteX0" fmla="*/ 14196 w 319748"/>
                  <a:gd name="connsiteY0" fmla="*/ 57129 h 209351"/>
                  <a:gd name="connsiteX1" fmla="*/ 316551 w 319748"/>
                  <a:gd name="connsiteY1" fmla="*/ 40888 h 209351"/>
                  <a:gd name="connsiteX2" fmla="*/ 301616 w 319748"/>
                  <a:gd name="connsiteY2" fmla="*/ 207028 h 209351"/>
                  <a:gd name="connsiteX3" fmla="*/ 56722 w 319748"/>
                  <a:gd name="connsiteY3" fmla="*/ 208278 h 209351"/>
                  <a:gd name="connsiteX4" fmla="*/ 14196 w 319748"/>
                  <a:gd name="connsiteY4" fmla="*/ 57129 h 209351"/>
                  <a:gd name="connsiteX0" fmla="*/ 15734 w 328143"/>
                  <a:gd name="connsiteY0" fmla="*/ 11776 h 211467"/>
                  <a:gd name="connsiteX1" fmla="*/ 308095 w 328143"/>
                  <a:gd name="connsiteY1" fmla="*/ 43004 h 211467"/>
                  <a:gd name="connsiteX2" fmla="*/ 293160 w 328143"/>
                  <a:gd name="connsiteY2" fmla="*/ 209144 h 211467"/>
                  <a:gd name="connsiteX3" fmla="*/ 48266 w 328143"/>
                  <a:gd name="connsiteY3" fmla="*/ 210394 h 211467"/>
                  <a:gd name="connsiteX4" fmla="*/ 15734 w 328143"/>
                  <a:gd name="connsiteY4" fmla="*/ 11776 h 211467"/>
                  <a:gd name="connsiteX0" fmla="*/ 14134 w 311124"/>
                  <a:gd name="connsiteY0" fmla="*/ 25458 h 225149"/>
                  <a:gd name="connsiteX1" fmla="*/ 284010 w 311124"/>
                  <a:gd name="connsiteY1" fmla="*/ 24208 h 225149"/>
                  <a:gd name="connsiteX2" fmla="*/ 291560 w 311124"/>
                  <a:gd name="connsiteY2" fmla="*/ 222826 h 225149"/>
                  <a:gd name="connsiteX3" fmla="*/ 46666 w 311124"/>
                  <a:gd name="connsiteY3" fmla="*/ 224076 h 225149"/>
                  <a:gd name="connsiteX4" fmla="*/ 14134 w 311124"/>
                  <a:gd name="connsiteY4" fmla="*/ 25458 h 225149"/>
                  <a:gd name="connsiteX0" fmla="*/ 14134 w 307065"/>
                  <a:gd name="connsiteY0" fmla="*/ 25458 h 225149"/>
                  <a:gd name="connsiteX1" fmla="*/ 284010 w 307065"/>
                  <a:gd name="connsiteY1" fmla="*/ 24208 h 225149"/>
                  <a:gd name="connsiteX2" fmla="*/ 291560 w 307065"/>
                  <a:gd name="connsiteY2" fmla="*/ 222826 h 225149"/>
                  <a:gd name="connsiteX3" fmla="*/ 46666 w 307065"/>
                  <a:gd name="connsiteY3" fmla="*/ 224076 h 225149"/>
                  <a:gd name="connsiteX4" fmla="*/ 14134 w 307065"/>
                  <a:gd name="connsiteY4" fmla="*/ 25458 h 225149"/>
                  <a:gd name="connsiteX0" fmla="*/ 16018 w 308949"/>
                  <a:gd name="connsiteY0" fmla="*/ 24099 h 221700"/>
                  <a:gd name="connsiteX1" fmla="*/ 285894 w 308949"/>
                  <a:gd name="connsiteY1" fmla="*/ 22849 h 221700"/>
                  <a:gd name="connsiteX2" fmla="*/ 293444 w 308949"/>
                  <a:gd name="connsiteY2" fmla="*/ 221467 h 221700"/>
                  <a:gd name="connsiteX3" fmla="*/ 41054 w 308949"/>
                  <a:gd name="connsiteY3" fmla="*/ 200231 h 221700"/>
                  <a:gd name="connsiteX4" fmla="*/ 16018 w 308949"/>
                  <a:gd name="connsiteY4" fmla="*/ 24099 h 221700"/>
                  <a:gd name="connsiteX0" fmla="*/ 16018 w 315512"/>
                  <a:gd name="connsiteY0" fmla="*/ 22332 h 198788"/>
                  <a:gd name="connsiteX1" fmla="*/ 285894 w 315512"/>
                  <a:gd name="connsiteY1" fmla="*/ 21082 h 198788"/>
                  <a:gd name="connsiteX2" fmla="*/ 298441 w 315512"/>
                  <a:gd name="connsiteY2" fmla="*/ 192218 h 198788"/>
                  <a:gd name="connsiteX3" fmla="*/ 41054 w 315512"/>
                  <a:gd name="connsiteY3" fmla="*/ 198464 h 198788"/>
                  <a:gd name="connsiteX4" fmla="*/ 16018 w 315512"/>
                  <a:gd name="connsiteY4" fmla="*/ 22332 h 198788"/>
                  <a:gd name="connsiteX0" fmla="*/ 16018 w 310648"/>
                  <a:gd name="connsiteY0" fmla="*/ 22332 h 198788"/>
                  <a:gd name="connsiteX1" fmla="*/ 285894 w 310648"/>
                  <a:gd name="connsiteY1" fmla="*/ 21082 h 198788"/>
                  <a:gd name="connsiteX2" fmla="*/ 298441 w 310648"/>
                  <a:gd name="connsiteY2" fmla="*/ 192218 h 198788"/>
                  <a:gd name="connsiteX3" fmla="*/ 41054 w 310648"/>
                  <a:gd name="connsiteY3" fmla="*/ 198464 h 198788"/>
                  <a:gd name="connsiteX4" fmla="*/ 16018 w 310648"/>
                  <a:gd name="connsiteY4" fmla="*/ 22332 h 198788"/>
                  <a:gd name="connsiteX0" fmla="*/ 13395 w 308025"/>
                  <a:gd name="connsiteY0" fmla="*/ 22332 h 198788"/>
                  <a:gd name="connsiteX1" fmla="*/ 283271 w 308025"/>
                  <a:gd name="connsiteY1" fmla="*/ 21082 h 198788"/>
                  <a:gd name="connsiteX2" fmla="*/ 295818 w 308025"/>
                  <a:gd name="connsiteY2" fmla="*/ 192218 h 198788"/>
                  <a:gd name="connsiteX3" fmla="*/ 38431 w 308025"/>
                  <a:gd name="connsiteY3" fmla="*/ 198464 h 198788"/>
                  <a:gd name="connsiteX4" fmla="*/ 13395 w 308025"/>
                  <a:gd name="connsiteY4" fmla="*/ 22332 h 198788"/>
                  <a:gd name="connsiteX0" fmla="*/ 14499 w 309129"/>
                  <a:gd name="connsiteY0" fmla="*/ 22332 h 198788"/>
                  <a:gd name="connsiteX1" fmla="*/ 284375 w 309129"/>
                  <a:gd name="connsiteY1" fmla="*/ 21082 h 198788"/>
                  <a:gd name="connsiteX2" fmla="*/ 296922 w 309129"/>
                  <a:gd name="connsiteY2" fmla="*/ 192218 h 198788"/>
                  <a:gd name="connsiteX3" fmla="*/ 34538 w 309129"/>
                  <a:gd name="connsiteY3" fmla="*/ 198464 h 198788"/>
                  <a:gd name="connsiteX4" fmla="*/ 14499 w 309129"/>
                  <a:gd name="connsiteY4" fmla="*/ 22332 h 198788"/>
                  <a:gd name="connsiteX0" fmla="*/ 14499 w 309129"/>
                  <a:gd name="connsiteY0" fmla="*/ 25312 h 201768"/>
                  <a:gd name="connsiteX1" fmla="*/ 284375 w 309129"/>
                  <a:gd name="connsiteY1" fmla="*/ 19065 h 201768"/>
                  <a:gd name="connsiteX2" fmla="*/ 296922 w 309129"/>
                  <a:gd name="connsiteY2" fmla="*/ 195198 h 201768"/>
                  <a:gd name="connsiteX3" fmla="*/ 34538 w 309129"/>
                  <a:gd name="connsiteY3" fmla="*/ 201444 h 201768"/>
                  <a:gd name="connsiteX4" fmla="*/ 14499 w 309129"/>
                  <a:gd name="connsiteY4" fmla="*/ 25312 h 201768"/>
                  <a:gd name="connsiteX0" fmla="*/ 14499 w 302304"/>
                  <a:gd name="connsiteY0" fmla="*/ 27526 h 203982"/>
                  <a:gd name="connsiteX1" fmla="*/ 111933 w 302304"/>
                  <a:gd name="connsiteY1" fmla="*/ 3787 h 203982"/>
                  <a:gd name="connsiteX2" fmla="*/ 284375 w 302304"/>
                  <a:gd name="connsiteY2" fmla="*/ 21279 h 203982"/>
                  <a:gd name="connsiteX3" fmla="*/ 296922 w 302304"/>
                  <a:gd name="connsiteY3" fmla="*/ 197412 h 203982"/>
                  <a:gd name="connsiteX4" fmla="*/ 34538 w 302304"/>
                  <a:gd name="connsiteY4" fmla="*/ 203658 h 203982"/>
                  <a:gd name="connsiteX5" fmla="*/ 14499 w 302304"/>
                  <a:gd name="connsiteY5" fmla="*/ 27526 h 203982"/>
                  <a:gd name="connsiteX0" fmla="*/ 3025 w 290830"/>
                  <a:gd name="connsiteY0" fmla="*/ 18709 h 195165"/>
                  <a:gd name="connsiteX1" fmla="*/ 100459 w 290830"/>
                  <a:gd name="connsiteY1" fmla="*/ 14957 h 195165"/>
                  <a:gd name="connsiteX2" fmla="*/ 272901 w 290830"/>
                  <a:gd name="connsiteY2" fmla="*/ 12462 h 195165"/>
                  <a:gd name="connsiteX3" fmla="*/ 285448 w 290830"/>
                  <a:gd name="connsiteY3" fmla="*/ 188595 h 195165"/>
                  <a:gd name="connsiteX4" fmla="*/ 23064 w 290830"/>
                  <a:gd name="connsiteY4" fmla="*/ 194841 h 195165"/>
                  <a:gd name="connsiteX5" fmla="*/ 3025 w 290830"/>
                  <a:gd name="connsiteY5" fmla="*/ 18709 h 195165"/>
                  <a:gd name="connsiteX0" fmla="*/ 3025 w 285546"/>
                  <a:gd name="connsiteY0" fmla="*/ 24540 h 200996"/>
                  <a:gd name="connsiteX1" fmla="*/ 100459 w 285546"/>
                  <a:gd name="connsiteY1" fmla="*/ 20788 h 200996"/>
                  <a:gd name="connsiteX2" fmla="*/ 197895 w 285546"/>
                  <a:gd name="connsiteY2" fmla="*/ 5798 h 200996"/>
                  <a:gd name="connsiteX3" fmla="*/ 272901 w 285546"/>
                  <a:gd name="connsiteY3" fmla="*/ 18293 h 200996"/>
                  <a:gd name="connsiteX4" fmla="*/ 285448 w 285546"/>
                  <a:gd name="connsiteY4" fmla="*/ 194426 h 200996"/>
                  <a:gd name="connsiteX5" fmla="*/ 23064 w 285546"/>
                  <a:gd name="connsiteY5" fmla="*/ 200672 h 200996"/>
                  <a:gd name="connsiteX6" fmla="*/ 3025 w 285546"/>
                  <a:gd name="connsiteY6" fmla="*/ 24540 h 200996"/>
                  <a:gd name="connsiteX0" fmla="*/ 3025 w 285812"/>
                  <a:gd name="connsiteY0" fmla="*/ 19388 h 195844"/>
                  <a:gd name="connsiteX1" fmla="*/ 100459 w 285812"/>
                  <a:gd name="connsiteY1" fmla="*/ 15636 h 195844"/>
                  <a:gd name="connsiteX2" fmla="*/ 187902 w 285812"/>
                  <a:gd name="connsiteY2" fmla="*/ 13138 h 195844"/>
                  <a:gd name="connsiteX3" fmla="*/ 272901 w 285812"/>
                  <a:gd name="connsiteY3" fmla="*/ 13141 h 195844"/>
                  <a:gd name="connsiteX4" fmla="*/ 285448 w 285812"/>
                  <a:gd name="connsiteY4" fmla="*/ 189274 h 195844"/>
                  <a:gd name="connsiteX5" fmla="*/ 23064 w 285812"/>
                  <a:gd name="connsiteY5" fmla="*/ 195520 h 195844"/>
                  <a:gd name="connsiteX6" fmla="*/ 3025 w 285812"/>
                  <a:gd name="connsiteY6" fmla="*/ 19388 h 195844"/>
                  <a:gd name="connsiteX0" fmla="*/ 3025 w 300706"/>
                  <a:gd name="connsiteY0" fmla="*/ 17579 h 194035"/>
                  <a:gd name="connsiteX1" fmla="*/ 100459 w 300706"/>
                  <a:gd name="connsiteY1" fmla="*/ 13827 h 194035"/>
                  <a:gd name="connsiteX2" fmla="*/ 187902 w 300706"/>
                  <a:gd name="connsiteY2" fmla="*/ 11329 h 194035"/>
                  <a:gd name="connsiteX3" fmla="*/ 295387 w 300706"/>
                  <a:gd name="connsiteY3" fmla="*/ 13830 h 194035"/>
                  <a:gd name="connsiteX4" fmla="*/ 285448 w 300706"/>
                  <a:gd name="connsiteY4" fmla="*/ 187465 h 194035"/>
                  <a:gd name="connsiteX5" fmla="*/ 23064 w 300706"/>
                  <a:gd name="connsiteY5" fmla="*/ 193711 h 194035"/>
                  <a:gd name="connsiteX6" fmla="*/ 3025 w 300706"/>
                  <a:gd name="connsiteY6" fmla="*/ 17579 h 194035"/>
                  <a:gd name="connsiteX0" fmla="*/ 3025 w 300706"/>
                  <a:gd name="connsiteY0" fmla="*/ 34210 h 210666"/>
                  <a:gd name="connsiteX1" fmla="*/ 100459 w 300706"/>
                  <a:gd name="connsiteY1" fmla="*/ 30458 h 210666"/>
                  <a:gd name="connsiteX2" fmla="*/ 187902 w 300706"/>
                  <a:gd name="connsiteY2" fmla="*/ 27960 h 210666"/>
                  <a:gd name="connsiteX3" fmla="*/ 295387 w 300706"/>
                  <a:gd name="connsiteY3" fmla="*/ 30461 h 210666"/>
                  <a:gd name="connsiteX4" fmla="*/ 285448 w 300706"/>
                  <a:gd name="connsiteY4" fmla="*/ 204096 h 210666"/>
                  <a:gd name="connsiteX5" fmla="*/ 23064 w 300706"/>
                  <a:gd name="connsiteY5" fmla="*/ 210342 h 210666"/>
                  <a:gd name="connsiteX6" fmla="*/ 3025 w 300706"/>
                  <a:gd name="connsiteY6" fmla="*/ 34210 h 210666"/>
                  <a:gd name="connsiteX0" fmla="*/ 3025 w 302873"/>
                  <a:gd name="connsiteY0" fmla="*/ 16533 h 192989"/>
                  <a:gd name="connsiteX1" fmla="*/ 100459 w 302873"/>
                  <a:gd name="connsiteY1" fmla="*/ 12781 h 192989"/>
                  <a:gd name="connsiteX2" fmla="*/ 187902 w 302873"/>
                  <a:gd name="connsiteY2" fmla="*/ 10283 h 192989"/>
                  <a:gd name="connsiteX3" fmla="*/ 297886 w 302873"/>
                  <a:gd name="connsiteY3" fmla="*/ 40266 h 192989"/>
                  <a:gd name="connsiteX4" fmla="*/ 285448 w 302873"/>
                  <a:gd name="connsiteY4" fmla="*/ 186419 h 192989"/>
                  <a:gd name="connsiteX5" fmla="*/ 23064 w 302873"/>
                  <a:gd name="connsiteY5" fmla="*/ 192665 h 192989"/>
                  <a:gd name="connsiteX6" fmla="*/ 3025 w 302873"/>
                  <a:gd name="connsiteY6" fmla="*/ 16533 h 192989"/>
                  <a:gd name="connsiteX0" fmla="*/ 3025 w 301572"/>
                  <a:gd name="connsiteY0" fmla="*/ 16533 h 192989"/>
                  <a:gd name="connsiteX1" fmla="*/ 100459 w 301572"/>
                  <a:gd name="connsiteY1" fmla="*/ 12781 h 192989"/>
                  <a:gd name="connsiteX2" fmla="*/ 187902 w 301572"/>
                  <a:gd name="connsiteY2" fmla="*/ 10283 h 192989"/>
                  <a:gd name="connsiteX3" fmla="*/ 297886 w 301572"/>
                  <a:gd name="connsiteY3" fmla="*/ 40266 h 192989"/>
                  <a:gd name="connsiteX4" fmla="*/ 285448 w 301572"/>
                  <a:gd name="connsiteY4" fmla="*/ 186419 h 192989"/>
                  <a:gd name="connsiteX5" fmla="*/ 23064 w 301572"/>
                  <a:gd name="connsiteY5" fmla="*/ 192665 h 192989"/>
                  <a:gd name="connsiteX6" fmla="*/ 3025 w 301572"/>
                  <a:gd name="connsiteY6" fmla="*/ 16533 h 192989"/>
                  <a:gd name="connsiteX0" fmla="*/ 5202 w 303749"/>
                  <a:gd name="connsiteY0" fmla="*/ 16533 h 190682"/>
                  <a:gd name="connsiteX1" fmla="*/ 102636 w 303749"/>
                  <a:gd name="connsiteY1" fmla="*/ 12781 h 190682"/>
                  <a:gd name="connsiteX2" fmla="*/ 190079 w 303749"/>
                  <a:gd name="connsiteY2" fmla="*/ 10283 h 190682"/>
                  <a:gd name="connsiteX3" fmla="*/ 300063 w 303749"/>
                  <a:gd name="connsiteY3" fmla="*/ 40266 h 190682"/>
                  <a:gd name="connsiteX4" fmla="*/ 287625 w 303749"/>
                  <a:gd name="connsiteY4" fmla="*/ 186419 h 190682"/>
                  <a:gd name="connsiteX5" fmla="*/ 12749 w 303749"/>
                  <a:gd name="connsiteY5" fmla="*/ 190167 h 190682"/>
                  <a:gd name="connsiteX6" fmla="*/ 5202 w 303749"/>
                  <a:gd name="connsiteY6" fmla="*/ 16533 h 190682"/>
                  <a:gd name="connsiteX0" fmla="*/ 3459 w 302006"/>
                  <a:gd name="connsiteY0" fmla="*/ 16533 h 190682"/>
                  <a:gd name="connsiteX1" fmla="*/ 100893 w 302006"/>
                  <a:gd name="connsiteY1" fmla="*/ 12781 h 190682"/>
                  <a:gd name="connsiteX2" fmla="*/ 188336 w 302006"/>
                  <a:gd name="connsiteY2" fmla="*/ 10283 h 190682"/>
                  <a:gd name="connsiteX3" fmla="*/ 298320 w 302006"/>
                  <a:gd name="connsiteY3" fmla="*/ 40266 h 190682"/>
                  <a:gd name="connsiteX4" fmla="*/ 285882 w 302006"/>
                  <a:gd name="connsiteY4" fmla="*/ 186419 h 190682"/>
                  <a:gd name="connsiteX5" fmla="*/ 11006 w 302006"/>
                  <a:gd name="connsiteY5" fmla="*/ 190167 h 190682"/>
                  <a:gd name="connsiteX6" fmla="*/ 3459 w 302006"/>
                  <a:gd name="connsiteY6" fmla="*/ 16533 h 190682"/>
                  <a:gd name="connsiteX0" fmla="*/ 2533 w 318568"/>
                  <a:gd name="connsiteY0" fmla="*/ 19031 h 190682"/>
                  <a:gd name="connsiteX1" fmla="*/ 117455 w 318568"/>
                  <a:gd name="connsiteY1" fmla="*/ 12781 h 190682"/>
                  <a:gd name="connsiteX2" fmla="*/ 204898 w 318568"/>
                  <a:gd name="connsiteY2" fmla="*/ 10283 h 190682"/>
                  <a:gd name="connsiteX3" fmla="*/ 314882 w 318568"/>
                  <a:gd name="connsiteY3" fmla="*/ 40266 h 190682"/>
                  <a:gd name="connsiteX4" fmla="*/ 302444 w 318568"/>
                  <a:gd name="connsiteY4" fmla="*/ 186419 h 190682"/>
                  <a:gd name="connsiteX5" fmla="*/ 27568 w 318568"/>
                  <a:gd name="connsiteY5" fmla="*/ 190167 h 190682"/>
                  <a:gd name="connsiteX6" fmla="*/ 2533 w 318568"/>
                  <a:gd name="connsiteY6" fmla="*/ 19031 h 190682"/>
                  <a:gd name="connsiteX0" fmla="*/ 2533 w 311684"/>
                  <a:gd name="connsiteY0" fmla="*/ 17728 h 189379"/>
                  <a:gd name="connsiteX1" fmla="*/ 117455 w 311684"/>
                  <a:gd name="connsiteY1" fmla="*/ 11478 h 189379"/>
                  <a:gd name="connsiteX2" fmla="*/ 204898 w 311684"/>
                  <a:gd name="connsiteY2" fmla="*/ 8980 h 189379"/>
                  <a:gd name="connsiteX3" fmla="*/ 307387 w 311684"/>
                  <a:gd name="connsiteY3" fmla="*/ 41462 h 189379"/>
                  <a:gd name="connsiteX4" fmla="*/ 302444 w 311684"/>
                  <a:gd name="connsiteY4" fmla="*/ 185116 h 189379"/>
                  <a:gd name="connsiteX5" fmla="*/ 27568 w 311684"/>
                  <a:gd name="connsiteY5" fmla="*/ 188864 h 189379"/>
                  <a:gd name="connsiteX6" fmla="*/ 2533 w 311684"/>
                  <a:gd name="connsiteY6" fmla="*/ 17728 h 189379"/>
                  <a:gd name="connsiteX0" fmla="*/ 2533 w 311684"/>
                  <a:gd name="connsiteY0" fmla="*/ 22625 h 194276"/>
                  <a:gd name="connsiteX1" fmla="*/ 117455 w 311684"/>
                  <a:gd name="connsiteY1" fmla="*/ 16375 h 194276"/>
                  <a:gd name="connsiteX2" fmla="*/ 204898 w 311684"/>
                  <a:gd name="connsiteY2" fmla="*/ 13877 h 194276"/>
                  <a:gd name="connsiteX3" fmla="*/ 307387 w 311684"/>
                  <a:gd name="connsiteY3" fmla="*/ 46359 h 194276"/>
                  <a:gd name="connsiteX4" fmla="*/ 302444 w 311684"/>
                  <a:gd name="connsiteY4" fmla="*/ 190013 h 194276"/>
                  <a:gd name="connsiteX5" fmla="*/ 27568 w 311684"/>
                  <a:gd name="connsiteY5" fmla="*/ 193761 h 194276"/>
                  <a:gd name="connsiteX6" fmla="*/ 2533 w 311684"/>
                  <a:gd name="connsiteY6" fmla="*/ 22625 h 194276"/>
                  <a:gd name="connsiteX0" fmla="*/ 2533 w 312316"/>
                  <a:gd name="connsiteY0" fmla="*/ 14698 h 186349"/>
                  <a:gd name="connsiteX1" fmla="*/ 117455 w 312316"/>
                  <a:gd name="connsiteY1" fmla="*/ 8448 h 186349"/>
                  <a:gd name="connsiteX2" fmla="*/ 194904 w 312316"/>
                  <a:gd name="connsiteY2" fmla="*/ 954 h 186349"/>
                  <a:gd name="connsiteX3" fmla="*/ 307387 w 312316"/>
                  <a:gd name="connsiteY3" fmla="*/ 38432 h 186349"/>
                  <a:gd name="connsiteX4" fmla="*/ 302444 w 312316"/>
                  <a:gd name="connsiteY4" fmla="*/ 182086 h 186349"/>
                  <a:gd name="connsiteX5" fmla="*/ 27568 w 312316"/>
                  <a:gd name="connsiteY5" fmla="*/ 185834 h 186349"/>
                  <a:gd name="connsiteX6" fmla="*/ 2533 w 312316"/>
                  <a:gd name="connsiteY6" fmla="*/ 14698 h 186349"/>
                  <a:gd name="connsiteX0" fmla="*/ 2533 w 312316"/>
                  <a:gd name="connsiteY0" fmla="*/ 22848 h 194499"/>
                  <a:gd name="connsiteX1" fmla="*/ 117455 w 312316"/>
                  <a:gd name="connsiteY1" fmla="*/ 16598 h 194499"/>
                  <a:gd name="connsiteX2" fmla="*/ 194904 w 312316"/>
                  <a:gd name="connsiteY2" fmla="*/ 9104 h 194499"/>
                  <a:gd name="connsiteX3" fmla="*/ 307387 w 312316"/>
                  <a:gd name="connsiteY3" fmla="*/ 46582 h 194499"/>
                  <a:gd name="connsiteX4" fmla="*/ 302444 w 312316"/>
                  <a:gd name="connsiteY4" fmla="*/ 190236 h 194499"/>
                  <a:gd name="connsiteX5" fmla="*/ 27568 w 312316"/>
                  <a:gd name="connsiteY5" fmla="*/ 193984 h 194499"/>
                  <a:gd name="connsiteX6" fmla="*/ 2533 w 312316"/>
                  <a:gd name="connsiteY6" fmla="*/ 22848 h 194499"/>
                  <a:gd name="connsiteX0" fmla="*/ 2533 w 316314"/>
                  <a:gd name="connsiteY0" fmla="*/ 24916 h 196567"/>
                  <a:gd name="connsiteX1" fmla="*/ 117455 w 316314"/>
                  <a:gd name="connsiteY1" fmla="*/ 18666 h 196567"/>
                  <a:gd name="connsiteX2" fmla="*/ 194904 w 316314"/>
                  <a:gd name="connsiteY2" fmla="*/ 11172 h 196567"/>
                  <a:gd name="connsiteX3" fmla="*/ 307387 w 316314"/>
                  <a:gd name="connsiteY3" fmla="*/ 48650 h 196567"/>
                  <a:gd name="connsiteX4" fmla="*/ 302444 w 316314"/>
                  <a:gd name="connsiteY4" fmla="*/ 192304 h 196567"/>
                  <a:gd name="connsiteX5" fmla="*/ 27568 w 316314"/>
                  <a:gd name="connsiteY5" fmla="*/ 196052 h 196567"/>
                  <a:gd name="connsiteX6" fmla="*/ 2533 w 316314"/>
                  <a:gd name="connsiteY6" fmla="*/ 24916 h 196567"/>
                  <a:gd name="connsiteX0" fmla="*/ 2533 w 315450"/>
                  <a:gd name="connsiteY0" fmla="*/ 24916 h 196567"/>
                  <a:gd name="connsiteX1" fmla="*/ 117455 w 315450"/>
                  <a:gd name="connsiteY1" fmla="*/ 18666 h 196567"/>
                  <a:gd name="connsiteX2" fmla="*/ 194904 w 315450"/>
                  <a:gd name="connsiteY2" fmla="*/ 11172 h 196567"/>
                  <a:gd name="connsiteX3" fmla="*/ 307387 w 315450"/>
                  <a:gd name="connsiteY3" fmla="*/ 48650 h 196567"/>
                  <a:gd name="connsiteX4" fmla="*/ 302444 w 315450"/>
                  <a:gd name="connsiteY4" fmla="*/ 192304 h 196567"/>
                  <a:gd name="connsiteX5" fmla="*/ 27568 w 315450"/>
                  <a:gd name="connsiteY5" fmla="*/ 196052 h 196567"/>
                  <a:gd name="connsiteX6" fmla="*/ 2533 w 315450"/>
                  <a:gd name="connsiteY6" fmla="*/ 24916 h 196567"/>
                  <a:gd name="connsiteX0" fmla="*/ 1523 w 314440"/>
                  <a:gd name="connsiteY0" fmla="*/ 24916 h 196567"/>
                  <a:gd name="connsiteX1" fmla="*/ 116445 w 314440"/>
                  <a:gd name="connsiteY1" fmla="*/ 18666 h 196567"/>
                  <a:gd name="connsiteX2" fmla="*/ 193894 w 314440"/>
                  <a:gd name="connsiteY2" fmla="*/ 11172 h 196567"/>
                  <a:gd name="connsiteX3" fmla="*/ 306377 w 314440"/>
                  <a:gd name="connsiteY3" fmla="*/ 48650 h 196567"/>
                  <a:gd name="connsiteX4" fmla="*/ 301434 w 314440"/>
                  <a:gd name="connsiteY4" fmla="*/ 192304 h 196567"/>
                  <a:gd name="connsiteX5" fmla="*/ 26558 w 314440"/>
                  <a:gd name="connsiteY5" fmla="*/ 196052 h 196567"/>
                  <a:gd name="connsiteX6" fmla="*/ 1523 w 314440"/>
                  <a:gd name="connsiteY6" fmla="*/ 24916 h 196567"/>
                  <a:gd name="connsiteX0" fmla="*/ 1523 w 310932"/>
                  <a:gd name="connsiteY0" fmla="*/ 24916 h 196567"/>
                  <a:gd name="connsiteX1" fmla="*/ 116445 w 310932"/>
                  <a:gd name="connsiteY1" fmla="*/ 18666 h 196567"/>
                  <a:gd name="connsiteX2" fmla="*/ 193894 w 310932"/>
                  <a:gd name="connsiteY2" fmla="*/ 11172 h 196567"/>
                  <a:gd name="connsiteX3" fmla="*/ 306377 w 310932"/>
                  <a:gd name="connsiteY3" fmla="*/ 48650 h 196567"/>
                  <a:gd name="connsiteX4" fmla="*/ 301434 w 310932"/>
                  <a:gd name="connsiteY4" fmla="*/ 192304 h 196567"/>
                  <a:gd name="connsiteX5" fmla="*/ 26558 w 310932"/>
                  <a:gd name="connsiteY5" fmla="*/ 196052 h 196567"/>
                  <a:gd name="connsiteX6" fmla="*/ 1523 w 310932"/>
                  <a:gd name="connsiteY6" fmla="*/ 24916 h 196567"/>
                  <a:gd name="connsiteX0" fmla="*/ 1523 w 319551"/>
                  <a:gd name="connsiteY0" fmla="*/ 24916 h 196567"/>
                  <a:gd name="connsiteX1" fmla="*/ 116445 w 319551"/>
                  <a:gd name="connsiteY1" fmla="*/ 18666 h 196567"/>
                  <a:gd name="connsiteX2" fmla="*/ 193894 w 319551"/>
                  <a:gd name="connsiteY2" fmla="*/ 11172 h 196567"/>
                  <a:gd name="connsiteX3" fmla="*/ 306377 w 319551"/>
                  <a:gd name="connsiteY3" fmla="*/ 48650 h 196567"/>
                  <a:gd name="connsiteX4" fmla="*/ 294768 w 319551"/>
                  <a:gd name="connsiteY4" fmla="*/ 97041 h 196567"/>
                  <a:gd name="connsiteX5" fmla="*/ 301434 w 319551"/>
                  <a:gd name="connsiteY5" fmla="*/ 192304 h 196567"/>
                  <a:gd name="connsiteX6" fmla="*/ 26558 w 319551"/>
                  <a:gd name="connsiteY6" fmla="*/ 196052 h 196567"/>
                  <a:gd name="connsiteX7" fmla="*/ 1523 w 319551"/>
                  <a:gd name="connsiteY7" fmla="*/ 24916 h 196567"/>
                  <a:gd name="connsiteX0" fmla="*/ 1523 w 313749"/>
                  <a:gd name="connsiteY0" fmla="*/ 24916 h 196567"/>
                  <a:gd name="connsiteX1" fmla="*/ 116445 w 313749"/>
                  <a:gd name="connsiteY1" fmla="*/ 18666 h 196567"/>
                  <a:gd name="connsiteX2" fmla="*/ 193894 w 313749"/>
                  <a:gd name="connsiteY2" fmla="*/ 11172 h 196567"/>
                  <a:gd name="connsiteX3" fmla="*/ 306377 w 313749"/>
                  <a:gd name="connsiteY3" fmla="*/ 48650 h 196567"/>
                  <a:gd name="connsiteX4" fmla="*/ 294768 w 313749"/>
                  <a:gd name="connsiteY4" fmla="*/ 97041 h 196567"/>
                  <a:gd name="connsiteX5" fmla="*/ 301434 w 313749"/>
                  <a:gd name="connsiteY5" fmla="*/ 192304 h 196567"/>
                  <a:gd name="connsiteX6" fmla="*/ 26558 w 313749"/>
                  <a:gd name="connsiteY6" fmla="*/ 196052 h 196567"/>
                  <a:gd name="connsiteX7" fmla="*/ 1523 w 313749"/>
                  <a:gd name="connsiteY7" fmla="*/ 24916 h 196567"/>
                  <a:gd name="connsiteX0" fmla="*/ 1523 w 311796"/>
                  <a:gd name="connsiteY0" fmla="*/ 24916 h 196567"/>
                  <a:gd name="connsiteX1" fmla="*/ 116445 w 311796"/>
                  <a:gd name="connsiteY1" fmla="*/ 18666 h 196567"/>
                  <a:gd name="connsiteX2" fmla="*/ 193894 w 311796"/>
                  <a:gd name="connsiteY2" fmla="*/ 11172 h 196567"/>
                  <a:gd name="connsiteX3" fmla="*/ 306377 w 311796"/>
                  <a:gd name="connsiteY3" fmla="*/ 48650 h 196567"/>
                  <a:gd name="connsiteX4" fmla="*/ 294768 w 311796"/>
                  <a:gd name="connsiteY4" fmla="*/ 97041 h 196567"/>
                  <a:gd name="connsiteX5" fmla="*/ 301434 w 311796"/>
                  <a:gd name="connsiteY5" fmla="*/ 192304 h 196567"/>
                  <a:gd name="connsiteX6" fmla="*/ 26558 w 311796"/>
                  <a:gd name="connsiteY6" fmla="*/ 196052 h 196567"/>
                  <a:gd name="connsiteX7" fmla="*/ 1523 w 311796"/>
                  <a:gd name="connsiteY7" fmla="*/ 24916 h 196567"/>
                  <a:gd name="connsiteX0" fmla="*/ 1523 w 318456"/>
                  <a:gd name="connsiteY0" fmla="*/ 21139 h 192790"/>
                  <a:gd name="connsiteX1" fmla="*/ 116445 w 318456"/>
                  <a:gd name="connsiteY1" fmla="*/ 14889 h 192790"/>
                  <a:gd name="connsiteX2" fmla="*/ 193894 w 318456"/>
                  <a:gd name="connsiteY2" fmla="*/ 7395 h 192790"/>
                  <a:gd name="connsiteX3" fmla="*/ 306377 w 318456"/>
                  <a:gd name="connsiteY3" fmla="*/ 44873 h 192790"/>
                  <a:gd name="connsiteX4" fmla="*/ 314755 w 318456"/>
                  <a:gd name="connsiteY4" fmla="*/ 103258 h 192790"/>
                  <a:gd name="connsiteX5" fmla="*/ 301434 w 318456"/>
                  <a:gd name="connsiteY5" fmla="*/ 188527 h 192790"/>
                  <a:gd name="connsiteX6" fmla="*/ 26558 w 318456"/>
                  <a:gd name="connsiteY6" fmla="*/ 192275 h 192790"/>
                  <a:gd name="connsiteX7" fmla="*/ 1523 w 318456"/>
                  <a:gd name="connsiteY7" fmla="*/ 21139 h 192790"/>
                  <a:gd name="connsiteX0" fmla="*/ 1523 w 315496"/>
                  <a:gd name="connsiteY0" fmla="*/ 24739 h 196390"/>
                  <a:gd name="connsiteX1" fmla="*/ 116445 w 315496"/>
                  <a:gd name="connsiteY1" fmla="*/ 18489 h 196390"/>
                  <a:gd name="connsiteX2" fmla="*/ 193894 w 315496"/>
                  <a:gd name="connsiteY2" fmla="*/ 10995 h 196390"/>
                  <a:gd name="connsiteX3" fmla="*/ 298881 w 315496"/>
                  <a:gd name="connsiteY3" fmla="*/ 25987 h 196390"/>
                  <a:gd name="connsiteX4" fmla="*/ 314755 w 315496"/>
                  <a:gd name="connsiteY4" fmla="*/ 106858 h 196390"/>
                  <a:gd name="connsiteX5" fmla="*/ 301434 w 315496"/>
                  <a:gd name="connsiteY5" fmla="*/ 192127 h 196390"/>
                  <a:gd name="connsiteX6" fmla="*/ 26558 w 315496"/>
                  <a:gd name="connsiteY6" fmla="*/ 195875 h 196390"/>
                  <a:gd name="connsiteX7" fmla="*/ 1523 w 315496"/>
                  <a:gd name="connsiteY7" fmla="*/ 24739 h 196390"/>
                  <a:gd name="connsiteX0" fmla="*/ 1523 w 334360"/>
                  <a:gd name="connsiteY0" fmla="*/ 24739 h 196390"/>
                  <a:gd name="connsiteX1" fmla="*/ 116445 w 334360"/>
                  <a:gd name="connsiteY1" fmla="*/ 18489 h 196390"/>
                  <a:gd name="connsiteX2" fmla="*/ 193894 w 334360"/>
                  <a:gd name="connsiteY2" fmla="*/ 10995 h 196390"/>
                  <a:gd name="connsiteX3" fmla="*/ 298881 w 334360"/>
                  <a:gd name="connsiteY3" fmla="*/ 25987 h 196390"/>
                  <a:gd name="connsiteX4" fmla="*/ 314755 w 334360"/>
                  <a:gd name="connsiteY4" fmla="*/ 106858 h 196390"/>
                  <a:gd name="connsiteX5" fmla="*/ 301434 w 334360"/>
                  <a:gd name="connsiteY5" fmla="*/ 192127 h 196390"/>
                  <a:gd name="connsiteX6" fmla="*/ 26558 w 334360"/>
                  <a:gd name="connsiteY6" fmla="*/ 195875 h 196390"/>
                  <a:gd name="connsiteX7" fmla="*/ 1523 w 334360"/>
                  <a:gd name="connsiteY7" fmla="*/ 24739 h 196390"/>
                  <a:gd name="connsiteX0" fmla="*/ 1523 w 324367"/>
                  <a:gd name="connsiteY0" fmla="*/ 24739 h 196390"/>
                  <a:gd name="connsiteX1" fmla="*/ 116445 w 324367"/>
                  <a:gd name="connsiteY1" fmla="*/ 18489 h 196390"/>
                  <a:gd name="connsiteX2" fmla="*/ 193894 w 324367"/>
                  <a:gd name="connsiteY2" fmla="*/ 10995 h 196390"/>
                  <a:gd name="connsiteX3" fmla="*/ 298881 w 324367"/>
                  <a:gd name="connsiteY3" fmla="*/ 25987 h 196390"/>
                  <a:gd name="connsiteX4" fmla="*/ 314755 w 324367"/>
                  <a:gd name="connsiteY4" fmla="*/ 106858 h 196390"/>
                  <a:gd name="connsiteX5" fmla="*/ 301434 w 324367"/>
                  <a:gd name="connsiteY5" fmla="*/ 192127 h 196390"/>
                  <a:gd name="connsiteX6" fmla="*/ 26558 w 324367"/>
                  <a:gd name="connsiteY6" fmla="*/ 195875 h 196390"/>
                  <a:gd name="connsiteX7" fmla="*/ 1523 w 324367"/>
                  <a:gd name="connsiteY7" fmla="*/ 24739 h 196390"/>
                  <a:gd name="connsiteX0" fmla="*/ 1523 w 312338"/>
                  <a:gd name="connsiteY0" fmla="*/ 24908 h 196559"/>
                  <a:gd name="connsiteX1" fmla="*/ 116445 w 312338"/>
                  <a:gd name="connsiteY1" fmla="*/ 18658 h 196559"/>
                  <a:gd name="connsiteX2" fmla="*/ 193894 w 312338"/>
                  <a:gd name="connsiteY2" fmla="*/ 11164 h 196559"/>
                  <a:gd name="connsiteX3" fmla="*/ 298881 w 312338"/>
                  <a:gd name="connsiteY3" fmla="*/ 26156 h 196559"/>
                  <a:gd name="connsiteX4" fmla="*/ 297267 w 312338"/>
                  <a:gd name="connsiteY4" fmla="*/ 112024 h 196559"/>
                  <a:gd name="connsiteX5" fmla="*/ 301434 w 312338"/>
                  <a:gd name="connsiteY5" fmla="*/ 192296 h 196559"/>
                  <a:gd name="connsiteX6" fmla="*/ 26558 w 312338"/>
                  <a:gd name="connsiteY6" fmla="*/ 196044 h 196559"/>
                  <a:gd name="connsiteX7" fmla="*/ 1523 w 312338"/>
                  <a:gd name="connsiteY7" fmla="*/ 24908 h 196559"/>
                  <a:gd name="connsiteX0" fmla="*/ 2447 w 285780"/>
                  <a:gd name="connsiteY0" fmla="*/ 24908 h 196559"/>
                  <a:gd name="connsiteX1" fmla="*/ 89887 w 285780"/>
                  <a:gd name="connsiteY1" fmla="*/ 18658 h 196559"/>
                  <a:gd name="connsiteX2" fmla="*/ 167336 w 285780"/>
                  <a:gd name="connsiteY2" fmla="*/ 11164 h 196559"/>
                  <a:gd name="connsiteX3" fmla="*/ 272323 w 285780"/>
                  <a:gd name="connsiteY3" fmla="*/ 26156 h 196559"/>
                  <a:gd name="connsiteX4" fmla="*/ 270709 w 285780"/>
                  <a:gd name="connsiteY4" fmla="*/ 112024 h 196559"/>
                  <a:gd name="connsiteX5" fmla="*/ 274876 w 285780"/>
                  <a:gd name="connsiteY5" fmla="*/ 192296 h 196559"/>
                  <a:gd name="connsiteX6" fmla="*/ 0 w 285780"/>
                  <a:gd name="connsiteY6" fmla="*/ 196044 h 196559"/>
                  <a:gd name="connsiteX7" fmla="*/ 2447 w 285780"/>
                  <a:gd name="connsiteY7" fmla="*/ 24908 h 196559"/>
                  <a:gd name="connsiteX0" fmla="*/ 1352 w 325869"/>
                  <a:gd name="connsiteY0" fmla="*/ 27702 h 196559"/>
                  <a:gd name="connsiteX1" fmla="*/ 129976 w 325869"/>
                  <a:gd name="connsiteY1" fmla="*/ 18658 h 196559"/>
                  <a:gd name="connsiteX2" fmla="*/ 207425 w 325869"/>
                  <a:gd name="connsiteY2" fmla="*/ 11164 h 196559"/>
                  <a:gd name="connsiteX3" fmla="*/ 312412 w 325869"/>
                  <a:gd name="connsiteY3" fmla="*/ 26156 h 196559"/>
                  <a:gd name="connsiteX4" fmla="*/ 310798 w 325869"/>
                  <a:gd name="connsiteY4" fmla="*/ 112024 h 196559"/>
                  <a:gd name="connsiteX5" fmla="*/ 314965 w 325869"/>
                  <a:gd name="connsiteY5" fmla="*/ 192296 h 196559"/>
                  <a:gd name="connsiteX6" fmla="*/ 40089 w 325869"/>
                  <a:gd name="connsiteY6" fmla="*/ 196044 h 196559"/>
                  <a:gd name="connsiteX7" fmla="*/ 1352 w 325869"/>
                  <a:gd name="connsiteY7" fmla="*/ 27702 h 196559"/>
                  <a:gd name="connsiteX0" fmla="*/ 1352 w 422797"/>
                  <a:gd name="connsiteY0" fmla="*/ 32086 h 221818"/>
                  <a:gd name="connsiteX1" fmla="*/ 129976 w 422797"/>
                  <a:gd name="connsiteY1" fmla="*/ 23042 h 221818"/>
                  <a:gd name="connsiteX2" fmla="*/ 207425 w 422797"/>
                  <a:gd name="connsiteY2" fmla="*/ 15548 h 221818"/>
                  <a:gd name="connsiteX3" fmla="*/ 312412 w 422797"/>
                  <a:gd name="connsiteY3" fmla="*/ 30540 h 221818"/>
                  <a:gd name="connsiteX4" fmla="*/ 422797 w 422797"/>
                  <a:gd name="connsiteY4" fmla="*/ 220580 h 221818"/>
                  <a:gd name="connsiteX5" fmla="*/ 310798 w 422797"/>
                  <a:gd name="connsiteY5" fmla="*/ 116408 h 221818"/>
                  <a:gd name="connsiteX6" fmla="*/ 314965 w 422797"/>
                  <a:gd name="connsiteY6" fmla="*/ 196680 h 221818"/>
                  <a:gd name="connsiteX7" fmla="*/ 40089 w 422797"/>
                  <a:gd name="connsiteY7" fmla="*/ 200428 h 221818"/>
                  <a:gd name="connsiteX8" fmla="*/ 1352 w 422797"/>
                  <a:gd name="connsiteY8" fmla="*/ 32086 h 221818"/>
                  <a:gd name="connsiteX0" fmla="*/ 1352 w 422797"/>
                  <a:gd name="connsiteY0" fmla="*/ 32086 h 221817"/>
                  <a:gd name="connsiteX1" fmla="*/ 129976 w 422797"/>
                  <a:gd name="connsiteY1" fmla="*/ 23042 h 221817"/>
                  <a:gd name="connsiteX2" fmla="*/ 207425 w 422797"/>
                  <a:gd name="connsiteY2" fmla="*/ 15548 h 221817"/>
                  <a:gd name="connsiteX3" fmla="*/ 333003 w 422797"/>
                  <a:gd name="connsiteY3" fmla="*/ 30540 h 221817"/>
                  <a:gd name="connsiteX4" fmla="*/ 422797 w 422797"/>
                  <a:gd name="connsiteY4" fmla="*/ 220580 h 221817"/>
                  <a:gd name="connsiteX5" fmla="*/ 310798 w 422797"/>
                  <a:gd name="connsiteY5" fmla="*/ 116408 h 221817"/>
                  <a:gd name="connsiteX6" fmla="*/ 314965 w 422797"/>
                  <a:gd name="connsiteY6" fmla="*/ 196680 h 221817"/>
                  <a:gd name="connsiteX7" fmla="*/ 40089 w 422797"/>
                  <a:gd name="connsiteY7" fmla="*/ 200428 h 221817"/>
                  <a:gd name="connsiteX8" fmla="*/ 1352 w 422797"/>
                  <a:gd name="connsiteY8" fmla="*/ 32086 h 221817"/>
                  <a:gd name="connsiteX0" fmla="*/ 1352 w 422797"/>
                  <a:gd name="connsiteY0" fmla="*/ 32086 h 220818"/>
                  <a:gd name="connsiteX1" fmla="*/ 129976 w 422797"/>
                  <a:gd name="connsiteY1" fmla="*/ 23042 h 220818"/>
                  <a:gd name="connsiteX2" fmla="*/ 207425 w 422797"/>
                  <a:gd name="connsiteY2" fmla="*/ 15548 h 220818"/>
                  <a:gd name="connsiteX3" fmla="*/ 333003 w 422797"/>
                  <a:gd name="connsiteY3" fmla="*/ 30540 h 220818"/>
                  <a:gd name="connsiteX4" fmla="*/ 422797 w 422797"/>
                  <a:gd name="connsiteY4" fmla="*/ 220580 h 220818"/>
                  <a:gd name="connsiteX5" fmla="*/ 310798 w 422797"/>
                  <a:gd name="connsiteY5" fmla="*/ 116408 h 220818"/>
                  <a:gd name="connsiteX6" fmla="*/ 314965 w 422797"/>
                  <a:gd name="connsiteY6" fmla="*/ 196680 h 220818"/>
                  <a:gd name="connsiteX7" fmla="*/ 40089 w 422797"/>
                  <a:gd name="connsiteY7" fmla="*/ 200428 h 220818"/>
                  <a:gd name="connsiteX8" fmla="*/ 1352 w 422797"/>
                  <a:gd name="connsiteY8" fmla="*/ 32086 h 220818"/>
                  <a:gd name="connsiteX0" fmla="*/ 1352 w 484089"/>
                  <a:gd name="connsiteY0" fmla="*/ 27827 h 217104"/>
                  <a:gd name="connsiteX1" fmla="*/ 129976 w 484089"/>
                  <a:gd name="connsiteY1" fmla="*/ 18783 h 217104"/>
                  <a:gd name="connsiteX2" fmla="*/ 207425 w 484089"/>
                  <a:gd name="connsiteY2" fmla="*/ 11289 h 217104"/>
                  <a:gd name="connsiteX3" fmla="*/ 333003 w 484089"/>
                  <a:gd name="connsiteY3" fmla="*/ 26281 h 217104"/>
                  <a:gd name="connsiteX4" fmla="*/ 481631 w 484089"/>
                  <a:gd name="connsiteY4" fmla="*/ 115751 h 217104"/>
                  <a:gd name="connsiteX5" fmla="*/ 422797 w 484089"/>
                  <a:gd name="connsiteY5" fmla="*/ 216321 h 217104"/>
                  <a:gd name="connsiteX6" fmla="*/ 310798 w 484089"/>
                  <a:gd name="connsiteY6" fmla="*/ 112149 h 217104"/>
                  <a:gd name="connsiteX7" fmla="*/ 314965 w 484089"/>
                  <a:gd name="connsiteY7" fmla="*/ 192421 h 217104"/>
                  <a:gd name="connsiteX8" fmla="*/ 40089 w 484089"/>
                  <a:gd name="connsiteY8" fmla="*/ 196169 h 217104"/>
                  <a:gd name="connsiteX9" fmla="*/ 1352 w 484089"/>
                  <a:gd name="connsiteY9" fmla="*/ 27827 h 217104"/>
                  <a:gd name="connsiteX0" fmla="*/ 1352 w 481727"/>
                  <a:gd name="connsiteY0" fmla="*/ 27448 h 216679"/>
                  <a:gd name="connsiteX1" fmla="*/ 129976 w 481727"/>
                  <a:gd name="connsiteY1" fmla="*/ 18404 h 216679"/>
                  <a:gd name="connsiteX2" fmla="*/ 207425 w 481727"/>
                  <a:gd name="connsiteY2" fmla="*/ 10910 h 216679"/>
                  <a:gd name="connsiteX3" fmla="*/ 333003 w 481727"/>
                  <a:gd name="connsiteY3" fmla="*/ 25902 h 216679"/>
                  <a:gd name="connsiteX4" fmla="*/ 434564 w 481727"/>
                  <a:gd name="connsiteY4" fmla="*/ 104196 h 216679"/>
                  <a:gd name="connsiteX5" fmla="*/ 481631 w 481727"/>
                  <a:gd name="connsiteY5" fmla="*/ 115372 h 216679"/>
                  <a:gd name="connsiteX6" fmla="*/ 422797 w 481727"/>
                  <a:gd name="connsiteY6" fmla="*/ 215942 h 216679"/>
                  <a:gd name="connsiteX7" fmla="*/ 310798 w 481727"/>
                  <a:gd name="connsiteY7" fmla="*/ 111770 h 216679"/>
                  <a:gd name="connsiteX8" fmla="*/ 314965 w 481727"/>
                  <a:gd name="connsiteY8" fmla="*/ 192042 h 216679"/>
                  <a:gd name="connsiteX9" fmla="*/ 40089 w 481727"/>
                  <a:gd name="connsiteY9" fmla="*/ 195790 h 216679"/>
                  <a:gd name="connsiteX10" fmla="*/ 1352 w 481727"/>
                  <a:gd name="connsiteY10" fmla="*/ 27448 h 216679"/>
                  <a:gd name="connsiteX0" fmla="*/ 1352 w 481727"/>
                  <a:gd name="connsiteY0" fmla="*/ 29075 h 218306"/>
                  <a:gd name="connsiteX1" fmla="*/ 129976 w 481727"/>
                  <a:gd name="connsiteY1" fmla="*/ 20031 h 218306"/>
                  <a:gd name="connsiteX2" fmla="*/ 207425 w 481727"/>
                  <a:gd name="connsiteY2" fmla="*/ 12537 h 218306"/>
                  <a:gd name="connsiteX3" fmla="*/ 333003 w 481727"/>
                  <a:gd name="connsiteY3" fmla="*/ 27529 h 218306"/>
                  <a:gd name="connsiteX4" fmla="*/ 422797 w 481727"/>
                  <a:gd name="connsiteY4" fmla="*/ 150521 h 218306"/>
                  <a:gd name="connsiteX5" fmla="*/ 434564 w 481727"/>
                  <a:gd name="connsiteY5" fmla="*/ 105823 h 218306"/>
                  <a:gd name="connsiteX6" fmla="*/ 481631 w 481727"/>
                  <a:gd name="connsiteY6" fmla="*/ 116999 h 218306"/>
                  <a:gd name="connsiteX7" fmla="*/ 422797 w 481727"/>
                  <a:gd name="connsiteY7" fmla="*/ 217569 h 218306"/>
                  <a:gd name="connsiteX8" fmla="*/ 310798 w 481727"/>
                  <a:gd name="connsiteY8" fmla="*/ 113397 h 218306"/>
                  <a:gd name="connsiteX9" fmla="*/ 314965 w 481727"/>
                  <a:gd name="connsiteY9" fmla="*/ 193669 h 218306"/>
                  <a:gd name="connsiteX10" fmla="*/ 40089 w 481727"/>
                  <a:gd name="connsiteY10" fmla="*/ 197417 h 218306"/>
                  <a:gd name="connsiteX11" fmla="*/ 1352 w 481727"/>
                  <a:gd name="connsiteY11" fmla="*/ 29075 h 218306"/>
                  <a:gd name="connsiteX0" fmla="*/ 1352 w 481727"/>
                  <a:gd name="connsiteY0" fmla="*/ 29186 h 218417"/>
                  <a:gd name="connsiteX1" fmla="*/ 129976 w 481727"/>
                  <a:gd name="connsiteY1" fmla="*/ 20142 h 218417"/>
                  <a:gd name="connsiteX2" fmla="*/ 207425 w 481727"/>
                  <a:gd name="connsiteY2" fmla="*/ 12648 h 218417"/>
                  <a:gd name="connsiteX3" fmla="*/ 333003 w 481727"/>
                  <a:gd name="connsiteY3" fmla="*/ 27640 h 218417"/>
                  <a:gd name="connsiteX4" fmla="*/ 416913 w 481727"/>
                  <a:gd name="connsiteY4" fmla="*/ 153427 h 218417"/>
                  <a:gd name="connsiteX5" fmla="*/ 434564 w 481727"/>
                  <a:gd name="connsiteY5" fmla="*/ 105934 h 218417"/>
                  <a:gd name="connsiteX6" fmla="*/ 481631 w 481727"/>
                  <a:gd name="connsiteY6" fmla="*/ 117110 h 218417"/>
                  <a:gd name="connsiteX7" fmla="*/ 422797 w 481727"/>
                  <a:gd name="connsiteY7" fmla="*/ 217680 h 218417"/>
                  <a:gd name="connsiteX8" fmla="*/ 310798 w 481727"/>
                  <a:gd name="connsiteY8" fmla="*/ 113508 h 218417"/>
                  <a:gd name="connsiteX9" fmla="*/ 314965 w 481727"/>
                  <a:gd name="connsiteY9" fmla="*/ 193780 h 218417"/>
                  <a:gd name="connsiteX10" fmla="*/ 40089 w 481727"/>
                  <a:gd name="connsiteY10" fmla="*/ 197528 h 218417"/>
                  <a:gd name="connsiteX11" fmla="*/ 1352 w 481727"/>
                  <a:gd name="connsiteY11" fmla="*/ 29186 h 218417"/>
                  <a:gd name="connsiteX0" fmla="*/ 1352 w 481727"/>
                  <a:gd name="connsiteY0" fmla="*/ 29186 h 218417"/>
                  <a:gd name="connsiteX1" fmla="*/ 129976 w 481727"/>
                  <a:gd name="connsiteY1" fmla="*/ 20142 h 218417"/>
                  <a:gd name="connsiteX2" fmla="*/ 207425 w 481727"/>
                  <a:gd name="connsiteY2" fmla="*/ 12648 h 218417"/>
                  <a:gd name="connsiteX3" fmla="*/ 333003 w 481727"/>
                  <a:gd name="connsiteY3" fmla="*/ 27640 h 218417"/>
                  <a:gd name="connsiteX4" fmla="*/ 416913 w 481727"/>
                  <a:gd name="connsiteY4" fmla="*/ 153427 h 218417"/>
                  <a:gd name="connsiteX5" fmla="*/ 434564 w 481727"/>
                  <a:gd name="connsiteY5" fmla="*/ 105934 h 218417"/>
                  <a:gd name="connsiteX6" fmla="*/ 481631 w 481727"/>
                  <a:gd name="connsiteY6" fmla="*/ 117110 h 218417"/>
                  <a:gd name="connsiteX7" fmla="*/ 422797 w 481727"/>
                  <a:gd name="connsiteY7" fmla="*/ 217680 h 218417"/>
                  <a:gd name="connsiteX8" fmla="*/ 310798 w 481727"/>
                  <a:gd name="connsiteY8" fmla="*/ 113508 h 218417"/>
                  <a:gd name="connsiteX9" fmla="*/ 314965 w 481727"/>
                  <a:gd name="connsiteY9" fmla="*/ 193780 h 218417"/>
                  <a:gd name="connsiteX10" fmla="*/ 40089 w 481727"/>
                  <a:gd name="connsiteY10" fmla="*/ 197528 h 218417"/>
                  <a:gd name="connsiteX11" fmla="*/ 1352 w 481727"/>
                  <a:gd name="connsiteY11" fmla="*/ 29186 h 218417"/>
                  <a:gd name="connsiteX0" fmla="*/ 1352 w 481727"/>
                  <a:gd name="connsiteY0" fmla="*/ 29186 h 218417"/>
                  <a:gd name="connsiteX1" fmla="*/ 129976 w 481727"/>
                  <a:gd name="connsiteY1" fmla="*/ 20142 h 218417"/>
                  <a:gd name="connsiteX2" fmla="*/ 207425 w 481727"/>
                  <a:gd name="connsiteY2" fmla="*/ 12648 h 218417"/>
                  <a:gd name="connsiteX3" fmla="*/ 333003 w 481727"/>
                  <a:gd name="connsiteY3" fmla="*/ 27640 h 218417"/>
                  <a:gd name="connsiteX4" fmla="*/ 416913 w 481727"/>
                  <a:gd name="connsiteY4" fmla="*/ 153427 h 218417"/>
                  <a:gd name="connsiteX5" fmla="*/ 411030 w 481727"/>
                  <a:gd name="connsiteY5" fmla="*/ 105934 h 218417"/>
                  <a:gd name="connsiteX6" fmla="*/ 481631 w 481727"/>
                  <a:gd name="connsiteY6" fmla="*/ 117110 h 218417"/>
                  <a:gd name="connsiteX7" fmla="*/ 422797 w 481727"/>
                  <a:gd name="connsiteY7" fmla="*/ 217680 h 218417"/>
                  <a:gd name="connsiteX8" fmla="*/ 310798 w 481727"/>
                  <a:gd name="connsiteY8" fmla="*/ 113508 h 218417"/>
                  <a:gd name="connsiteX9" fmla="*/ 314965 w 481727"/>
                  <a:gd name="connsiteY9" fmla="*/ 193780 h 218417"/>
                  <a:gd name="connsiteX10" fmla="*/ 40089 w 481727"/>
                  <a:gd name="connsiteY10" fmla="*/ 197528 h 218417"/>
                  <a:gd name="connsiteX11" fmla="*/ 1352 w 481727"/>
                  <a:gd name="connsiteY11" fmla="*/ 29186 h 218417"/>
                  <a:gd name="connsiteX0" fmla="*/ 1352 w 481727"/>
                  <a:gd name="connsiteY0" fmla="*/ 29186 h 218417"/>
                  <a:gd name="connsiteX1" fmla="*/ 129976 w 481727"/>
                  <a:gd name="connsiteY1" fmla="*/ 20142 h 218417"/>
                  <a:gd name="connsiteX2" fmla="*/ 207425 w 481727"/>
                  <a:gd name="connsiteY2" fmla="*/ 12648 h 218417"/>
                  <a:gd name="connsiteX3" fmla="*/ 333003 w 481727"/>
                  <a:gd name="connsiteY3" fmla="*/ 27640 h 218417"/>
                  <a:gd name="connsiteX4" fmla="*/ 416913 w 481727"/>
                  <a:gd name="connsiteY4" fmla="*/ 153427 h 218417"/>
                  <a:gd name="connsiteX5" fmla="*/ 428680 w 481727"/>
                  <a:gd name="connsiteY5" fmla="*/ 108728 h 218417"/>
                  <a:gd name="connsiteX6" fmla="*/ 481631 w 481727"/>
                  <a:gd name="connsiteY6" fmla="*/ 117110 h 218417"/>
                  <a:gd name="connsiteX7" fmla="*/ 422797 w 481727"/>
                  <a:gd name="connsiteY7" fmla="*/ 217680 h 218417"/>
                  <a:gd name="connsiteX8" fmla="*/ 310798 w 481727"/>
                  <a:gd name="connsiteY8" fmla="*/ 113508 h 218417"/>
                  <a:gd name="connsiteX9" fmla="*/ 314965 w 481727"/>
                  <a:gd name="connsiteY9" fmla="*/ 193780 h 218417"/>
                  <a:gd name="connsiteX10" fmla="*/ 40089 w 481727"/>
                  <a:gd name="connsiteY10" fmla="*/ 197528 h 218417"/>
                  <a:gd name="connsiteX11" fmla="*/ 1352 w 481727"/>
                  <a:gd name="connsiteY11" fmla="*/ 29186 h 218417"/>
                  <a:gd name="connsiteX0" fmla="*/ 1352 w 481727"/>
                  <a:gd name="connsiteY0" fmla="*/ 28535 h 217766"/>
                  <a:gd name="connsiteX1" fmla="*/ 129976 w 481727"/>
                  <a:gd name="connsiteY1" fmla="*/ 19491 h 217766"/>
                  <a:gd name="connsiteX2" fmla="*/ 207425 w 481727"/>
                  <a:gd name="connsiteY2" fmla="*/ 11997 h 217766"/>
                  <a:gd name="connsiteX3" fmla="*/ 333003 w 481727"/>
                  <a:gd name="connsiteY3" fmla="*/ 26989 h 217766"/>
                  <a:gd name="connsiteX4" fmla="*/ 399263 w 481727"/>
                  <a:gd name="connsiteY4" fmla="*/ 136013 h 217766"/>
                  <a:gd name="connsiteX5" fmla="*/ 428680 w 481727"/>
                  <a:gd name="connsiteY5" fmla="*/ 108077 h 217766"/>
                  <a:gd name="connsiteX6" fmla="*/ 481631 w 481727"/>
                  <a:gd name="connsiteY6" fmla="*/ 116459 h 217766"/>
                  <a:gd name="connsiteX7" fmla="*/ 422797 w 481727"/>
                  <a:gd name="connsiteY7" fmla="*/ 217029 h 217766"/>
                  <a:gd name="connsiteX8" fmla="*/ 310798 w 481727"/>
                  <a:gd name="connsiteY8" fmla="*/ 112857 h 217766"/>
                  <a:gd name="connsiteX9" fmla="*/ 314965 w 481727"/>
                  <a:gd name="connsiteY9" fmla="*/ 193129 h 217766"/>
                  <a:gd name="connsiteX10" fmla="*/ 40089 w 481727"/>
                  <a:gd name="connsiteY10" fmla="*/ 196877 h 217766"/>
                  <a:gd name="connsiteX11" fmla="*/ 1352 w 481727"/>
                  <a:gd name="connsiteY11" fmla="*/ 28535 h 217766"/>
                  <a:gd name="connsiteX0" fmla="*/ 1352 w 481727"/>
                  <a:gd name="connsiteY0" fmla="*/ 28964 h 218195"/>
                  <a:gd name="connsiteX1" fmla="*/ 129976 w 481727"/>
                  <a:gd name="connsiteY1" fmla="*/ 19920 h 218195"/>
                  <a:gd name="connsiteX2" fmla="*/ 207425 w 481727"/>
                  <a:gd name="connsiteY2" fmla="*/ 12426 h 218195"/>
                  <a:gd name="connsiteX3" fmla="*/ 333003 w 481727"/>
                  <a:gd name="connsiteY3" fmla="*/ 27418 h 218195"/>
                  <a:gd name="connsiteX4" fmla="*/ 408088 w 481727"/>
                  <a:gd name="connsiteY4" fmla="*/ 147616 h 218195"/>
                  <a:gd name="connsiteX5" fmla="*/ 428680 w 481727"/>
                  <a:gd name="connsiteY5" fmla="*/ 108506 h 218195"/>
                  <a:gd name="connsiteX6" fmla="*/ 481631 w 481727"/>
                  <a:gd name="connsiteY6" fmla="*/ 116888 h 218195"/>
                  <a:gd name="connsiteX7" fmla="*/ 422797 w 481727"/>
                  <a:gd name="connsiteY7" fmla="*/ 217458 h 218195"/>
                  <a:gd name="connsiteX8" fmla="*/ 310798 w 481727"/>
                  <a:gd name="connsiteY8" fmla="*/ 113286 h 218195"/>
                  <a:gd name="connsiteX9" fmla="*/ 314965 w 481727"/>
                  <a:gd name="connsiteY9" fmla="*/ 193558 h 218195"/>
                  <a:gd name="connsiteX10" fmla="*/ 40089 w 481727"/>
                  <a:gd name="connsiteY10" fmla="*/ 197306 h 218195"/>
                  <a:gd name="connsiteX11" fmla="*/ 1352 w 481727"/>
                  <a:gd name="connsiteY11" fmla="*/ 28964 h 218195"/>
                  <a:gd name="connsiteX0" fmla="*/ 1352 w 481727"/>
                  <a:gd name="connsiteY0" fmla="*/ 28964 h 218195"/>
                  <a:gd name="connsiteX1" fmla="*/ 129976 w 481727"/>
                  <a:gd name="connsiteY1" fmla="*/ 19920 h 218195"/>
                  <a:gd name="connsiteX2" fmla="*/ 207425 w 481727"/>
                  <a:gd name="connsiteY2" fmla="*/ 12426 h 218195"/>
                  <a:gd name="connsiteX3" fmla="*/ 333003 w 481727"/>
                  <a:gd name="connsiteY3" fmla="*/ 27418 h 218195"/>
                  <a:gd name="connsiteX4" fmla="*/ 390438 w 481727"/>
                  <a:gd name="connsiteY4" fmla="*/ 147616 h 218195"/>
                  <a:gd name="connsiteX5" fmla="*/ 428680 w 481727"/>
                  <a:gd name="connsiteY5" fmla="*/ 108506 h 218195"/>
                  <a:gd name="connsiteX6" fmla="*/ 481631 w 481727"/>
                  <a:gd name="connsiteY6" fmla="*/ 116888 h 218195"/>
                  <a:gd name="connsiteX7" fmla="*/ 422797 w 481727"/>
                  <a:gd name="connsiteY7" fmla="*/ 217458 h 218195"/>
                  <a:gd name="connsiteX8" fmla="*/ 310798 w 481727"/>
                  <a:gd name="connsiteY8" fmla="*/ 113286 h 218195"/>
                  <a:gd name="connsiteX9" fmla="*/ 314965 w 481727"/>
                  <a:gd name="connsiteY9" fmla="*/ 193558 h 218195"/>
                  <a:gd name="connsiteX10" fmla="*/ 40089 w 481727"/>
                  <a:gd name="connsiteY10" fmla="*/ 197306 h 218195"/>
                  <a:gd name="connsiteX11" fmla="*/ 1352 w 481727"/>
                  <a:gd name="connsiteY11" fmla="*/ 28964 h 218195"/>
                  <a:gd name="connsiteX0" fmla="*/ 1352 w 481727"/>
                  <a:gd name="connsiteY0" fmla="*/ 28964 h 218195"/>
                  <a:gd name="connsiteX1" fmla="*/ 129976 w 481727"/>
                  <a:gd name="connsiteY1" fmla="*/ 19920 h 218195"/>
                  <a:gd name="connsiteX2" fmla="*/ 207425 w 481727"/>
                  <a:gd name="connsiteY2" fmla="*/ 12426 h 218195"/>
                  <a:gd name="connsiteX3" fmla="*/ 333003 w 481727"/>
                  <a:gd name="connsiteY3" fmla="*/ 27418 h 218195"/>
                  <a:gd name="connsiteX4" fmla="*/ 390438 w 481727"/>
                  <a:gd name="connsiteY4" fmla="*/ 147616 h 218195"/>
                  <a:gd name="connsiteX5" fmla="*/ 428680 w 481727"/>
                  <a:gd name="connsiteY5" fmla="*/ 108506 h 218195"/>
                  <a:gd name="connsiteX6" fmla="*/ 481631 w 481727"/>
                  <a:gd name="connsiteY6" fmla="*/ 116888 h 218195"/>
                  <a:gd name="connsiteX7" fmla="*/ 422797 w 481727"/>
                  <a:gd name="connsiteY7" fmla="*/ 217458 h 218195"/>
                  <a:gd name="connsiteX8" fmla="*/ 310798 w 481727"/>
                  <a:gd name="connsiteY8" fmla="*/ 113286 h 218195"/>
                  <a:gd name="connsiteX9" fmla="*/ 314965 w 481727"/>
                  <a:gd name="connsiteY9" fmla="*/ 193558 h 218195"/>
                  <a:gd name="connsiteX10" fmla="*/ 40089 w 481727"/>
                  <a:gd name="connsiteY10" fmla="*/ 197306 h 218195"/>
                  <a:gd name="connsiteX11" fmla="*/ 1352 w 481727"/>
                  <a:gd name="connsiteY11" fmla="*/ 28964 h 218195"/>
                  <a:gd name="connsiteX0" fmla="*/ 1352 w 481727"/>
                  <a:gd name="connsiteY0" fmla="*/ 29187 h 218418"/>
                  <a:gd name="connsiteX1" fmla="*/ 129976 w 481727"/>
                  <a:gd name="connsiteY1" fmla="*/ 20143 h 218418"/>
                  <a:gd name="connsiteX2" fmla="*/ 207425 w 481727"/>
                  <a:gd name="connsiteY2" fmla="*/ 12649 h 218418"/>
                  <a:gd name="connsiteX3" fmla="*/ 333003 w 481727"/>
                  <a:gd name="connsiteY3" fmla="*/ 27641 h 218418"/>
                  <a:gd name="connsiteX4" fmla="*/ 419855 w 481727"/>
                  <a:gd name="connsiteY4" fmla="*/ 153427 h 218418"/>
                  <a:gd name="connsiteX5" fmla="*/ 428680 w 481727"/>
                  <a:gd name="connsiteY5" fmla="*/ 108729 h 218418"/>
                  <a:gd name="connsiteX6" fmla="*/ 481631 w 481727"/>
                  <a:gd name="connsiteY6" fmla="*/ 117111 h 218418"/>
                  <a:gd name="connsiteX7" fmla="*/ 422797 w 481727"/>
                  <a:gd name="connsiteY7" fmla="*/ 217681 h 218418"/>
                  <a:gd name="connsiteX8" fmla="*/ 310798 w 481727"/>
                  <a:gd name="connsiteY8" fmla="*/ 113509 h 218418"/>
                  <a:gd name="connsiteX9" fmla="*/ 314965 w 481727"/>
                  <a:gd name="connsiteY9" fmla="*/ 193781 h 218418"/>
                  <a:gd name="connsiteX10" fmla="*/ 40089 w 481727"/>
                  <a:gd name="connsiteY10" fmla="*/ 197529 h 218418"/>
                  <a:gd name="connsiteX11" fmla="*/ 1352 w 481727"/>
                  <a:gd name="connsiteY11" fmla="*/ 29187 h 218418"/>
                  <a:gd name="connsiteX0" fmla="*/ 1352 w 481727"/>
                  <a:gd name="connsiteY0" fmla="*/ 29187 h 218418"/>
                  <a:gd name="connsiteX1" fmla="*/ 129976 w 481727"/>
                  <a:gd name="connsiteY1" fmla="*/ 20143 h 218418"/>
                  <a:gd name="connsiteX2" fmla="*/ 207425 w 481727"/>
                  <a:gd name="connsiteY2" fmla="*/ 12649 h 218418"/>
                  <a:gd name="connsiteX3" fmla="*/ 333003 w 481727"/>
                  <a:gd name="connsiteY3" fmla="*/ 27641 h 218418"/>
                  <a:gd name="connsiteX4" fmla="*/ 419855 w 481727"/>
                  <a:gd name="connsiteY4" fmla="*/ 153427 h 218418"/>
                  <a:gd name="connsiteX5" fmla="*/ 428680 w 481727"/>
                  <a:gd name="connsiteY5" fmla="*/ 108729 h 218418"/>
                  <a:gd name="connsiteX6" fmla="*/ 481631 w 481727"/>
                  <a:gd name="connsiteY6" fmla="*/ 117111 h 218418"/>
                  <a:gd name="connsiteX7" fmla="*/ 422797 w 481727"/>
                  <a:gd name="connsiteY7" fmla="*/ 217681 h 218418"/>
                  <a:gd name="connsiteX8" fmla="*/ 310798 w 481727"/>
                  <a:gd name="connsiteY8" fmla="*/ 113509 h 218418"/>
                  <a:gd name="connsiteX9" fmla="*/ 314965 w 481727"/>
                  <a:gd name="connsiteY9" fmla="*/ 193781 h 218418"/>
                  <a:gd name="connsiteX10" fmla="*/ 40089 w 481727"/>
                  <a:gd name="connsiteY10" fmla="*/ 197529 h 218418"/>
                  <a:gd name="connsiteX11" fmla="*/ 1352 w 481727"/>
                  <a:gd name="connsiteY11" fmla="*/ 29187 h 218418"/>
                  <a:gd name="connsiteX0" fmla="*/ 1352 w 481727"/>
                  <a:gd name="connsiteY0" fmla="*/ 29187 h 218418"/>
                  <a:gd name="connsiteX1" fmla="*/ 129976 w 481727"/>
                  <a:gd name="connsiteY1" fmla="*/ 20143 h 218418"/>
                  <a:gd name="connsiteX2" fmla="*/ 207425 w 481727"/>
                  <a:gd name="connsiteY2" fmla="*/ 12649 h 218418"/>
                  <a:gd name="connsiteX3" fmla="*/ 333003 w 481727"/>
                  <a:gd name="connsiteY3" fmla="*/ 27641 h 218418"/>
                  <a:gd name="connsiteX4" fmla="*/ 419855 w 481727"/>
                  <a:gd name="connsiteY4" fmla="*/ 153427 h 218418"/>
                  <a:gd name="connsiteX5" fmla="*/ 452214 w 481727"/>
                  <a:gd name="connsiteY5" fmla="*/ 114316 h 218418"/>
                  <a:gd name="connsiteX6" fmla="*/ 481631 w 481727"/>
                  <a:gd name="connsiteY6" fmla="*/ 117111 h 218418"/>
                  <a:gd name="connsiteX7" fmla="*/ 422797 w 481727"/>
                  <a:gd name="connsiteY7" fmla="*/ 217681 h 218418"/>
                  <a:gd name="connsiteX8" fmla="*/ 310798 w 481727"/>
                  <a:gd name="connsiteY8" fmla="*/ 113509 h 218418"/>
                  <a:gd name="connsiteX9" fmla="*/ 314965 w 481727"/>
                  <a:gd name="connsiteY9" fmla="*/ 193781 h 218418"/>
                  <a:gd name="connsiteX10" fmla="*/ 40089 w 481727"/>
                  <a:gd name="connsiteY10" fmla="*/ 197529 h 218418"/>
                  <a:gd name="connsiteX11" fmla="*/ 1352 w 481727"/>
                  <a:gd name="connsiteY11" fmla="*/ 29187 h 218418"/>
                  <a:gd name="connsiteX0" fmla="*/ 1352 w 481727"/>
                  <a:gd name="connsiteY0" fmla="*/ 29187 h 218418"/>
                  <a:gd name="connsiteX1" fmla="*/ 129976 w 481727"/>
                  <a:gd name="connsiteY1" fmla="*/ 20143 h 218418"/>
                  <a:gd name="connsiteX2" fmla="*/ 207425 w 481727"/>
                  <a:gd name="connsiteY2" fmla="*/ 12649 h 218418"/>
                  <a:gd name="connsiteX3" fmla="*/ 333003 w 481727"/>
                  <a:gd name="connsiteY3" fmla="*/ 27641 h 218418"/>
                  <a:gd name="connsiteX4" fmla="*/ 419855 w 481727"/>
                  <a:gd name="connsiteY4" fmla="*/ 153427 h 218418"/>
                  <a:gd name="connsiteX5" fmla="*/ 452214 w 481727"/>
                  <a:gd name="connsiteY5" fmla="*/ 114316 h 218418"/>
                  <a:gd name="connsiteX6" fmla="*/ 481631 w 481727"/>
                  <a:gd name="connsiteY6" fmla="*/ 117111 h 218418"/>
                  <a:gd name="connsiteX7" fmla="*/ 422797 w 481727"/>
                  <a:gd name="connsiteY7" fmla="*/ 217681 h 218418"/>
                  <a:gd name="connsiteX8" fmla="*/ 310798 w 481727"/>
                  <a:gd name="connsiteY8" fmla="*/ 113509 h 218418"/>
                  <a:gd name="connsiteX9" fmla="*/ 314965 w 481727"/>
                  <a:gd name="connsiteY9" fmla="*/ 193781 h 218418"/>
                  <a:gd name="connsiteX10" fmla="*/ 40089 w 481727"/>
                  <a:gd name="connsiteY10" fmla="*/ 197529 h 218418"/>
                  <a:gd name="connsiteX11" fmla="*/ 1352 w 481727"/>
                  <a:gd name="connsiteY11" fmla="*/ 29187 h 218418"/>
                  <a:gd name="connsiteX0" fmla="*/ 1352 w 481727"/>
                  <a:gd name="connsiteY0" fmla="*/ 28856 h 218087"/>
                  <a:gd name="connsiteX1" fmla="*/ 129976 w 481727"/>
                  <a:gd name="connsiteY1" fmla="*/ 19812 h 218087"/>
                  <a:gd name="connsiteX2" fmla="*/ 207425 w 481727"/>
                  <a:gd name="connsiteY2" fmla="*/ 12318 h 218087"/>
                  <a:gd name="connsiteX3" fmla="*/ 333003 w 481727"/>
                  <a:gd name="connsiteY3" fmla="*/ 27310 h 218087"/>
                  <a:gd name="connsiteX4" fmla="*/ 431622 w 481727"/>
                  <a:gd name="connsiteY4" fmla="*/ 144715 h 218087"/>
                  <a:gd name="connsiteX5" fmla="*/ 452214 w 481727"/>
                  <a:gd name="connsiteY5" fmla="*/ 113985 h 218087"/>
                  <a:gd name="connsiteX6" fmla="*/ 481631 w 481727"/>
                  <a:gd name="connsiteY6" fmla="*/ 116780 h 218087"/>
                  <a:gd name="connsiteX7" fmla="*/ 422797 w 481727"/>
                  <a:gd name="connsiteY7" fmla="*/ 217350 h 218087"/>
                  <a:gd name="connsiteX8" fmla="*/ 310798 w 481727"/>
                  <a:gd name="connsiteY8" fmla="*/ 113178 h 218087"/>
                  <a:gd name="connsiteX9" fmla="*/ 314965 w 481727"/>
                  <a:gd name="connsiteY9" fmla="*/ 193450 h 218087"/>
                  <a:gd name="connsiteX10" fmla="*/ 40089 w 481727"/>
                  <a:gd name="connsiteY10" fmla="*/ 197198 h 218087"/>
                  <a:gd name="connsiteX11" fmla="*/ 1352 w 481727"/>
                  <a:gd name="connsiteY11" fmla="*/ 28856 h 218087"/>
                  <a:gd name="connsiteX0" fmla="*/ 1352 w 481727"/>
                  <a:gd name="connsiteY0" fmla="*/ 32447 h 221678"/>
                  <a:gd name="connsiteX1" fmla="*/ 129976 w 481727"/>
                  <a:gd name="connsiteY1" fmla="*/ 23403 h 221678"/>
                  <a:gd name="connsiteX2" fmla="*/ 207425 w 481727"/>
                  <a:gd name="connsiteY2" fmla="*/ 15909 h 221678"/>
                  <a:gd name="connsiteX3" fmla="*/ 341415 w 481727"/>
                  <a:gd name="connsiteY3" fmla="*/ 20250 h 221678"/>
                  <a:gd name="connsiteX4" fmla="*/ 431622 w 481727"/>
                  <a:gd name="connsiteY4" fmla="*/ 148306 h 221678"/>
                  <a:gd name="connsiteX5" fmla="*/ 452214 w 481727"/>
                  <a:gd name="connsiteY5" fmla="*/ 117576 h 221678"/>
                  <a:gd name="connsiteX6" fmla="*/ 481631 w 481727"/>
                  <a:gd name="connsiteY6" fmla="*/ 120371 h 221678"/>
                  <a:gd name="connsiteX7" fmla="*/ 422797 w 481727"/>
                  <a:gd name="connsiteY7" fmla="*/ 220941 h 221678"/>
                  <a:gd name="connsiteX8" fmla="*/ 310798 w 481727"/>
                  <a:gd name="connsiteY8" fmla="*/ 116769 h 221678"/>
                  <a:gd name="connsiteX9" fmla="*/ 314965 w 481727"/>
                  <a:gd name="connsiteY9" fmla="*/ 197041 h 221678"/>
                  <a:gd name="connsiteX10" fmla="*/ 40089 w 481727"/>
                  <a:gd name="connsiteY10" fmla="*/ 200789 h 221678"/>
                  <a:gd name="connsiteX11" fmla="*/ 1352 w 481727"/>
                  <a:gd name="connsiteY11" fmla="*/ 32447 h 221678"/>
                  <a:gd name="connsiteX0" fmla="*/ 1352 w 481727"/>
                  <a:gd name="connsiteY0" fmla="*/ 40270 h 229501"/>
                  <a:gd name="connsiteX1" fmla="*/ 129976 w 481727"/>
                  <a:gd name="connsiteY1" fmla="*/ 31226 h 229501"/>
                  <a:gd name="connsiteX2" fmla="*/ 207425 w 481727"/>
                  <a:gd name="connsiteY2" fmla="*/ 23732 h 229501"/>
                  <a:gd name="connsiteX3" fmla="*/ 341415 w 481727"/>
                  <a:gd name="connsiteY3" fmla="*/ 28073 h 229501"/>
                  <a:gd name="connsiteX4" fmla="*/ 431622 w 481727"/>
                  <a:gd name="connsiteY4" fmla="*/ 156129 h 229501"/>
                  <a:gd name="connsiteX5" fmla="*/ 452214 w 481727"/>
                  <a:gd name="connsiteY5" fmla="*/ 125399 h 229501"/>
                  <a:gd name="connsiteX6" fmla="*/ 481631 w 481727"/>
                  <a:gd name="connsiteY6" fmla="*/ 128194 h 229501"/>
                  <a:gd name="connsiteX7" fmla="*/ 422797 w 481727"/>
                  <a:gd name="connsiteY7" fmla="*/ 228764 h 229501"/>
                  <a:gd name="connsiteX8" fmla="*/ 310798 w 481727"/>
                  <a:gd name="connsiteY8" fmla="*/ 124592 h 229501"/>
                  <a:gd name="connsiteX9" fmla="*/ 314965 w 481727"/>
                  <a:gd name="connsiteY9" fmla="*/ 204864 h 229501"/>
                  <a:gd name="connsiteX10" fmla="*/ 40089 w 481727"/>
                  <a:gd name="connsiteY10" fmla="*/ 208612 h 229501"/>
                  <a:gd name="connsiteX11" fmla="*/ 1352 w 481727"/>
                  <a:gd name="connsiteY11" fmla="*/ 40270 h 229501"/>
                  <a:gd name="connsiteX0" fmla="*/ 1352 w 481727"/>
                  <a:gd name="connsiteY0" fmla="*/ 28110 h 217341"/>
                  <a:gd name="connsiteX1" fmla="*/ 129976 w 481727"/>
                  <a:gd name="connsiteY1" fmla="*/ 19066 h 217341"/>
                  <a:gd name="connsiteX2" fmla="*/ 207425 w 481727"/>
                  <a:gd name="connsiteY2" fmla="*/ 11572 h 217341"/>
                  <a:gd name="connsiteX3" fmla="*/ 355435 w 481727"/>
                  <a:gd name="connsiteY3" fmla="*/ 47866 h 217341"/>
                  <a:gd name="connsiteX4" fmla="*/ 431622 w 481727"/>
                  <a:gd name="connsiteY4" fmla="*/ 143969 h 217341"/>
                  <a:gd name="connsiteX5" fmla="*/ 452214 w 481727"/>
                  <a:gd name="connsiteY5" fmla="*/ 113239 h 217341"/>
                  <a:gd name="connsiteX6" fmla="*/ 481631 w 481727"/>
                  <a:gd name="connsiteY6" fmla="*/ 116034 h 217341"/>
                  <a:gd name="connsiteX7" fmla="*/ 422797 w 481727"/>
                  <a:gd name="connsiteY7" fmla="*/ 216604 h 217341"/>
                  <a:gd name="connsiteX8" fmla="*/ 310798 w 481727"/>
                  <a:gd name="connsiteY8" fmla="*/ 112432 h 217341"/>
                  <a:gd name="connsiteX9" fmla="*/ 314965 w 481727"/>
                  <a:gd name="connsiteY9" fmla="*/ 192704 h 217341"/>
                  <a:gd name="connsiteX10" fmla="*/ 40089 w 481727"/>
                  <a:gd name="connsiteY10" fmla="*/ 196452 h 217341"/>
                  <a:gd name="connsiteX11" fmla="*/ 1352 w 481727"/>
                  <a:gd name="connsiteY11" fmla="*/ 28110 h 217341"/>
                  <a:gd name="connsiteX0" fmla="*/ 1352 w 481727"/>
                  <a:gd name="connsiteY0" fmla="*/ 25436 h 214667"/>
                  <a:gd name="connsiteX1" fmla="*/ 129976 w 481727"/>
                  <a:gd name="connsiteY1" fmla="*/ 16392 h 214667"/>
                  <a:gd name="connsiteX2" fmla="*/ 207425 w 481727"/>
                  <a:gd name="connsiteY2" fmla="*/ 8898 h 214667"/>
                  <a:gd name="connsiteX3" fmla="*/ 355435 w 481727"/>
                  <a:gd name="connsiteY3" fmla="*/ 45192 h 214667"/>
                  <a:gd name="connsiteX4" fmla="*/ 431622 w 481727"/>
                  <a:gd name="connsiteY4" fmla="*/ 141295 h 214667"/>
                  <a:gd name="connsiteX5" fmla="*/ 452214 w 481727"/>
                  <a:gd name="connsiteY5" fmla="*/ 110565 h 214667"/>
                  <a:gd name="connsiteX6" fmla="*/ 481631 w 481727"/>
                  <a:gd name="connsiteY6" fmla="*/ 113360 h 214667"/>
                  <a:gd name="connsiteX7" fmla="*/ 422797 w 481727"/>
                  <a:gd name="connsiteY7" fmla="*/ 213930 h 214667"/>
                  <a:gd name="connsiteX8" fmla="*/ 310798 w 481727"/>
                  <a:gd name="connsiteY8" fmla="*/ 109758 h 214667"/>
                  <a:gd name="connsiteX9" fmla="*/ 314965 w 481727"/>
                  <a:gd name="connsiteY9" fmla="*/ 190030 h 214667"/>
                  <a:gd name="connsiteX10" fmla="*/ 40089 w 481727"/>
                  <a:gd name="connsiteY10" fmla="*/ 193778 h 214667"/>
                  <a:gd name="connsiteX11" fmla="*/ 1352 w 481727"/>
                  <a:gd name="connsiteY11" fmla="*/ 25436 h 214667"/>
                  <a:gd name="connsiteX0" fmla="*/ 1352 w 481727"/>
                  <a:gd name="connsiteY0" fmla="*/ 25436 h 214667"/>
                  <a:gd name="connsiteX1" fmla="*/ 129976 w 481727"/>
                  <a:gd name="connsiteY1" fmla="*/ 16392 h 214667"/>
                  <a:gd name="connsiteX2" fmla="*/ 207425 w 481727"/>
                  <a:gd name="connsiteY2" fmla="*/ 8898 h 214667"/>
                  <a:gd name="connsiteX3" fmla="*/ 355435 w 481727"/>
                  <a:gd name="connsiteY3" fmla="*/ 45192 h 214667"/>
                  <a:gd name="connsiteX4" fmla="*/ 431622 w 481727"/>
                  <a:gd name="connsiteY4" fmla="*/ 141295 h 214667"/>
                  <a:gd name="connsiteX5" fmla="*/ 435392 w 481727"/>
                  <a:gd name="connsiteY5" fmla="*/ 97251 h 214667"/>
                  <a:gd name="connsiteX6" fmla="*/ 481631 w 481727"/>
                  <a:gd name="connsiteY6" fmla="*/ 113360 h 214667"/>
                  <a:gd name="connsiteX7" fmla="*/ 422797 w 481727"/>
                  <a:gd name="connsiteY7" fmla="*/ 213930 h 214667"/>
                  <a:gd name="connsiteX8" fmla="*/ 310798 w 481727"/>
                  <a:gd name="connsiteY8" fmla="*/ 109758 h 214667"/>
                  <a:gd name="connsiteX9" fmla="*/ 314965 w 481727"/>
                  <a:gd name="connsiteY9" fmla="*/ 190030 h 214667"/>
                  <a:gd name="connsiteX10" fmla="*/ 40089 w 481727"/>
                  <a:gd name="connsiteY10" fmla="*/ 193778 h 214667"/>
                  <a:gd name="connsiteX11" fmla="*/ 1352 w 481727"/>
                  <a:gd name="connsiteY11" fmla="*/ 25436 h 214667"/>
                  <a:gd name="connsiteX0" fmla="*/ 1352 w 481727"/>
                  <a:gd name="connsiteY0" fmla="*/ 25436 h 214667"/>
                  <a:gd name="connsiteX1" fmla="*/ 129976 w 481727"/>
                  <a:gd name="connsiteY1" fmla="*/ 16392 h 214667"/>
                  <a:gd name="connsiteX2" fmla="*/ 207425 w 481727"/>
                  <a:gd name="connsiteY2" fmla="*/ 8898 h 214667"/>
                  <a:gd name="connsiteX3" fmla="*/ 355435 w 481727"/>
                  <a:gd name="connsiteY3" fmla="*/ 45192 h 214667"/>
                  <a:gd name="connsiteX4" fmla="*/ 431622 w 481727"/>
                  <a:gd name="connsiteY4" fmla="*/ 141295 h 214667"/>
                  <a:gd name="connsiteX5" fmla="*/ 435392 w 481727"/>
                  <a:gd name="connsiteY5" fmla="*/ 97251 h 214667"/>
                  <a:gd name="connsiteX6" fmla="*/ 481631 w 481727"/>
                  <a:gd name="connsiteY6" fmla="*/ 113360 h 214667"/>
                  <a:gd name="connsiteX7" fmla="*/ 422797 w 481727"/>
                  <a:gd name="connsiteY7" fmla="*/ 213930 h 214667"/>
                  <a:gd name="connsiteX8" fmla="*/ 310798 w 481727"/>
                  <a:gd name="connsiteY8" fmla="*/ 109758 h 214667"/>
                  <a:gd name="connsiteX9" fmla="*/ 314965 w 481727"/>
                  <a:gd name="connsiteY9" fmla="*/ 190030 h 214667"/>
                  <a:gd name="connsiteX10" fmla="*/ 40089 w 481727"/>
                  <a:gd name="connsiteY10" fmla="*/ 193778 h 214667"/>
                  <a:gd name="connsiteX11" fmla="*/ 1352 w 481727"/>
                  <a:gd name="connsiteY11" fmla="*/ 25436 h 214667"/>
                  <a:gd name="connsiteX0" fmla="*/ 1352 w 481727"/>
                  <a:gd name="connsiteY0" fmla="*/ 25436 h 214667"/>
                  <a:gd name="connsiteX1" fmla="*/ 129976 w 481727"/>
                  <a:gd name="connsiteY1" fmla="*/ 16392 h 214667"/>
                  <a:gd name="connsiteX2" fmla="*/ 207425 w 481727"/>
                  <a:gd name="connsiteY2" fmla="*/ 8898 h 214667"/>
                  <a:gd name="connsiteX3" fmla="*/ 355435 w 481727"/>
                  <a:gd name="connsiteY3" fmla="*/ 45192 h 214667"/>
                  <a:gd name="connsiteX4" fmla="*/ 431622 w 481727"/>
                  <a:gd name="connsiteY4" fmla="*/ 141295 h 214667"/>
                  <a:gd name="connsiteX5" fmla="*/ 443804 w 481727"/>
                  <a:gd name="connsiteY5" fmla="*/ 97251 h 214667"/>
                  <a:gd name="connsiteX6" fmla="*/ 481631 w 481727"/>
                  <a:gd name="connsiteY6" fmla="*/ 113360 h 214667"/>
                  <a:gd name="connsiteX7" fmla="*/ 422797 w 481727"/>
                  <a:gd name="connsiteY7" fmla="*/ 213930 h 214667"/>
                  <a:gd name="connsiteX8" fmla="*/ 310798 w 481727"/>
                  <a:gd name="connsiteY8" fmla="*/ 109758 h 214667"/>
                  <a:gd name="connsiteX9" fmla="*/ 314965 w 481727"/>
                  <a:gd name="connsiteY9" fmla="*/ 190030 h 214667"/>
                  <a:gd name="connsiteX10" fmla="*/ 40089 w 481727"/>
                  <a:gd name="connsiteY10" fmla="*/ 193778 h 214667"/>
                  <a:gd name="connsiteX11" fmla="*/ 1352 w 481727"/>
                  <a:gd name="connsiteY11" fmla="*/ 25436 h 214667"/>
                  <a:gd name="connsiteX0" fmla="*/ 1352 w 481727"/>
                  <a:gd name="connsiteY0" fmla="*/ 25436 h 214667"/>
                  <a:gd name="connsiteX1" fmla="*/ 129976 w 481727"/>
                  <a:gd name="connsiteY1" fmla="*/ 16392 h 214667"/>
                  <a:gd name="connsiteX2" fmla="*/ 207425 w 481727"/>
                  <a:gd name="connsiteY2" fmla="*/ 8898 h 214667"/>
                  <a:gd name="connsiteX3" fmla="*/ 355435 w 481727"/>
                  <a:gd name="connsiteY3" fmla="*/ 45192 h 214667"/>
                  <a:gd name="connsiteX4" fmla="*/ 431622 w 481727"/>
                  <a:gd name="connsiteY4" fmla="*/ 141295 h 214667"/>
                  <a:gd name="connsiteX5" fmla="*/ 443804 w 481727"/>
                  <a:gd name="connsiteY5" fmla="*/ 97251 h 214667"/>
                  <a:gd name="connsiteX6" fmla="*/ 481631 w 481727"/>
                  <a:gd name="connsiteY6" fmla="*/ 113360 h 214667"/>
                  <a:gd name="connsiteX7" fmla="*/ 422797 w 481727"/>
                  <a:gd name="connsiteY7" fmla="*/ 213930 h 214667"/>
                  <a:gd name="connsiteX8" fmla="*/ 310798 w 481727"/>
                  <a:gd name="connsiteY8" fmla="*/ 109758 h 214667"/>
                  <a:gd name="connsiteX9" fmla="*/ 314965 w 481727"/>
                  <a:gd name="connsiteY9" fmla="*/ 190030 h 214667"/>
                  <a:gd name="connsiteX10" fmla="*/ 40089 w 481727"/>
                  <a:gd name="connsiteY10" fmla="*/ 193778 h 214667"/>
                  <a:gd name="connsiteX11" fmla="*/ 1352 w 481727"/>
                  <a:gd name="connsiteY11" fmla="*/ 25436 h 214667"/>
                  <a:gd name="connsiteX0" fmla="*/ 1352 w 462168"/>
                  <a:gd name="connsiteY0" fmla="*/ 25436 h 214689"/>
                  <a:gd name="connsiteX1" fmla="*/ 129976 w 462168"/>
                  <a:gd name="connsiteY1" fmla="*/ 16392 h 214689"/>
                  <a:gd name="connsiteX2" fmla="*/ 207425 w 462168"/>
                  <a:gd name="connsiteY2" fmla="*/ 8898 h 214689"/>
                  <a:gd name="connsiteX3" fmla="*/ 355435 w 462168"/>
                  <a:gd name="connsiteY3" fmla="*/ 45192 h 214689"/>
                  <a:gd name="connsiteX4" fmla="*/ 431622 w 462168"/>
                  <a:gd name="connsiteY4" fmla="*/ 141295 h 214689"/>
                  <a:gd name="connsiteX5" fmla="*/ 443804 w 462168"/>
                  <a:gd name="connsiteY5" fmla="*/ 97251 h 214689"/>
                  <a:gd name="connsiteX6" fmla="*/ 462004 w 462168"/>
                  <a:gd name="connsiteY6" fmla="*/ 116022 h 214689"/>
                  <a:gd name="connsiteX7" fmla="*/ 422797 w 462168"/>
                  <a:gd name="connsiteY7" fmla="*/ 213930 h 214689"/>
                  <a:gd name="connsiteX8" fmla="*/ 310798 w 462168"/>
                  <a:gd name="connsiteY8" fmla="*/ 109758 h 214689"/>
                  <a:gd name="connsiteX9" fmla="*/ 314965 w 462168"/>
                  <a:gd name="connsiteY9" fmla="*/ 190030 h 214689"/>
                  <a:gd name="connsiteX10" fmla="*/ 40089 w 462168"/>
                  <a:gd name="connsiteY10" fmla="*/ 193778 h 214689"/>
                  <a:gd name="connsiteX11" fmla="*/ 1352 w 462168"/>
                  <a:gd name="connsiteY11" fmla="*/ 25436 h 214689"/>
                  <a:gd name="connsiteX0" fmla="*/ 1352 w 462168"/>
                  <a:gd name="connsiteY0" fmla="*/ 25436 h 214689"/>
                  <a:gd name="connsiteX1" fmla="*/ 129976 w 462168"/>
                  <a:gd name="connsiteY1" fmla="*/ 16392 h 214689"/>
                  <a:gd name="connsiteX2" fmla="*/ 207425 w 462168"/>
                  <a:gd name="connsiteY2" fmla="*/ 8898 h 214689"/>
                  <a:gd name="connsiteX3" fmla="*/ 355435 w 462168"/>
                  <a:gd name="connsiteY3" fmla="*/ 45192 h 214689"/>
                  <a:gd name="connsiteX4" fmla="*/ 431622 w 462168"/>
                  <a:gd name="connsiteY4" fmla="*/ 141295 h 214689"/>
                  <a:gd name="connsiteX5" fmla="*/ 443804 w 462168"/>
                  <a:gd name="connsiteY5" fmla="*/ 97251 h 214689"/>
                  <a:gd name="connsiteX6" fmla="*/ 462004 w 462168"/>
                  <a:gd name="connsiteY6" fmla="*/ 116022 h 214689"/>
                  <a:gd name="connsiteX7" fmla="*/ 422797 w 462168"/>
                  <a:gd name="connsiteY7" fmla="*/ 213930 h 214689"/>
                  <a:gd name="connsiteX8" fmla="*/ 310798 w 462168"/>
                  <a:gd name="connsiteY8" fmla="*/ 109758 h 214689"/>
                  <a:gd name="connsiteX9" fmla="*/ 314965 w 462168"/>
                  <a:gd name="connsiteY9" fmla="*/ 190030 h 214689"/>
                  <a:gd name="connsiteX10" fmla="*/ 40089 w 462168"/>
                  <a:gd name="connsiteY10" fmla="*/ 193778 h 214689"/>
                  <a:gd name="connsiteX11" fmla="*/ 1352 w 462168"/>
                  <a:gd name="connsiteY11" fmla="*/ 25436 h 214689"/>
                  <a:gd name="connsiteX0" fmla="*/ 2801 w 463617"/>
                  <a:gd name="connsiteY0" fmla="*/ 25436 h 214689"/>
                  <a:gd name="connsiteX1" fmla="*/ 131425 w 463617"/>
                  <a:gd name="connsiteY1" fmla="*/ 16392 h 214689"/>
                  <a:gd name="connsiteX2" fmla="*/ 208874 w 463617"/>
                  <a:gd name="connsiteY2" fmla="*/ 8898 h 214689"/>
                  <a:gd name="connsiteX3" fmla="*/ 356884 w 463617"/>
                  <a:gd name="connsiteY3" fmla="*/ 45192 h 214689"/>
                  <a:gd name="connsiteX4" fmla="*/ 433071 w 463617"/>
                  <a:gd name="connsiteY4" fmla="*/ 141295 h 214689"/>
                  <a:gd name="connsiteX5" fmla="*/ 445253 w 463617"/>
                  <a:gd name="connsiteY5" fmla="*/ 97251 h 214689"/>
                  <a:gd name="connsiteX6" fmla="*/ 463453 w 463617"/>
                  <a:gd name="connsiteY6" fmla="*/ 116022 h 214689"/>
                  <a:gd name="connsiteX7" fmla="*/ 424246 w 463617"/>
                  <a:gd name="connsiteY7" fmla="*/ 213930 h 214689"/>
                  <a:gd name="connsiteX8" fmla="*/ 312247 w 463617"/>
                  <a:gd name="connsiteY8" fmla="*/ 109758 h 214689"/>
                  <a:gd name="connsiteX9" fmla="*/ 316414 w 463617"/>
                  <a:gd name="connsiteY9" fmla="*/ 190030 h 214689"/>
                  <a:gd name="connsiteX10" fmla="*/ 13500 w 463617"/>
                  <a:gd name="connsiteY10" fmla="*/ 209753 h 214689"/>
                  <a:gd name="connsiteX11" fmla="*/ 2801 w 463617"/>
                  <a:gd name="connsiteY11" fmla="*/ 25436 h 214689"/>
                  <a:gd name="connsiteX0" fmla="*/ 2036 w 462852"/>
                  <a:gd name="connsiteY0" fmla="*/ 25436 h 214689"/>
                  <a:gd name="connsiteX1" fmla="*/ 130660 w 462852"/>
                  <a:gd name="connsiteY1" fmla="*/ 16392 h 214689"/>
                  <a:gd name="connsiteX2" fmla="*/ 208109 w 462852"/>
                  <a:gd name="connsiteY2" fmla="*/ 8898 h 214689"/>
                  <a:gd name="connsiteX3" fmla="*/ 356119 w 462852"/>
                  <a:gd name="connsiteY3" fmla="*/ 45192 h 214689"/>
                  <a:gd name="connsiteX4" fmla="*/ 432306 w 462852"/>
                  <a:gd name="connsiteY4" fmla="*/ 141295 h 214689"/>
                  <a:gd name="connsiteX5" fmla="*/ 444488 w 462852"/>
                  <a:gd name="connsiteY5" fmla="*/ 97251 h 214689"/>
                  <a:gd name="connsiteX6" fmla="*/ 462688 w 462852"/>
                  <a:gd name="connsiteY6" fmla="*/ 116022 h 214689"/>
                  <a:gd name="connsiteX7" fmla="*/ 423481 w 462852"/>
                  <a:gd name="connsiteY7" fmla="*/ 213930 h 214689"/>
                  <a:gd name="connsiteX8" fmla="*/ 311482 w 462852"/>
                  <a:gd name="connsiteY8" fmla="*/ 109758 h 214689"/>
                  <a:gd name="connsiteX9" fmla="*/ 315649 w 462852"/>
                  <a:gd name="connsiteY9" fmla="*/ 190030 h 214689"/>
                  <a:gd name="connsiteX10" fmla="*/ 12735 w 462852"/>
                  <a:gd name="connsiteY10" fmla="*/ 209753 h 214689"/>
                  <a:gd name="connsiteX11" fmla="*/ 2036 w 462852"/>
                  <a:gd name="connsiteY11" fmla="*/ 25436 h 214689"/>
                  <a:gd name="connsiteX0" fmla="*/ 14536 w 475352"/>
                  <a:gd name="connsiteY0" fmla="*/ 25436 h 214689"/>
                  <a:gd name="connsiteX1" fmla="*/ 143160 w 475352"/>
                  <a:gd name="connsiteY1" fmla="*/ 16392 h 214689"/>
                  <a:gd name="connsiteX2" fmla="*/ 220609 w 475352"/>
                  <a:gd name="connsiteY2" fmla="*/ 8898 h 214689"/>
                  <a:gd name="connsiteX3" fmla="*/ 368619 w 475352"/>
                  <a:gd name="connsiteY3" fmla="*/ 45192 h 214689"/>
                  <a:gd name="connsiteX4" fmla="*/ 444806 w 475352"/>
                  <a:gd name="connsiteY4" fmla="*/ 141295 h 214689"/>
                  <a:gd name="connsiteX5" fmla="*/ 456988 w 475352"/>
                  <a:gd name="connsiteY5" fmla="*/ 97251 h 214689"/>
                  <a:gd name="connsiteX6" fmla="*/ 475188 w 475352"/>
                  <a:gd name="connsiteY6" fmla="*/ 116022 h 214689"/>
                  <a:gd name="connsiteX7" fmla="*/ 435981 w 475352"/>
                  <a:gd name="connsiteY7" fmla="*/ 213930 h 214689"/>
                  <a:gd name="connsiteX8" fmla="*/ 323982 w 475352"/>
                  <a:gd name="connsiteY8" fmla="*/ 109758 h 214689"/>
                  <a:gd name="connsiteX9" fmla="*/ 328149 w 475352"/>
                  <a:gd name="connsiteY9" fmla="*/ 190030 h 214689"/>
                  <a:gd name="connsiteX10" fmla="*/ 0 w 475352"/>
                  <a:gd name="connsiteY10" fmla="*/ 209753 h 214689"/>
                  <a:gd name="connsiteX11" fmla="*/ 14536 w 475352"/>
                  <a:gd name="connsiteY11" fmla="*/ 25436 h 214689"/>
                  <a:gd name="connsiteX0" fmla="*/ 14536 w 475352"/>
                  <a:gd name="connsiteY0" fmla="*/ 25436 h 214689"/>
                  <a:gd name="connsiteX1" fmla="*/ 143160 w 475352"/>
                  <a:gd name="connsiteY1" fmla="*/ 16392 h 214689"/>
                  <a:gd name="connsiteX2" fmla="*/ 220609 w 475352"/>
                  <a:gd name="connsiteY2" fmla="*/ 8898 h 214689"/>
                  <a:gd name="connsiteX3" fmla="*/ 368619 w 475352"/>
                  <a:gd name="connsiteY3" fmla="*/ 45192 h 214689"/>
                  <a:gd name="connsiteX4" fmla="*/ 444806 w 475352"/>
                  <a:gd name="connsiteY4" fmla="*/ 141295 h 214689"/>
                  <a:gd name="connsiteX5" fmla="*/ 456988 w 475352"/>
                  <a:gd name="connsiteY5" fmla="*/ 97251 h 214689"/>
                  <a:gd name="connsiteX6" fmla="*/ 475188 w 475352"/>
                  <a:gd name="connsiteY6" fmla="*/ 116022 h 214689"/>
                  <a:gd name="connsiteX7" fmla="*/ 435981 w 475352"/>
                  <a:gd name="connsiteY7" fmla="*/ 213930 h 214689"/>
                  <a:gd name="connsiteX8" fmla="*/ 323983 w 475352"/>
                  <a:gd name="connsiteY8" fmla="*/ 123071 h 214689"/>
                  <a:gd name="connsiteX9" fmla="*/ 328149 w 475352"/>
                  <a:gd name="connsiteY9" fmla="*/ 190030 h 214689"/>
                  <a:gd name="connsiteX10" fmla="*/ 0 w 475352"/>
                  <a:gd name="connsiteY10" fmla="*/ 209753 h 214689"/>
                  <a:gd name="connsiteX11" fmla="*/ 14536 w 475352"/>
                  <a:gd name="connsiteY11" fmla="*/ 25436 h 214689"/>
                  <a:gd name="connsiteX0" fmla="*/ 14536 w 475352"/>
                  <a:gd name="connsiteY0" fmla="*/ 25436 h 214689"/>
                  <a:gd name="connsiteX1" fmla="*/ 143160 w 475352"/>
                  <a:gd name="connsiteY1" fmla="*/ 16392 h 214689"/>
                  <a:gd name="connsiteX2" fmla="*/ 220609 w 475352"/>
                  <a:gd name="connsiteY2" fmla="*/ 8898 h 214689"/>
                  <a:gd name="connsiteX3" fmla="*/ 368619 w 475352"/>
                  <a:gd name="connsiteY3" fmla="*/ 45192 h 214689"/>
                  <a:gd name="connsiteX4" fmla="*/ 444806 w 475352"/>
                  <a:gd name="connsiteY4" fmla="*/ 141295 h 214689"/>
                  <a:gd name="connsiteX5" fmla="*/ 456988 w 475352"/>
                  <a:gd name="connsiteY5" fmla="*/ 97251 h 214689"/>
                  <a:gd name="connsiteX6" fmla="*/ 475188 w 475352"/>
                  <a:gd name="connsiteY6" fmla="*/ 116022 h 214689"/>
                  <a:gd name="connsiteX7" fmla="*/ 435981 w 475352"/>
                  <a:gd name="connsiteY7" fmla="*/ 213930 h 214689"/>
                  <a:gd name="connsiteX8" fmla="*/ 323983 w 475352"/>
                  <a:gd name="connsiteY8" fmla="*/ 123071 h 214689"/>
                  <a:gd name="connsiteX9" fmla="*/ 328149 w 475352"/>
                  <a:gd name="connsiteY9" fmla="*/ 190030 h 214689"/>
                  <a:gd name="connsiteX10" fmla="*/ 0 w 475352"/>
                  <a:gd name="connsiteY10" fmla="*/ 209753 h 214689"/>
                  <a:gd name="connsiteX11" fmla="*/ 14536 w 475352"/>
                  <a:gd name="connsiteY11" fmla="*/ 25436 h 214689"/>
                  <a:gd name="connsiteX0" fmla="*/ 14536 w 475352"/>
                  <a:gd name="connsiteY0" fmla="*/ 25436 h 214689"/>
                  <a:gd name="connsiteX1" fmla="*/ 143160 w 475352"/>
                  <a:gd name="connsiteY1" fmla="*/ 16392 h 214689"/>
                  <a:gd name="connsiteX2" fmla="*/ 220609 w 475352"/>
                  <a:gd name="connsiteY2" fmla="*/ 8898 h 214689"/>
                  <a:gd name="connsiteX3" fmla="*/ 368619 w 475352"/>
                  <a:gd name="connsiteY3" fmla="*/ 45192 h 214689"/>
                  <a:gd name="connsiteX4" fmla="*/ 444806 w 475352"/>
                  <a:gd name="connsiteY4" fmla="*/ 141295 h 214689"/>
                  <a:gd name="connsiteX5" fmla="*/ 456988 w 475352"/>
                  <a:gd name="connsiteY5" fmla="*/ 97251 h 214689"/>
                  <a:gd name="connsiteX6" fmla="*/ 475188 w 475352"/>
                  <a:gd name="connsiteY6" fmla="*/ 116022 h 214689"/>
                  <a:gd name="connsiteX7" fmla="*/ 435981 w 475352"/>
                  <a:gd name="connsiteY7" fmla="*/ 213930 h 214689"/>
                  <a:gd name="connsiteX8" fmla="*/ 329591 w 475352"/>
                  <a:gd name="connsiteY8" fmla="*/ 131060 h 214689"/>
                  <a:gd name="connsiteX9" fmla="*/ 328149 w 475352"/>
                  <a:gd name="connsiteY9" fmla="*/ 190030 h 214689"/>
                  <a:gd name="connsiteX10" fmla="*/ 0 w 475352"/>
                  <a:gd name="connsiteY10" fmla="*/ 209753 h 214689"/>
                  <a:gd name="connsiteX11" fmla="*/ 14536 w 475352"/>
                  <a:gd name="connsiteY11" fmla="*/ 25436 h 214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75352" h="214689">
                    <a:moveTo>
                      <a:pt x="14536" y="25436"/>
                    </a:moveTo>
                    <a:cubicBezTo>
                      <a:pt x="38396" y="-6791"/>
                      <a:pt x="98181" y="17433"/>
                      <a:pt x="143160" y="16392"/>
                    </a:cubicBezTo>
                    <a:cubicBezTo>
                      <a:pt x="175638" y="13268"/>
                      <a:pt x="191869" y="9314"/>
                      <a:pt x="220609" y="8898"/>
                    </a:cubicBezTo>
                    <a:cubicBezTo>
                      <a:pt x="324300" y="-16501"/>
                      <a:pt x="350880" y="17800"/>
                      <a:pt x="368619" y="45192"/>
                    </a:cubicBezTo>
                    <a:cubicBezTo>
                      <a:pt x="386358" y="72584"/>
                      <a:pt x="413722" y="58406"/>
                      <a:pt x="444806" y="141295"/>
                    </a:cubicBezTo>
                    <a:cubicBezTo>
                      <a:pt x="462146" y="133305"/>
                      <a:pt x="440318" y="88870"/>
                      <a:pt x="456988" y="97251"/>
                    </a:cubicBezTo>
                    <a:cubicBezTo>
                      <a:pt x="473658" y="105632"/>
                      <a:pt x="472737" y="89948"/>
                      <a:pt x="475188" y="116022"/>
                    </a:cubicBezTo>
                    <a:cubicBezTo>
                      <a:pt x="477639" y="142096"/>
                      <a:pt x="452196" y="223377"/>
                      <a:pt x="435981" y="213930"/>
                    </a:cubicBezTo>
                    <a:cubicBezTo>
                      <a:pt x="379820" y="219860"/>
                      <a:pt x="330741" y="121731"/>
                      <a:pt x="329591" y="131060"/>
                    </a:cubicBezTo>
                    <a:cubicBezTo>
                      <a:pt x="328441" y="140389"/>
                      <a:pt x="305394" y="133555"/>
                      <a:pt x="328149" y="190030"/>
                    </a:cubicBezTo>
                    <a:cubicBezTo>
                      <a:pt x="223218" y="192777"/>
                      <a:pt x="85379" y="211419"/>
                      <a:pt x="0" y="209753"/>
                    </a:cubicBezTo>
                    <a:cubicBezTo>
                      <a:pt x="101278" y="122157"/>
                      <a:pt x="-9324" y="57663"/>
                      <a:pt x="14536" y="25436"/>
                    </a:cubicBezTo>
                    <a:close/>
                  </a:path>
                </a:pathLst>
              </a:cu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170" name="OERSOME"/>
            <p:cNvGrpSpPr/>
            <p:nvPr/>
          </p:nvGrpSpPr>
          <p:grpSpPr>
            <a:xfrm>
              <a:off x="1735126" y="2345761"/>
              <a:ext cx="1906996" cy="1171677"/>
              <a:chOff x="1680808" y="2567441"/>
              <a:chExt cx="1906996" cy="1171677"/>
            </a:xfrm>
          </p:grpSpPr>
          <p:grpSp>
            <p:nvGrpSpPr>
              <p:cNvPr id="1179" name="Gruppieren 1178"/>
              <p:cNvGrpSpPr/>
              <p:nvPr/>
            </p:nvGrpSpPr>
            <p:grpSpPr>
              <a:xfrm rot="21366076">
                <a:off x="1886249" y="2567441"/>
                <a:ext cx="1483921" cy="843630"/>
                <a:chOff x="2456706" y="5441521"/>
                <a:chExt cx="460397" cy="305683"/>
              </a:xfrm>
            </p:grpSpPr>
            <p:sp>
              <p:nvSpPr>
                <p:cNvPr id="1190" name="Ellipse 1010"/>
                <p:cNvSpPr/>
                <p:nvPr/>
              </p:nvSpPr>
              <p:spPr>
                <a:xfrm>
                  <a:off x="2456706" y="5441521"/>
                  <a:ext cx="460397" cy="305683"/>
                </a:xfrm>
                <a:custGeom>
                  <a:avLst/>
                  <a:gdLst>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9130"/>
                    <a:gd name="connsiteY0" fmla="*/ 151243 h 302486"/>
                    <a:gd name="connsiteX1" fmla="*/ 219168 w 439130"/>
                    <a:gd name="connsiteY1" fmla="*/ 0 h 302486"/>
                    <a:gd name="connsiteX2" fmla="*/ 438336 w 439130"/>
                    <a:gd name="connsiteY2" fmla="*/ 151243 h 302486"/>
                    <a:gd name="connsiteX3" fmla="*/ 219168 w 439130"/>
                    <a:gd name="connsiteY3" fmla="*/ 302486 h 302486"/>
                    <a:gd name="connsiteX4" fmla="*/ 0 w 439130"/>
                    <a:gd name="connsiteY4" fmla="*/ 151243 h 302486"/>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130" h="296877">
                      <a:moveTo>
                        <a:pt x="0" y="145634"/>
                      </a:moveTo>
                      <a:cubicBezTo>
                        <a:pt x="0" y="84936"/>
                        <a:pt x="98125" y="0"/>
                        <a:pt x="219168" y="0"/>
                      </a:cubicBezTo>
                      <a:cubicBezTo>
                        <a:pt x="340211" y="0"/>
                        <a:pt x="449555" y="53690"/>
                        <a:pt x="438336" y="145634"/>
                      </a:cubicBezTo>
                      <a:cubicBezTo>
                        <a:pt x="418701" y="248797"/>
                        <a:pt x="340211" y="296877"/>
                        <a:pt x="219168" y="296877"/>
                      </a:cubicBezTo>
                      <a:cubicBezTo>
                        <a:pt x="98125" y="296877"/>
                        <a:pt x="0" y="206332"/>
                        <a:pt x="0" y="14563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91" name="Ellipse 1011"/>
                <p:cNvSpPr/>
                <p:nvPr/>
              </p:nvSpPr>
              <p:spPr>
                <a:xfrm>
                  <a:off x="2467529" y="5449816"/>
                  <a:ext cx="439526" cy="288651"/>
                </a:xfrm>
                <a:custGeom>
                  <a:avLst/>
                  <a:gdLst>
                    <a:gd name="connsiteX0" fmla="*/ 0 w 429983"/>
                    <a:gd name="connsiteY0" fmla="*/ 144245 h 288489"/>
                    <a:gd name="connsiteX1" fmla="*/ 214992 w 429983"/>
                    <a:gd name="connsiteY1" fmla="*/ 0 h 288489"/>
                    <a:gd name="connsiteX2" fmla="*/ 429984 w 429983"/>
                    <a:gd name="connsiteY2" fmla="*/ 144245 h 288489"/>
                    <a:gd name="connsiteX3" fmla="*/ 214992 w 429983"/>
                    <a:gd name="connsiteY3" fmla="*/ 288490 h 288489"/>
                    <a:gd name="connsiteX4" fmla="*/ 0 w 429983"/>
                    <a:gd name="connsiteY4" fmla="*/ 144245 h 288489"/>
                    <a:gd name="connsiteX0" fmla="*/ 0 w 429984"/>
                    <a:gd name="connsiteY0" fmla="*/ 144245 h 280075"/>
                    <a:gd name="connsiteX1" fmla="*/ 214992 w 429984"/>
                    <a:gd name="connsiteY1" fmla="*/ 0 h 280075"/>
                    <a:gd name="connsiteX2" fmla="*/ 429984 w 429984"/>
                    <a:gd name="connsiteY2" fmla="*/ 144245 h 280075"/>
                    <a:gd name="connsiteX3" fmla="*/ 214992 w 429984"/>
                    <a:gd name="connsiteY3" fmla="*/ 280075 h 280075"/>
                    <a:gd name="connsiteX4" fmla="*/ 0 w 42998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332 w 419096"/>
                    <a:gd name="connsiteY0" fmla="*/ 144245 h 280075"/>
                    <a:gd name="connsiteX1" fmla="*/ 215324 w 419096"/>
                    <a:gd name="connsiteY1" fmla="*/ 0 h 280075"/>
                    <a:gd name="connsiteX2" fmla="*/ 419096 w 419096"/>
                    <a:gd name="connsiteY2" fmla="*/ 144245 h 280075"/>
                    <a:gd name="connsiteX3" fmla="*/ 215324 w 419096"/>
                    <a:gd name="connsiteY3" fmla="*/ 280075 h 280075"/>
                    <a:gd name="connsiteX4" fmla="*/ 332 w 419096"/>
                    <a:gd name="connsiteY4" fmla="*/ 144245 h 280075"/>
                    <a:gd name="connsiteX0" fmla="*/ 335 w 427278"/>
                    <a:gd name="connsiteY0" fmla="*/ 144333 h 280232"/>
                    <a:gd name="connsiteX1" fmla="*/ 215327 w 427278"/>
                    <a:gd name="connsiteY1" fmla="*/ 88 h 280232"/>
                    <a:gd name="connsiteX2" fmla="*/ 427279 w 427278"/>
                    <a:gd name="connsiteY2" fmla="*/ 136163 h 280232"/>
                    <a:gd name="connsiteX3" fmla="*/ 215327 w 427278"/>
                    <a:gd name="connsiteY3" fmla="*/ 280163 h 280232"/>
                    <a:gd name="connsiteX4" fmla="*/ 335 w 427278"/>
                    <a:gd name="connsiteY4" fmla="*/ 144333 h 280232"/>
                    <a:gd name="connsiteX0" fmla="*/ 335 w 427279"/>
                    <a:gd name="connsiteY0" fmla="*/ 144333 h 280232"/>
                    <a:gd name="connsiteX1" fmla="*/ 215327 w 427279"/>
                    <a:gd name="connsiteY1" fmla="*/ 88 h 280232"/>
                    <a:gd name="connsiteX2" fmla="*/ 427279 w 427279"/>
                    <a:gd name="connsiteY2" fmla="*/ 136163 h 280232"/>
                    <a:gd name="connsiteX3" fmla="*/ 215327 w 427279"/>
                    <a:gd name="connsiteY3" fmla="*/ 280163 h 280232"/>
                    <a:gd name="connsiteX4" fmla="*/ 335 w 427279"/>
                    <a:gd name="connsiteY4" fmla="*/ 144333 h 280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279" h="280232">
                      <a:moveTo>
                        <a:pt x="335" y="144333"/>
                      </a:moveTo>
                      <a:cubicBezTo>
                        <a:pt x="-8080" y="24726"/>
                        <a:pt x="144170" y="1450"/>
                        <a:pt x="215327" y="88"/>
                      </a:cubicBezTo>
                      <a:cubicBezTo>
                        <a:pt x="286484" y="-1274"/>
                        <a:pt x="427279" y="11621"/>
                        <a:pt x="427279" y="136163"/>
                      </a:cubicBezTo>
                      <a:cubicBezTo>
                        <a:pt x="425434" y="248284"/>
                        <a:pt x="286484" y="278801"/>
                        <a:pt x="215327" y="280163"/>
                      </a:cubicBezTo>
                      <a:cubicBezTo>
                        <a:pt x="144170" y="281525"/>
                        <a:pt x="8750" y="263940"/>
                        <a:pt x="335" y="14433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grpSp>
            <p:nvGrpSpPr>
              <p:cNvPr id="1180" name="Gruppieren 1179"/>
              <p:cNvGrpSpPr/>
              <p:nvPr/>
            </p:nvGrpSpPr>
            <p:grpSpPr>
              <a:xfrm rot="12312568" flipH="1">
                <a:off x="1718313" y="3631118"/>
                <a:ext cx="108000" cy="108000"/>
                <a:chOff x="2763873" y="5864625"/>
                <a:chExt cx="305683" cy="460397"/>
              </a:xfrm>
            </p:grpSpPr>
            <p:sp>
              <p:nvSpPr>
                <p:cNvPr id="1188" name="Ellipse 1010"/>
                <p:cNvSpPr/>
                <p:nvPr/>
              </p:nvSpPr>
              <p:spPr>
                <a:xfrm rot="5400000">
                  <a:off x="2686516" y="5941982"/>
                  <a:ext cx="460397" cy="305683"/>
                </a:xfrm>
                <a:custGeom>
                  <a:avLst/>
                  <a:gdLst>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9130"/>
                    <a:gd name="connsiteY0" fmla="*/ 151243 h 302486"/>
                    <a:gd name="connsiteX1" fmla="*/ 219168 w 439130"/>
                    <a:gd name="connsiteY1" fmla="*/ 0 h 302486"/>
                    <a:gd name="connsiteX2" fmla="*/ 438336 w 439130"/>
                    <a:gd name="connsiteY2" fmla="*/ 151243 h 302486"/>
                    <a:gd name="connsiteX3" fmla="*/ 219168 w 439130"/>
                    <a:gd name="connsiteY3" fmla="*/ 302486 h 302486"/>
                    <a:gd name="connsiteX4" fmla="*/ 0 w 439130"/>
                    <a:gd name="connsiteY4" fmla="*/ 151243 h 302486"/>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130" h="296877">
                      <a:moveTo>
                        <a:pt x="0" y="145634"/>
                      </a:moveTo>
                      <a:cubicBezTo>
                        <a:pt x="0" y="84936"/>
                        <a:pt x="98125" y="0"/>
                        <a:pt x="219168" y="0"/>
                      </a:cubicBezTo>
                      <a:cubicBezTo>
                        <a:pt x="340211" y="0"/>
                        <a:pt x="449555" y="53690"/>
                        <a:pt x="438336" y="145634"/>
                      </a:cubicBezTo>
                      <a:cubicBezTo>
                        <a:pt x="418701" y="248797"/>
                        <a:pt x="340211" y="296877"/>
                        <a:pt x="219168" y="296877"/>
                      </a:cubicBezTo>
                      <a:cubicBezTo>
                        <a:pt x="98125" y="296877"/>
                        <a:pt x="0" y="206332"/>
                        <a:pt x="0" y="14563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9" name="Ellipse 1011"/>
                <p:cNvSpPr/>
                <p:nvPr/>
              </p:nvSpPr>
              <p:spPr>
                <a:xfrm rot="8267308">
                  <a:off x="2778698" y="5917960"/>
                  <a:ext cx="254736" cy="383664"/>
                </a:xfrm>
                <a:custGeom>
                  <a:avLst/>
                  <a:gdLst>
                    <a:gd name="connsiteX0" fmla="*/ 0 w 429983"/>
                    <a:gd name="connsiteY0" fmla="*/ 144245 h 288489"/>
                    <a:gd name="connsiteX1" fmla="*/ 214992 w 429983"/>
                    <a:gd name="connsiteY1" fmla="*/ 0 h 288489"/>
                    <a:gd name="connsiteX2" fmla="*/ 429984 w 429983"/>
                    <a:gd name="connsiteY2" fmla="*/ 144245 h 288489"/>
                    <a:gd name="connsiteX3" fmla="*/ 214992 w 429983"/>
                    <a:gd name="connsiteY3" fmla="*/ 288490 h 288489"/>
                    <a:gd name="connsiteX4" fmla="*/ 0 w 429983"/>
                    <a:gd name="connsiteY4" fmla="*/ 144245 h 288489"/>
                    <a:gd name="connsiteX0" fmla="*/ 0 w 429984"/>
                    <a:gd name="connsiteY0" fmla="*/ 144245 h 280075"/>
                    <a:gd name="connsiteX1" fmla="*/ 214992 w 429984"/>
                    <a:gd name="connsiteY1" fmla="*/ 0 h 280075"/>
                    <a:gd name="connsiteX2" fmla="*/ 429984 w 429984"/>
                    <a:gd name="connsiteY2" fmla="*/ 144245 h 280075"/>
                    <a:gd name="connsiteX3" fmla="*/ 214992 w 429984"/>
                    <a:gd name="connsiteY3" fmla="*/ 280075 h 280075"/>
                    <a:gd name="connsiteX4" fmla="*/ 0 w 42998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332 w 419096"/>
                    <a:gd name="connsiteY0" fmla="*/ 144245 h 280075"/>
                    <a:gd name="connsiteX1" fmla="*/ 215324 w 419096"/>
                    <a:gd name="connsiteY1" fmla="*/ 0 h 280075"/>
                    <a:gd name="connsiteX2" fmla="*/ 419096 w 419096"/>
                    <a:gd name="connsiteY2" fmla="*/ 144245 h 280075"/>
                    <a:gd name="connsiteX3" fmla="*/ 215324 w 419096"/>
                    <a:gd name="connsiteY3" fmla="*/ 280075 h 280075"/>
                    <a:gd name="connsiteX4" fmla="*/ 332 w 419096"/>
                    <a:gd name="connsiteY4" fmla="*/ 144245 h 280075"/>
                    <a:gd name="connsiteX0" fmla="*/ 335 w 427278"/>
                    <a:gd name="connsiteY0" fmla="*/ 144333 h 280232"/>
                    <a:gd name="connsiteX1" fmla="*/ 215327 w 427278"/>
                    <a:gd name="connsiteY1" fmla="*/ 88 h 280232"/>
                    <a:gd name="connsiteX2" fmla="*/ 427279 w 427278"/>
                    <a:gd name="connsiteY2" fmla="*/ 136163 h 280232"/>
                    <a:gd name="connsiteX3" fmla="*/ 215327 w 427278"/>
                    <a:gd name="connsiteY3" fmla="*/ 280163 h 280232"/>
                    <a:gd name="connsiteX4" fmla="*/ 335 w 427278"/>
                    <a:gd name="connsiteY4" fmla="*/ 144333 h 280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278" h="280232">
                      <a:moveTo>
                        <a:pt x="335" y="144333"/>
                      </a:moveTo>
                      <a:cubicBezTo>
                        <a:pt x="-8080" y="24726"/>
                        <a:pt x="144170" y="1450"/>
                        <a:pt x="215327" y="88"/>
                      </a:cubicBezTo>
                      <a:cubicBezTo>
                        <a:pt x="286484" y="-1274"/>
                        <a:pt x="427279" y="11621"/>
                        <a:pt x="427279" y="136163"/>
                      </a:cubicBezTo>
                      <a:cubicBezTo>
                        <a:pt x="427279" y="215827"/>
                        <a:pt x="286484" y="278801"/>
                        <a:pt x="215327" y="280163"/>
                      </a:cubicBezTo>
                      <a:cubicBezTo>
                        <a:pt x="144170" y="281525"/>
                        <a:pt x="8750" y="263940"/>
                        <a:pt x="335" y="14433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181" name="Gruppieren 1180"/>
              <p:cNvGrpSpPr/>
              <p:nvPr/>
            </p:nvGrpSpPr>
            <p:grpSpPr>
              <a:xfrm rot="14459665" flipH="1">
                <a:off x="1950133" y="3294867"/>
                <a:ext cx="235759" cy="235759"/>
                <a:chOff x="2763873" y="5864625"/>
                <a:chExt cx="305683" cy="460397"/>
              </a:xfrm>
            </p:grpSpPr>
            <p:sp>
              <p:nvSpPr>
                <p:cNvPr id="1186" name="Ellipse 1010"/>
                <p:cNvSpPr/>
                <p:nvPr/>
              </p:nvSpPr>
              <p:spPr>
                <a:xfrm rot="5400000">
                  <a:off x="2686516" y="5941982"/>
                  <a:ext cx="460397" cy="305683"/>
                </a:xfrm>
                <a:custGeom>
                  <a:avLst/>
                  <a:gdLst>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9130"/>
                    <a:gd name="connsiteY0" fmla="*/ 151243 h 302486"/>
                    <a:gd name="connsiteX1" fmla="*/ 219168 w 439130"/>
                    <a:gd name="connsiteY1" fmla="*/ 0 h 302486"/>
                    <a:gd name="connsiteX2" fmla="*/ 438336 w 439130"/>
                    <a:gd name="connsiteY2" fmla="*/ 151243 h 302486"/>
                    <a:gd name="connsiteX3" fmla="*/ 219168 w 439130"/>
                    <a:gd name="connsiteY3" fmla="*/ 302486 h 302486"/>
                    <a:gd name="connsiteX4" fmla="*/ 0 w 439130"/>
                    <a:gd name="connsiteY4" fmla="*/ 151243 h 302486"/>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130" h="296877">
                      <a:moveTo>
                        <a:pt x="0" y="145634"/>
                      </a:moveTo>
                      <a:cubicBezTo>
                        <a:pt x="0" y="84936"/>
                        <a:pt x="98125" y="0"/>
                        <a:pt x="219168" y="0"/>
                      </a:cubicBezTo>
                      <a:cubicBezTo>
                        <a:pt x="340211" y="0"/>
                        <a:pt x="449555" y="53690"/>
                        <a:pt x="438336" y="145634"/>
                      </a:cubicBezTo>
                      <a:cubicBezTo>
                        <a:pt x="418701" y="248797"/>
                        <a:pt x="340211" y="296877"/>
                        <a:pt x="219168" y="296877"/>
                      </a:cubicBezTo>
                      <a:cubicBezTo>
                        <a:pt x="98125" y="296877"/>
                        <a:pt x="0" y="206332"/>
                        <a:pt x="0" y="14563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7" name="Ellipse 1011"/>
                <p:cNvSpPr/>
                <p:nvPr/>
              </p:nvSpPr>
              <p:spPr>
                <a:xfrm rot="8267308">
                  <a:off x="2777658" y="5917271"/>
                  <a:ext cx="255594" cy="384956"/>
                </a:xfrm>
                <a:custGeom>
                  <a:avLst/>
                  <a:gdLst>
                    <a:gd name="connsiteX0" fmla="*/ 0 w 429983"/>
                    <a:gd name="connsiteY0" fmla="*/ 144245 h 288489"/>
                    <a:gd name="connsiteX1" fmla="*/ 214992 w 429983"/>
                    <a:gd name="connsiteY1" fmla="*/ 0 h 288489"/>
                    <a:gd name="connsiteX2" fmla="*/ 429984 w 429983"/>
                    <a:gd name="connsiteY2" fmla="*/ 144245 h 288489"/>
                    <a:gd name="connsiteX3" fmla="*/ 214992 w 429983"/>
                    <a:gd name="connsiteY3" fmla="*/ 288490 h 288489"/>
                    <a:gd name="connsiteX4" fmla="*/ 0 w 429983"/>
                    <a:gd name="connsiteY4" fmla="*/ 144245 h 288489"/>
                    <a:gd name="connsiteX0" fmla="*/ 0 w 429984"/>
                    <a:gd name="connsiteY0" fmla="*/ 144245 h 280075"/>
                    <a:gd name="connsiteX1" fmla="*/ 214992 w 429984"/>
                    <a:gd name="connsiteY1" fmla="*/ 0 h 280075"/>
                    <a:gd name="connsiteX2" fmla="*/ 429984 w 429984"/>
                    <a:gd name="connsiteY2" fmla="*/ 144245 h 280075"/>
                    <a:gd name="connsiteX3" fmla="*/ 214992 w 429984"/>
                    <a:gd name="connsiteY3" fmla="*/ 280075 h 280075"/>
                    <a:gd name="connsiteX4" fmla="*/ 0 w 42998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332 w 419096"/>
                    <a:gd name="connsiteY0" fmla="*/ 144245 h 280075"/>
                    <a:gd name="connsiteX1" fmla="*/ 215324 w 419096"/>
                    <a:gd name="connsiteY1" fmla="*/ 0 h 280075"/>
                    <a:gd name="connsiteX2" fmla="*/ 419096 w 419096"/>
                    <a:gd name="connsiteY2" fmla="*/ 144245 h 280075"/>
                    <a:gd name="connsiteX3" fmla="*/ 215324 w 419096"/>
                    <a:gd name="connsiteY3" fmla="*/ 280075 h 280075"/>
                    <a:gd name="connsiteX4" fmla="*/ 332 w 419096"/>
                    <a:gd name="connsiteY4" fmla="*/ 144245 h 280075"/>
                    <a:gd name="connsiteX0" fmla="*/ 335 w 427278"/>
                    <a:gd name="connsiteY0" fmla="*/ 144333 h 280232"/>
                    <a:gd name="connsiteX1" fmla="*/ 215327 w 427278"/>
                    <a:gd name="connsiteY1" fmla="*/ 88 h 280232"/>
                    <a:gd name="connsiteX2" fmla="*/ 427279 w 427278"/>
                    <a:gd name="connsiteY2" fmla="*/ 136163 h 280232"/>
                    <a:gd name="connsiteX3" fmla="*/ 215327 w 427278"/>
                    <a:gd name="connsiteY3" fmla="*/ 280163 h 280232"/>
                    <a:gd name="connsiteX4" fmla="*/ 335 w 427278"/>
                    <a:gd name="connsiteY4" fmla="*/ 144333 h 280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278" h="280232">
                      <a:moveTo>
                        <a:pt x="335" y="144333"/>
                      </a:moveTo>
                      <a:cubicBezTo>
                        <a:pt x="-8080" y="24726"/>
                        <a:pt x="144170" y="1450"/>
                        <a:pt x="215327" y="88"/>
                      </a:cubicBezTo>
                      <a:cubicBezTo>
                        <a:pt x="286484" y="-1274"/>
                        <a:pt x="427279" y="11621"/>
                        <a:pt x="427279" y="136163"/>
                      </a:cubicBezTo>
                      <a:cubicBezTo>
                        <a:pt x="427279" y="215827"/>
                        <a:pt x="286484" y="278801"/>
                        <a:pt x="215327" y="280163"/>
                      </a:cubicBezTo>
                      <a:cubicBezTo>
                        <a:pt x="144170" y="281525"/>
                        <a:pt x="8750" y="263940"/>
                        <a:pt x="335" y="14433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182" name="Gruppieren 1181"/>
              <p:cNvGrpSpPr/>
              <p:nvPr/>
            </p:nvGrpSpPr>
            <p:grpSpPr>
              <a:xfrm rot="20911986" flipH="1">
                <a:off x="1857037" y="3526332"/>
                <a:ext cx="157564" cy="157564"/>
                <a:chOff x="2763873" y="5864625"/>
                <a:chExt cx="305683" cy="460397"/>
              </a:xfrm>
            </p:grpSpPr>
            <p:sp>
              <p:nvSpPr>
                <p:cNvPr id="1184" name="Ellipse 1010"/>
                <p:cNvSpPr/>
                <p:nvPr/>
              </p:nvSpPr>
              <p:spPr>
                <a:xfrm rot="5400000">
                  <a:off x="2686516" y="5941982"/>
                  <a:ext cx="460397" cy="305683"/>
                </a:xfrm>
                <a:custGeom>
                  <a:avLst/>
                  <a:gdLst>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8336"/>
                    <a:gd name="connsiteY0" fmla="*/ 151243 h 302486"/>
                    <a:gd name="connsiteX1" fmla="*/ 219168 w 438336"/>
                    <a:gd name="connsiteY1" fmla="*/ 0 h 302486"/>
                    <a:gd name="connsiteX2" fmla="*/ 438336 w 438336"/>
                    <a:gd name="connsiteY2" fmla="*/ 151243 h 302486"/>
                    <a:gd name="connsiteX3" fmla="*/ 219168 w 438336"/>
                    <a:gd name="connsiteY3" fmla="*/ 302486 h 302486"/>
                    <a:gd name="connsiteX4" fmla="*/ 0 w 438336"/>
                    <a:gd name="connsiteY4" fmla="*/ 151243 h 302486"/>
                    <a:gd name="connsiteX0" fmla="*/ 0 w 439130"/>
                    <a:gd name="connsiteY0" fmla="*/ 151243 h 302486"/>
                    <a:gd name="connsiteX1" fmla="*/ 219168 w 439130"/>
                    <a:gd name="connsiteY1" fmla="*/ 0 h 302486"/>
                    <a:gd name="connsiteX2" fmla="*/ 438336 w 439130"/>
                    <a:gd name="connsiteY2" fmla="*/ 151243 h 302486"/>
                    <a:gd name="connsiteX3" fmla="*/ 219168 w 439130"/>
                    <a:gd name="connsiteY3" fmla="*/ 302486 h 302486"/>
                    <a:gd name="connsiteX4" fmla="*/ 0 w 439130"/>
                    <a:gd name="connsiteY4" fmla="*/ 151243 h 302486"/>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 name="connsiteX0" fmla="*/ 0 w 439130"/>
                    <a:gd name="connsiteY0" fmla="*/ 145634 h 296877"/>
                    <a:gd name="connsiteX1" fmla="*/ 219168 w 439130"/>
                    <a:gd name="connsiteY1" fmla="*/ 0 h 296877"/>
                    <a:gd name="connsiteX2" fmla="*/ 438336 w 439130"/>
                    <a:gd name="connsiteY2" fmla="*/ 145634 h 296877"/>
                    <a:gd name="connsiteX3" fmla="*/ 219168 w 439130"/>
                    <a:gd name="connsiteY3" fmla="*/ 296877 h 296877"/>
                    <a:gd name="connsiteX4" fmla="*/ 0 w 439130"/>
                    <a:gd name="connsiteY4" fmla="*/ 145634 h 2968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130" h="296877">
                      <a:moveTo>
                        <a:pt x="0" y="145634"/>
                      </a:moveTo>
                      <a:cubicBezTo>
                        <a:pt x="0" y="84936"/>
                        <a:pt x="98125" y="0"/>
                        <a:pt x="219168" y="0"/>
                      </a:cubicBezTo>
                      <a:cubicBezTo>
                        <a:pt x="340211" y="0"/>
                        <a:pt x="449555" y="53690"/>
                        <a:pt x="438336" y="145634"/>
                      </a:cubicBezTo>
                      <a:cubicBezTo>
                        <a:pt x="418701" y="248797"/>
                        <a:pt x="340211" y="296877"/>
                        <a:pt x="219168" y="296877"/>
                      </a:cubicBezTo>
                      <a:cubicBezTo>
                        <a:pt x="98125" y="296877"/>
                        <a:pt x="0" y="206332"/>
                        <a:pt x="0" y="145634"/>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85" name="Ellipse 1011"/>
                <p:cNvSpPr/>
                <p:nvPr/>
              </p:nvSpPr>
              <p:spPr>
                <a:xfrm rot="8267308">
                  <a:off x="2777658" y="5917271"/>
                  <a:ext cx="255594" cy="384956"/>
                </a:xfrm>
                <a:custGeom>
                  <a:avLst/>
                  <a:gdLst>
                    <a:gd name="connsiteX0" fmla="*/ 0 w 429983"/>
                    <a:gd name="connsiteY0" fmla="*/ 144245 h 288489"/>
                    <a:gd name="connsiteX1" fmla="*/ 214992 w 429983"/>
                    <a:gd name="connsiteY1" fmla="*/ 0 h 288489"/>
                    <a:gd name="connsiteX2" fmla="*/ 429984 w 429983"/>
                    <a:gd name="connsiteY2" fmla="*/ 144245 h 288489"/>
                    <a:gd name="connsiteX3" fmla="*/ 214992 w 429983"/>
                    <a:gd name="connsiteY3" fmla="*/ 288490 h 288489"/>
                    <a:gd name="connsiteX4" fmla="*/ 0 w 429983"/>
                    <a:gd name="connsiteY4" fmla="*/ 144245 h 288489"/>
                    <a:gd name="connsiteX0" fmla="*/ 0 w 429984"/>
                    <a:gd name="connsiteY0" fmla="*/ 144245 h 280075"/>
                    <a:gd name="connsiteX1" fmla="*/ 214992 w 429984"/>
                    <a:gd name="connsiteY1" fmla="*/ 0 h 280075"/>
                    <a:gd name="connsiteX2" fmla="*/ 429984 w 429984"/>
                    <a:gd name="connsiteY2" fmla="*/ 144245 h 280075"/>
                    <a:gd name="connsiteX3" fmla="*/ 214992 w 429984"/>
                    <a:gd name="connsiteY3" fmla="*/ 280075 h 280075"/>
                    <a:gd name="connsiteX4" fmla="*/ 0 w 42998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0 w 418764"/>
                    <a:gd name="connsiteY0" fmla="*/ 144245 h 280075"/>
                    <a:gd name="connsiteX1" fmla="*/ 214992 w 418764"/>
                    <a:gd name="connsiteY1" fmla="*/ 0 h 280075"/>
                    <a:gd name="connsiteX2" fmla="*/ 418764 w 418764"/>
                    <a:gd name="connsiteY2" fmla="*/ 144245 h 280075"/>
                    <a:gd name="connsiteX3" fmla="*/ 214992 w 418764"/>
                    <a:gd name="connsiteY3" fmla="*/ 280075 h 280075"/>
                    <a:gd name="connsiteX4" fmla="*/ 0 w 418764"/>
                    <a:gd name="connsiteY4" fmla="*/ 144245 h 280075"/>
                    <a:gd name="connsiteX0" fmla="*/ 332 w 419096"/>
                    <a:gd name="connsiteY0" fmla="*/ 144245 h 280075"/>
                    <a:gd name="connsiteX1" fmla="*/ 215324 w 419096"/>
                    <a:gd name="connsiteY1" fmla="*/ 0 h 280075"/>
                    <a:gd name="connsiteX2" fmla="*/ 419096 w 419096"/>
                    <a:gd name="connsiteY2" fmla="*/ 144245 h 280075"/>
                    <a:gd name="connsiteX3" fmla="*/ 215324 w 419096"/>
                    <a:gd name="connsiteY3" fmla="*/ 280075 h 280075"/>
                    <a:gd name="connsiteX4" fmla="*/ 332 w 419096"/>
                    <a:gd name="connsiteY4" fmla="*/ 144245 h 280075"/>
                    <a:gd name="connsiteX0" fmla="*/ 335 w 427278"/>
                    <a:gd name="connsiteY0" fmla="*/ 144333 h 280232"/>
                    <a:gd name="connsiteX1" fmla="*/ 215327 w 427278"/>
                    <a:gd name="connsiteY1" fmla="*/ 88 h 280232"/>
                    <a:gd name="connsiteX2" fmla="*/ 427279 w 427278"/>
                    <a:gd name="connsiteY2" fmla="*/ 136163 h 280232"/>
                    <a:gd name="connsiteX3" fmla="*/ 215327 w 427278"/>
                    <a:gd name="connsiteY3" fmla="*/ 280163 h 280232"/>
                    <a:gd name="connsiteX4" fmla="*/ 335 w 427278"/>
                    <a:gd name="connsiteY4" fmla="*/ 144333 h 280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7278" h="280232">
                      <a:moveTo>
                        <a:pt x="335" y="144333"/>
                      </a:moveTo>
                      <a:cubicBezTo>
                        <a:pt x="-8080" y="24726"/>
                        <a:pt x="144170" y="1450"/>
                        <a:pt x="215327" y="88"/>
                      </a:cubicBezTo>
                      <a:cubicBezTo>
                        <a:pt x="286484" y="-1274"/>
                        <a:pt x="427279" y="11621"/>
                        <a:pt x="427279" y="136163"/>
                      </a:cubicBezTo>
                      <a:cubicBezTo>
                        <a:pt x="427279" y="215827"/>
                        <a:pt x="286484" y="278801"/>
                        <a:pt x="215327" y="280163"/>
                      </a:cubicBezTo>
                      <a:cubicBezTo>
                        <a:pt x="144170" y="281525"/>
                        <a:pt x="8750" y="263940"/>
                        <a:pt x="335" y="14433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1183" name="Textfeld 1182"/>
              <p:cNvSpPr txBox="1"/>
              <p:nvPr/>
            </p:nvSpPr>
            <p:spPr>
              <a:xfrm rot="21299274">
                <a:off x="1680808" y="2731996"/>
                <a:ext cx="1906996" cy="501102"/>
              </a:xfrm>
              <a:prstGeom prst="rect">
                <a:avLst/>
              </a:prstGeom>
              <a:noFill/>
            </p:spPr>
            <p:txBody>
              <a:bodyPr wrap="square" rtlCol="0">
                <a:spAutoFit/>
              </a:bodyPr>
              <a:lstStyle/>
              <a:p>
                <a:pPr algn="ctr"/>
                <a:r>
                  <a:rPr lang="de-DE" sz="850" b="1" dirty="0">
                    <a:latin typeface="Comic Sans MS" panose="030F0702030302020204" pitchFamily="66" charset="0"/>
                  </a:rPr>
                  <a:t>OERSOME</a:t>
                </a:r>
                <a:r>
                  <a:rPr lang="de-DE" sz="850" dirty="0">
                    <a:latin typeface="Comic Sans MS" panose="030F0702030302020204" pitchFamily="66" charset="0"/>
                  </a:rPr>
                  <a:t>!</a:t>
                </a:r>
              </a:p>
            </p:txBody>
          </p:sp>
        </p:grpSp>
        <p:grpSp>
          <p:nvGrpSpPr>
            <p:cNvPr id="1171" name="Gruppieren 1170"/>
            <p:cNvGrpSpPr/>
            <p:nvPr/>
          </p:nvGrpSpPr>
          <p:grpSpPr>
            <a:xfrm>
              <a:off x="3735804" y="1892893"/>
              <a:ext cx="1813700" cy="1614650"/>
              <a:chOff x="3299528" y="8235853"/>
              <a:chExt cx="1813700" cy="1614650"/>
            </a:xfrm>
          </p:grpSpPr>
          <p:sp>
            <p:nvSpPr>
              <p:cNvPr id="1172" name="Rechteck 4"/>
              <p:cNvSpPr/>
              <p:nvPr/>
            </p:nvSpPr>
            <p:spPr>
              <a:xfrm>
                <a:off x="3300804" y="8269237"/>
                <a:ext cx="1570992" cy="883732"/>
              </a:xfrm>
              <a:custGeom>
                <a:avLst/>
                <a:gdLst>
                  <a:gd name="connsiteX0" fmla="*/ 0 w 1522024"/>
                  <a:gd name="connsiteY0" fmla="*/ 0 h 1027415"/>
                  <a:gd name="connsiteX1" fmla="*/ 1522024 w 1522024"/>
                  <a:gd name="connsiteY1" fmla="*/ 0 h 1027415"/>
                  <a:gd name="connsiteX2" fmla="*/ 1522024 w 1522024"/>
                  <a:gd name="connsiteY2" fmla="*/ 1027415 h 1027415"/>
                  <a:gd name="connsiteX3" fmla="*/ 0 w 1522024"/>
                  <a:gd name="connsiteY3" fmla="*/ 1027415 h 1027415"/>
                  <a:gd name="connsiteX4" fmla="*/ 0 w 1522024"/>
                  <a:gd name="connsiteY4" fmla="*/ 0 h 1027415"/>
                  <a:gd name="connsiteX0" fmla="*/ 0 w 1579174"/>
                  <a:gd name="connsiteY0" fmla="*/ 28575 h 1055990"/>
                  <a:gd name="connsiteX1" fmla="*/ 1579174 w 1579174"/>
                  <a:gd name="connsiteY1" fmla="*/ 0 h 1055990"/>
                  <a:gd name="connsiteX2" fmla="*/ 1522024 w 1579174"/>
                  <a:gd name="connsiteY2" fmla="*/ 1055990 h 1055990"/>
                  <a:gd name="connsiteX3" fmla="*/ 0 w 1579174"/>
                  <a:gd name="connsiteY3" fmla="*/ 1055990 h 1055990"/>
                  <a:gd name="connsiteX4" fmla="*/ 0 w 1579174"/>
                  <a:gd name="connsiteY4" fmla="*/ 28575 h 1055990"/>
                  <a:gd name="connsiteX0" fmla="*/ 66675 w 1645849"/>
                  <a:gd name="connsiteY0" fmla="*/ 28575 h 1075040"/>
                  <a:gd name="connsiteX1" fmla="*/ 1645849 w 1645849"/>
                  <a:gd name="connsiteY1" fmla="*/ 0 h 1075040"/>
                  <a:gd name="connsiteX2" fmla="*/ 1588699 w 1645849"/>
                  <a:gd name="connsiteY2" fmla="*/ 1055990 h 1075040"/>
                  <a:gd name="connsiteX3" fmla="*/ 0 w 1645849"/>
                  <a:gd name="connsiteY3" fmla="*/ 1075040 h 1075040"/>
                  <a:gd name="connsiteX4" fmla="*/ 66675 w 1645849"/>
                  <a:gd name="connsiteY4" fmla="*/ 28575 h 1075040"/>
                  <a:gd name="connsiteX0" fmla="*/ 0 w 1579174"/>
                  <a:gd name="connsiteY0" fmla="*/ 28575 h 1084565"/>
                  <a:gd name="connsiteX1" fmla="*/ 1579174 w 1579174"/>
                  <a:gd name="connsiteY1" fmla="*/ 0 h 1084565"/>
                  <a:gd name="connsiteX2" fmla="*/ 1522024 w 1579174"/>
                  <a:gd name="connsiteY2" fmla="*/ 1055990 h 1084565"/>
                  <a:gd name="connsiteX3" fmla="*/ 0 w 1579174"/>
                  <a:gd name="connsiteY3" fmla="*/ 1084565 h 1084565"/>
                  <a:gd name="connsiteX4" fmla="*/ 0 w 1579174"/>
                  <a:gd name="connsiteY4" fmla="*/ 28575 h 1084565"/>
                  <a:gd name="connsiteX0" fmla="*/ 0 w 1607749"/>
                  <a:gd name="connsiteY0" fmla="*/ 9525 h 1084565"/>
                  <a:gd name="connsiteX1" fmla="*/ 1607749 w 1607749"/>
                  <a:gd name="connsiteY1" fmla="*/ 0 h 1084565"/>
                  <a:gd name="connsiteX2" fmla="*/ 1550599 w 1607749"/>
                  <a:gd name="connsiteY2" fmla="*/ 1055990 h 1084565"/>
                  <a:gd name="connsiteX3" fmla="*/ 28575 w 1607749"/>
                  <a:gd name="connsiteY3" fmla="*/ 1084565 h 1084565"/>
                  <a:gd name="connsiteX4" fmla="*/ 0 w 1607749"/>
                  <a:gd name="connsiteY4" fmla="*/ 9525 h 1084565"/>
                  <a:gd name="connsiteX0" fmla="*/ 0 w 1607749"/>
                  <a:gd name="connsiteY0" fmla="*/ 9525 h 1084565"/>
                  <a:gd name="connsiteX1" fmla="*/ 1607749 w 1607749"/>
                  <a:gd name="connsiteY1" fmla="*/ 0 h 1084565"/>
                  <a:gd name="connsiteX2" fmla="*/ 1550599 w 1607749"/>
                  <a:gd name="connsiteY2" fmla="*/ 1055990 h 1084565"/>
                  <a:gd name="connsiteX3" fmla="*/ 28575 w 1607749"/>
                  <a:gd name="connsiteY3" fmla="*/ 1084565 h 1084565"/>
                  <a:gd name="connsiteX4" fmla="*/ 0 w 1607749"/>
                  <a:gd name="connsiteY4" fmla="*/ 9525 h 1084565"/>
                  <a:gd name="connsiteX0" fmla="*/ 0 w 1607749"/>
                  <a:gd name="connsiteY0" fmla="*/ 9525 h 1092230"/>
                  <a:gd name="connsiteX1" fmla="*/ 1607749 w 1607749"/>
                  <a:gd name="connsiteY1" fmla="*/ 0 h 1092230"/>
                  <a:gd name="connsiteX2" fmla="*/ 1550599 w 1607749"/>
                  <a:gd name="connsiteY2" fmla="*/ 1055990 h 1092230"/>
                  <a:gd name="connsiteX3" fmla="*/ 28575 w 1607749"/>
                  <a:gd name="connsiteY3" fmla="*/ 1084565 h 1092230"/>
                  <a:gd name="connsiteX4" fmla="*/ 0 w 1607749"/>
                  <a:gd name="connsiteY4" fmla="*/ 9525 h 1092230"/>
                  <a:gd name="connsiteX0" fmla="*/ 0 w 1607749"/>
                  <a:gd name="connsiteY0" fmla="*/ 9525 h 1084565"/>
                  <a:gd name="connsiteX1" fmla="*/ 1607749 w 1607749"/>
                  <a:gd name="connsiteY1" fmla="*/ 0 h 1084565"/>
                  <a:gd name="connsiteX2" fmla="*/ 1542054 w 1607749"/>
                  <a:gd name="connsiteY2" fmla="*/ 1036928 h 1084565"/>
                  <a:gd name="connsiteX3" fmla="*/ 28575 w 1607749"/>
                  <a:gd name="connsiteY3" fmla="*/ 1084565 h 1084565"/>
                  <a:gd name="connsiteX4" fmla="*/ 0 w 1607749"/>
                  <a:gd name="connsiteY4" fmla="*/ 9525 h 1084565"/>
                  <a:gd name="connsiteX0" fmla="*/ 0 w 1590658"/>
                  <a:gd name="connsiteY0" fmla="*/ 28587 h 1084565"/>
                  <a:gd name="connsiteX1" fmla="*/ 1590658 w 1590658"/>
                  <a:gd name="connsiteY1" fmla="*/ 0 h 1084565"/>
                  <a:gd name="connsiteX2" fmla="*/ 1524963 w 1590658"/>
                  <a:gd name="connsiteY2" fmla="*/ 1036928 h 1084565"/>
                  <a:gd name="connsiteX3" fmla="*/ 11484 w 1590658"/>
                  <a:gd name="connsiteY3" fmla="*/ 1084565 h 1084565"/>
                  <a:gd name="connsiteX4" fmla="*/ 0 w 1590658"/>
                  <a:gd name="connsiteY4" fmla="*/ 28587 h 1084565"/>
                  <a:gd name="connsiteX0" fmla="*/ 0 w 1580228"/>
                  <a:gd name="connsiteY0" fmla="*/ 41273 h 1097251"/>
                  <a:gd name="connsiteX1" fmla="*/ 1580228 w 1580228"/>
                  <a:gd name="connsiteY1" fmla="*/ 0 h 1097251"/>
                  <a:gd name="connsiteX2" fmla="*/ 1524963 w 1580228"/>
                  <a:gd name="connsiteY2" fmla="*/ 1049614 h 1097251"/>
                  <a:gd name="connsiteX3" fmla="*/ 11484 w 1580228"/>
                  <a:gd name="connsiteY3" fmla="*/ 1097251 h 1097251"/>
                  <a:gd name="connsiteX4" fmla="*/ 0 w 1580228"/>
                  <a:gd name="connsiteY4" fmla="*/ 41273 h 1097251"/>
                  <a:gd name="connsiteX0" fmla="*/ 0 w 1580228"/>
                  <a:gd name="connsiteY0" fmla="*/ 49730 h 1097251"/>
                  <a:gd name="connsiteX1" fmla="*/ 1580228 w 1580228"/>
                  <a:gd name="connsiteY1" fmla="*/ 0 h 1097251"/>
                  <a:gd name="connsiteX2" fmla="*/ 1524963 w 1580228"/>
                  <a:gd name="connsiteY2" fmla="*/ 1049614 h 1097251"/>
                  <a:gd name="connsiteX3" fmla="*/ 11484 w 1580228"/>
                  <a:gd name="connsiteY3" fmla="*/ 1097251 h 1097251"/>
                  <a:gd name="connsiteX4" fmla="*/ 0 w 1580228"/>
                  <a:gd name="connsiteY4" fmla="*/ 49730 h 1097251"/>
                  <a:gd name="connsiteX0" fmla="*/ 0 w 1580228"/>
                  <a:gd name="connsiteY0" fmla="*/ 49730 h 1097251"/>
                  <a:gd name="connsiteX1" fmla="*/ 1580228 w 1580228"/>
                  <a:gd name="connsiteY1" fmla="*/ 0 h 1097251"/>
                  <a:gd name="connsiteX2" fmla="*/ 1524963 w 1580228"/>
                  <a:gd name="connsiteY2" fmla="*/ 1049614 h 1097251"/>
                  <a:gd name="connsiteX3" fmla="*/ 11484 w 1580228"/>
                  <a:gd name="connsiteY3" fmla="*/ 1097251 h 1097251"/>
                  <a:gd name="connsiteX4" fmla="*/ 0 w 1580228"/>
                  <a:gd name="connsiteY4" fmla="*/ 49730 h 1097251"/>
                  <a:gd name="connsiteX0" fmla="*/ 0 w 1580228"/>
                  <a:gd name="connsiteY0" fmla="*/ 19775 h 1067296"/>
                  <a:gd name="connsiteX1" fmla="*/ 1580228 w 1580228"/>
                  <a:gd name="connsiteY1" fmla="*/ 0 h 1067296"/>
                  <a:gd name="connsiteX2" fmla="*/ 1524963 w 1580228"/>
                  <a:gd name="connsiteY2" fmla="*/ 1019659 h 1067296"/>
                  <a:gd name="connsiteX3" fmla="*/ 11484 w 1580228"/>
                  <a:gd name="connsiteY3" fmla="*/ 1067296 h 1067296"/>
                  <a:gd name="connsiteX4" fmla="*/ 0 w 1580228"/>
                  <a:gd name="connsiteY4" fmla="*/ 19775 h 1067296"/>
                  <a:gd name="connsiteX0" fmla="*/ 0 w 1570992"/>
                  <a:gd name="connsiteY0" fmla="*/ 27264 h 1074785"/>
                  <a:gd name="connsiteX1" fmla="*/ 1570992 w 1570992"/>
                  <a:gd name="connsiteY1" fmla="*/ 0 h 1074785"/>
                  <a:gd name="connsiteX2" fmla="*/ 1524963 w 1570992"/>
                  <a:gd name="connsiteY2" fmla="*/ 1027148 h 1074785"/>
                  <a:gd name="connsiteX3" fmla="*/ 11484 w 1570992"/>
                  <a:gd name="connsiteY3" fmla="*/ 1074785 h 1074785"/>
                  <a:gd name="connsiteX4" fmla="*/ 0 w 1570992"/>
                  <a:gd name="connsiteY4" fmla="*/ 27264 h 1074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0992" h="1074785">
                    <a:moveTo>
                      <a:pt x="0" y="27264"/>
                    </a:moveTo>
                    <a:cubicBezTo>
                      <a:pt x="638409" y="107633"/>
                      <a:pt x="1035076" y="3175"/>
                      <a:pt x="1570992" y="0"/>
                    </a:cubicBezTo>
                    <a:cubicBezTo>
                      <a:pt x="1549094" y="345643"/>
                      <a:pt x="1546861" y="681505"/>
                      <a:pt x="1524963" y="1027148"/>
                    </a:cubicBezTo>
                    <a:cubicBezTo>
                      <a:pt x="1055722" y="1093823"/>
                      <a:pt x="518825" y="1065260"/>
                      <a:pt x="11484" y="1074785"/>
                    </a:cubicBezTo>
                    <a:lnTo>
                      <a:pt x="0" y="27264"/>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73" name="Rechteck 1172"/>
              <p:cNvSpPr/>
              <p:nvPr/>
            </p:nvSpPr>
            <p:spPr>
              <a:xfrm>
                <a:off x="3319994" y="8290363"/>
                <a:ext cx="1522024" cy="837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74" name="Textfeld 1173"/>
              <p:cNvSpPr txBox="1"/>
              <p:nvPr/>
            </p:nvSpPr>
            <p:spPr>
              <a:xfrm>
                <a:off x="3299528" y="8235853"/>
                <a:ext cx="1558305" cy="1035613"/>
              </a:xfrm>
              <a:prstGeom prst="rect">
                <a:avLst/>
              </a:prstGeom>
              <a:noFill/>
            </p:spPr>
            <p:txBody>
              <a:bodyPr wrap="square" rtlCol="0">
                <a:spAutoFit/>
              </a:bodyPr>
              <a:lstStyle/>
              <a:p>
                <a:pPr algn="ctr"/>
                <a:r>
                  <a:rPr lang="de-DE" sz="600" dirty="0">
                    <a:solidFill>
                      <a:srgbClr val="445052"/>
                    </a:solidFill>
                    <a:latin typeface="Arial" panose="020B0604020202020204" pitchFamily="34" charset="0"/>
                    <a:cs typeface="Arial" panose="020B0604020202020204" pitchFamily="34" charset="0"/>
                  </a:rPr>
                  <a:t>YES,WE ARE</a:t>
                </a:r>
              </a:p>
              <a:p>
                <a:pPr algn="ctr"/>
                <a:r>
                  <a:rPr lang="de-DE" sz="1900" dirty="0">
                    <a:solidFill>
                      <a:srgbClr val="DB0031"/>
                    </a:solidFill>
                    <a:latin typeface="Bernard MT Condensed" panose="02050806060905020404" pitchFamily="18" charset="0"/>
                    <a:cs typeface="Arial" panose="020B0604020202020204" pitchFamily="34" charset="0"/>
                  </a:rPr>
                  <a:t>OPEN</a:t>
                </a:r>
              </a:p>
            </p:txBody>
          </p:sp>
          <p:grpSp>
            <p:nvGrpSpPr>
              <p:cNvPr id="1175" name="Gruppieren 1174"/>
              <p:cNvGrpSpPr/>
              <p:nvPr/>
            </p:nvGrpSpPr>
            <p:grpSpPr>
              <a:xfrm rot="21355300">
                <a:off x="3668377" y="9094503"/>
                <a:ext cx="1444851" cy="756000"/>
                <a:chOff x="5205188" y="7830134"/>
                <a:chExt cx="1444851" cy="756000"/>
              </a:xfrm>
            </p:grpSpPr>
            <p:sp>
              <p:nvSpPr>
                <p:cNvPr id="1177" name="Rechteck 1176"/>
                <p:cNvSpPr/>
                <p:nvPr/>
              </p:nvSpPr>
              <p:spPr>
                <a:xfrm>
                  <a:off x="5392268" y="7830134"/>
                  <a:ext cx="1069200" cy="756000"/>
                </a:xfrm>
                <a:prstGeom prst="rect">
                  <a:avLst/>
                </a:prstGeom>
                <a:solidFill>
                  <a:schemeClr val="bg1"/>
                </a:solidFill>
                <a:ln w="3810">
                  <a:solidFill>
                    <a:srgbClr val="4450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78" name="Rechteck 1177"/>
                <p:cNvSpPr/>
                <p:nvPr/>
              </p:nvSpPr>
              <p:spPr>
                <a:xfrm rot="21225928">
                  <a:off x="5205188" y="7934761"/>
                  <a:ext cx="1444851" cy="534510"/>
                </a:xfrm>
                <a:prstGeom prst="rect">
                  <a:avLst/>
                </a:prstGeom>
              </p:spPr>
              <p:txBody>
                <a:bodyPr wrap="none">
                  <a:spAutoFit/>
                </a:bodyPr>
                <a:lstStyle/>
                <a:p>
                  <a:pPr algn="ctr"/>
                  <a:r>
                    <a:rPr lang="de-DE" sz="480" b="1" dirty="0">
                      <a:latin typeface="Comic Sans MS" panose="030F0702030302020204" pitchFamily="66" charset="0"/>
                    </a:rPr>
                    <a:t>EDUCATIONAL</a:t>
                  </a:r>
                </a:p>
                <a:p>
                  <a:pPr algn="ctr"/>
                  <a:r>
                    <a:rPr lang="de-DE" sz="480" b="1" dirty="0">
                      <a:latin typeface="Comic Sans MS" panose="030F0702030302020204" pitchFamily="66" charset="0"/>
                    </a:rPr>
                    <a:t>RESSOURCES</a:t>
                  </a:r>
                </a:p>
              </p:txBody>
            </p:sp>
          </p:grpSp>
          <p:sp>
            <p:nvSpPr>
              <p:cNvPr id="1176" name="Rechteck 1175"/>
              <p:cNvSpPr/>
              <p:nvPr/>
            </p:nvSpPr>
            <p:spPr>
              <a:xfrm rot="21102645">
                <a:off x="4264924" y="9014165"/>
                <a:ext cx="79425" cy="173419"/>
              </a:xfrm>
              <a:prstGeom prst="rect">
                <a:avLst/>
              </a:prstGeom>
              <a:solidFill>
                <a:srgbClr val="FFFFFF">
                  <a:alpha val="45098"/>
                </a:srgbClr>
              </a:solidFill>
              <a:ln w="1270">
                <a:solidFill>
                  <a:srgbClr val="44505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sp>
        <p:nvSpPr>
          <p:cNvPr id="1549" name="Rechteck 1548"/>
          <p:cNvSpPr/>
          <p:nvPr/>
        </p:nvSpPr>
        <p:spPr>
          <a:xfrm>
            <a:off x="4320000" y="5097670"/>
            <a:ext cx="2689200" cy="1631216"/>
          </a:xfrm>
          <a:prstGeom prst="rect">
            <a:avLst/>
          </a:prstGeom>
        </p:spPr>
        <p:txBody>
          <a:bodyPr>
            <a:spAutoFit/>
          </a:bodyPr>
          <a:lstStyle/>
          <a:p>
            <a:pPr lvl="0" algn="just"/>
            <a:r>
              <a:rPr lang="de-DE" sz="1000" b="1" dirty="0">
                <a:solidFill>
                  <a:prstClr val="black"/>
                </a:solidFill>
                <a:latin typeface="Arial" panose="020B0604020202020204" pitchFamily="34" charset="0"/>
                <a:cs typeface="Arial" panose="020B0604020202020204" pitchFamily="34" charset="0"/>
              </a:rPr>
              <a:t>Praxistipp: OER Suchen und Finden</a:t>
            </a:r>
          </a:p>
          <a:p>
            <a:pPr lvl="0" algn="just"/>
            <a:r>
              <a:rPr lang="de-DE" sz="1000" dirty="0">
                <a:solidFill>
                  <a:prstClr val="black"/>
                </a:solidFill>
                <a:latin typeface="Arial" panose="020B0604020202020204" pitchFamily="34" charset="0"/>
                <a:cs typeface="Arial" panose="020B0604020202020204" pitchFamily="34" charset="0"/>
              </a:rPr>
              <a:t>OER sind als digitale Ressourcen im </a:t>
            </a:r>
            <a:r>
              <a:rPr lang="de-DE" sz="1000" dirty="0" smtClean="0">
                <a:solidFill>
                  <a:prstClr val="black"/>
                </a:solidFill>
                <a:latin typeface="Arial" panose="020B0604020202020204" pitchFamily="34" charset="0"/>
                <a:cs typeface="Arial" panose="020B0604020202020204" pitchFamily="34" charset="0"/>
              </a:rPr>
              <a:t>Inter-</a:t>
            </a:r>
            <a:r>
              <a:rPr lang="de-DE" sz="1000" dirty="0" err="1" smtClean="0">
                <a:solidFill>
                  <a:prstClr val="black"/>
                </a:solidFill>
                <a:latin typeface="Arial" panose="020B0604020202020204" pitchFamily="34" charset="0"/>
                <a:cs typeface="Arial" panose="020B0604020202020204" pitchFamily="34" charset="0"/>
              </a:rPr>
              <a:t>net</a:t>
            </a:r>
            <a:r>
              <a:rPr lang="de-DE" sz="1000" dirty="0" smtClean="0">
                <a:solidFill>
                  <a:prstClr val="black"/>
                </a:solidFill>
                <a:latin typeface="Arial" panose="020B0604020202020204" pitchFamily="34" charset="0"/>
                <a:cs typeface="Arial" panose="020B0604020202020204" pitchFamily="34" charset="0"/>
              </a:rPr>
              <a:t> </a:t>
            </a:r>
            <a:r>
              <a:rPr lang="de-DE" sz="1000" dirty="0">
                <a:solidFill>
                  <a:prstClr val="black"/>
                </a:solidFill>
                <a:latin typeface="Arial" panose="020B0604020202020204" pitchFamily="34" charset="0"/>
                <a:cs typeface="Arial" panose="020B0604020202020204" pitchFamily="34" charset="0"/>
              </a:rPr>
              <a:t>auf zahlreichen Plattformen und über allgemeine Suchmaschinen auffindbar. Für das zielgerichtete Suchen empfiehlt es sich, die jeweiligen Filterfunktionen einzusetzen. Hiermit können die Suchergebnisse nicht nur inhaltlich sondern auch entsprechend der Lizenzen/Nutzungsrechte eingegrenzt und gefiltert werden.</a:t>
            </a:r>
          </a:p>
        </p:txBody>
      </p:sp>
      <p:sp>
        <p:nvSpPr>
          <p:cNvPr id="1550" name="Rechteck 1549"/>
          <p:cNvSpPr/>
          <p:nvPr/>
        </p:nvSpPr>
        <p:spPr>
          <a:xfrm>
            <a:off x="4320000" y="6814966"/>
            <a:ext cx="2689200" cy="2072362"/>
          </a:xfrm>
          <a:prstGeom prst="rect">
            <a:avLst/>
          </a:prstGeom>
        </p:spPr>
        <p:txBody>
          <a:bodyPr>
            <a:spAutoFit/>
          </a:bodyPr>
          <a:lstStyle/>
          <a:p>
            <a:pPr lvl="0" algn="just">
              <a:spcAft>
                <a:spcPts val="800"/>
              </a:spcAft>
            </a:pPr>
            <a:r>
              <a:rPr lang="de-DE" sz="1200" dirty="0">
                <a:solidFill>
                  <a:srgbClr val="445052"/>
                </a:solidFill>
                <a:latin typeface="Arial" panose="020B0604020202020204" pitchFamily="34" charset="0"/>
                <a:cs typeface="Arial" panose="020B0604020202020204" pitchFamily="34" charset="0"/>
              </a:rPr>
              <a:t>VORTEILE VON OER</a:t>
            </a: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Kostenlose Verfügbarkeit</a:t>
            </a: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freie Verwendbarkeit in </a:t>
            </a:r>
            <a:r>
              <a:rPr lang="de-DE" sz="1000" dirty="0" smtClean="0">
                <a:solidFill>
                  <a:prstClr val="black"/>
                </a:solidFill>
                <a:latin typeface="Arial" panose="020B0604020202020204" pitchFamily="34" charset="0"/>
                <a:cs typeface="Arial" panose="020B0604020202020204" pitchFamily="34" charset="0"/>
              </a:rPr>
              <a:t>Lern- </a:t>
            </a:r>
            <a:r>
              <a:rPr lang="de-DE" sz="1000" dirty="0">
                <a:solidFill>
                  <a:prstClr val="black"/>
                </a:solidFill>
                <a:latin typeface="Arial" panose="020B0604020202020204" pitchFamily="34" charset="0"/>
                <a:cs typeface="Arial" panose="020B0604020202020204" pitchFamily="34" charset="0"/>
              </a:rPr>
              <a:t>und </a:t>
            </a:r>
            <a:r>
              <a:rPr lang="de-DE" sz="1000" dirty="0" smtClean="0">
                <a:solidFill>
                  <a:prstClr val="black"/>
                </a:solidFill>
                <a:latin typeface="Arial" panose="020B0604020202020204" pitchFamily="34" charset="0"/>
                <a:cs typeface="Arial" panose="020B0604020202020204" pitchFamily="34" charset="0"/>
              </a:rPr>
              <a:t>Lehrsituationen</a:t>
            </a:r>
            <a:endParaRPr lang="de-DE" sz="1000" dirty="0">
              <a:solidFill>
                <a:prstClr val="black"/>
              </a:solidFill>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Aktualisierung, Individualisierung und Anpassbarkeit von </a:t>
            </a:r>
            <a:r>
              <a:rPr lang="de-DE" sz="1000" dirty="0" smtClean="0">
                <a:solidFill>
                  <a:prstClr val="black"/>
                </a:solidFill>
                <a:latin typeface="Arial" panose="020B0604020202020204" pitchFamily="34" charset="0"/>
                <a:cs typeface="Arial" panose="020B0604020202020204" pitchFamily="34" charset="0"/>
              </a:rPr>
              <a:t>Lern- </a:t>
            </a:r>
            <a:r>
              <a:rPr lang="de-DE" sz="1000">
                <a:solidFill>
                  <a:prstClr val="black"/>
                </a:solidFill>
                <a:latin typeface="Arial" panose="020B0604020202020204" pitchFamily="34" charset="0"/>
                <a:cs typeface="Arial" panose="020B0604020202020204" pitchFamily="34" charset="0"/>
              </a:rPr>
              <a:t>und </a:t>
            </a:r>
            <a:r>
              <a:rPr lang="de-DE" sz="1000" smtClean="0">
                <a:solidFill>
                  <a:prstClr val="black"/>
                </a:solidFill>
                <a:latin typeface="Arial" panose="020B0604020202020204" pitchFamily="34" charset="0"/>
                <a:cs typeface="Arial" panose="020B0604020202020204" pitchFamily="34" charset="0"/>
              </a:rPr>
              <a:t>Lehrmaterialien</a:t>
            </a:r>
            <a:endParaRPr lang="de-DE" sz="1000" dirty="0">
              <a:solidFill>
                <a:prstClr val="black"/>
              </a:solidFill>
              <a:latin typeface="Arial" panose="020B0604020202020204" pitchFamily="34" charset="0"/>
              <a:cs typeface="Arial" panose="020B0604020202020204" pitchFamily="34" charset="0"/>
            </a:endParaRP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Förderung von Kooperation und Zusammenarbeit</a:t>
            </a: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Rechtliche Sicherheit und Transparenz</a:t>
            </a: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Höhere Sichtbarkeit und Lehrreputation</a:t>
            </a:r>
          </a:p>
          <a:p>
            <a:pPr marL="171450" lvl="0" indent="-171450">
              <a:buFont typeface="Arial" panose="020B0604020202020204" pitchFamily="34" charset="0"/>
              <a:buChar char="•"/>
            </a:pPr>
            <a:r>
              <a:rPr lang="de-DE" sz="1000" dirty="0">
                <a:solidFill>
                  <a:prstClr val="black"/>
                </a:solidFill>
                <a:latin typeface="Arial" panose="020B0604020202020204" pitchFamily="34" charset="0"/>
                <a:cs typeface="Arial" panose="020B0604020202020204" pitchFamily="34" charset="0"/>
              </a:rPr>
              <a:t>Qualitätsentwicklung durch Partizipation</a:t>
            </a:r>
          </a:p>
        </p:txBody>
      </p:sp>
      <p:sp>
        <p:nvSpPr>
          <p:cNvPr id="397" name="Rechteck 396"/>
          <p:cNvSpPr/>
          <p:nvPr/>
        </p:nvSpPr>
        <p:spPr>
          <a:xfrm>
            <a:off x="540001" y="2498400"/>
            <a:ext cx="3600211" cy="4584845"/>
          </a:xfrm>
          <a:prstGeom prst="rect">
            <a:avLst/>
          </a:prstGeom>
        </p:spPr>
        <p:txBody>
          <a:bodyPr wrap="square">
            <a:spAutoFit/>
          </a:bodyPr>
          <a:lstStyle/>
          <a:p>
            <a:pPr algn="just">
              <a:spcAft>
                <a:spcPts val="800"/>
              </a:spcAft>
            </a:pPr>
            <a:r>
              <a:rPr lang="de-DE" sz="1200" dirty="0">
                <a:solidFill>
                  <a:srgbClr val="445052"/>
                </a:solidFill>
                <a:latin typeface="Arial" panose="020B0604020202020204" pitchFamily="34" charset="0"/>
                <a:cs typeface="Arial" panose="020B0604020202020204" pitchFamily="34" charset="0"/>
              </a:rPr>
              <a:t>WAS SIND OER?</a:t>
            </a:r>
          </a:p>
          <a:p>
            <a:pPr algn="just">
              <a:spcAft>
                <a:spcPts val="800"/>
              </a:spcAft>
            </a:pPr>
            <a:r>
              <a:rPr lang="de-DE" sz="1000" dirty="0">
                <a:solidFill>
                  <a:prstClr val="black"/>
                </a:solidFill>
                <a:latin typeface="Arial" panose="020B0604020202020204" pitchFamily="34" charset="0"/>
                <a:cs typeface="Arial" panose="020B0604020202020204" pitchFamily="34" charset="0"/>
              </a:rPr>
              <a:t>OER gibt es in allen Formen und Formaten, gedruckt oder digital, für Menschen jeden Alters und aller Interessenge-biete. OER umfassen z.B. Unterrichtseinheiten und Kurse, Präsentationen, Videomitschnitte von Vorlesungen, Audio-dateien, Übungen, Arbeitsblätter oder Software. Bedingung ist eine offene Lizenzierung. Im Gegensatz zu urheber-rechtlich geschütztem Bildungsmaterial wird hierdurch ein Nutzungsrecht ermöglicht, das Nutzer*innen verschiedene Arten von Freiheiten einräumt, die sogenannten „5Vs“:</a:t>
            </a:r>
          </a:p>
          <a:p>
            <a:pPr marL="228600" indent="-228600">
              <a:buFont typeface="+mj-lt"/>
              <a:buAutoNum type="arabicPeriod"/>
            </a:pPr>
            <a:r>
              <a:rPr lang="de-DE" sz="1000" b="1" dirty="0">
                <a:solidFill>
                  <a:prstClr val="black"/>
                </a:solidFill>
                <a:latin typeface="Arial" panose="020B0604020202020204" pitchFamily="34" charset="0"/>
                <a:cs typeface="Arial" panose="020B0604020202020204" pitchFamily="34" charset="0"/>
              </a:rPr>
              <a:t>Verwahren und Vervielfältigen: </a:t>
            </a:r>
            <a:r>
              <a:rPr lang="de-DE" sz="1000" dirty="0" smtClean="0">
                <a:solidFill>
                  <a:prstClr val="black"/>
                </a:solidFill>
                <a:latin typeface="Arial" panose="020B0604020202020204" pitchFamily="34" charset="0"/>
                <a:cs typeface="Arial" panose="020B0604020202020204" pitchFamily="34" charset="0"/>
              </a:rPr>
              <a:t>Sie dürfen die Original-Datei verwahren </a:t>
            </a:r>
            <a:r>
              <a:rPr lang="de-DE" sz="1000" dirty="0">
                <a:solidFill>
                  <a:prstClr val="black"/>
                </a:solidFill>
                <a:latin typeface="Arial" panose="020B0604020202020204" pitchFamily="34" charset="0"/>
                <a:cs typeface="Arial" panose="020B0604020202020204" pitchFamily="34" charset="0"/>
              </a:rPr>
              <a:t>und </a:t>
            </a:r>
            <a:r>
              <a:rPr lang="de-DE" sz="1000" dirty="0" smtClean="0">
                <a:solidFill>
                  <a:prstClr val="black"/>
                </a:solidFill>
                <a:latin typeface="Arial" panose="020B0604020202020204" pitchFamily="34" charset="0"/>
                <a:cs typeface="Arial" panose="020B0604020202020204" pitchFamily="34" charset="0"/>
              </a:rPr>
              <a:t>vervielfältigen (z.B. die </a:t>
            </a:r>
            <a:r>
              <a:rPr lang="de-DE" sz="1000" dirty="0">
                <a:solidFill>
                  <a:prstClr val="black"/>
                </a:solidFill>
                <a:latin typeface="Arial" panose="020B0604020202020204" pitchFamily="34" charset="0"/>
                <a:cs typeface="Arial" panose="020B0604020202020204" pitchFamily="34" charset="0"/>
              </a:rPr>
              <a:t>Datei </a:t>
            </a:r>
            <a:r>
              <a:rPr lang="de-DE" sz="1000" dirty="0" smtClean="0">
                <a:solidFill>
                  <a:prstClr val="black"/>
                </a:solidFill>
                <a:latin typeface="Arial" panose="020B0604020202020204" pitchFamily="34" charset="0"/>
                <a:cs typeface="Arial" panose="020B0604020202020204" pitchFamily="34" charset="0"/>
              </a:rPr>
              <a:t>auf </a:t>
            </a:r>
            <a:r>
              <a:rPr lang="de-DE" sz="1000" dirty="0">
                <a:solidFill>
                  <a:prstClr val="black"/>
                </a:solidFill>
                <a:latin typeface="Arial" panose="020B0604020202020204" pitchFamily="34" charset="0"/>
                <a:cs typeface="Arial" panose="020B0604020202020204" pitchFamily="34" charset="0"/>
              </a:rPr>
              <a:t>Ihr Endgerät </a:t>
            </a:r>
            <a:r>
              <a:rPr lang="de-DE" sz="1000" dirty="0" smtClean="0">
                <a:solidFill>
                  <a:prstClr val="black"/>
                </a:solidFill>
                <a:latin typeface="Arial" panose="020B0604020202020204" pitchFamily="34" charset="0"/>
                <a:cs typeface="Arial" panose="020B0604020202020204" pitchFamily="34" charset="0"/>
              </a:rPr>
              <a:t>herunterladen).</a:t>
            </a:r>
            <a:br>
              <a:rPr lang="de-DE" sz="1000" dirty="0" smtClean="0">
                <a:solidFill>
                  <a:prstClr val="black"/>
                </a:solidFill>
                <a:latin typeface="Arial" panose="020B0604020202020204" pitchFamily="34" charset="0"/>
                <a:cs typeface="Arial" panose="020B0604020202020204" pitchFamily="34" charset="0"/>
              </a:rPr>
            </a:br>
            <a:endParaRPr lang="de-DE" sz="3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de-DE" sz="1000" b="1" dirty="0">
                <a:solidFill>
                  <a:prstClr val="black"/>
                </a:solidFill>
                <a:latin typeface="Arial" panose="020B0604020202020204" pitchFamily="34" charset="0"/>
                <a:cs typeface="Arial" panose="020B0604020202020204" pitchFamily="34" charset="0"/>
              </a:rPr>
              <a:t>Verändern: </a:t>
            </a:r>
            <a:r>
              <a:rPr lang="de-DE" sz="1000" dirty="0">
                <a:solidFill>
                  <a:prstClr val="black"/>
                </a:solidFill>
                <a:latin typeface="Arial" panose="020B0604020202020204" pitchFamily="34" charset="0"/>
                <a:cs typeface="Arial" panose="020B0604020202020204" pitchFamily="34" charset="0"/>
              </a:rPr>
              <a:t>Sie dürfen die heruntergeladene Datei anpassen und </a:t>
            </a:r>
            <a:r>
              <a:rPr lang="de-DE" sz="1000" dirty="0" smtClean="0">
                <a:solidFill>
                  <a:prstClr val="black"/>
                </a:solidFill>
                <a:latin typeface="Arial" panose="020B0604020202020204" pitchFamily="34" charset="0"/>
                <a:cs typeface="Arial" panose="020B0604020202020204" pitchFamily="34" charset="0"/>
              </a:rPr>
              <a:t>verändern (z.B. in </a:t>
            </a:r>
            <a:r>
              <a:rPr lang="de-DE" sz="1000" dirty="0">
                <a:solidFill>
                  <a:prstClr val="black"/>
                </a:solidFill>
                <a:latin typeface="Arial" panose="020B0604020202020204" pitchFamily="34" charset="0"/>
                <a:cs typeface="Arial" panose="020B0604020202020204" pitchFamily="34" charset="0"/>
              </a:rPr>
              <a:t>eine andere Sprache </a:t>
            </a:r>
            <a:r>
              <a:rPr lang="de-DE" sz="1000" dirty="0" smtClean="0">
                <a:solidFill>
                  <a:prstClr val="black"/>
                </a:solidFill>
                <a:latin typeface="Arial" panose="020B0604020202020204" pitchFamily="34" charset="0"/>
                <a:cs typeface="Arial" panose="020B0604020202020204" pitchFamily="34" charset="0"/>
              </a:rPr>
              <a:t>übersetzen).</a:t>
            </a:r>
            <a:br>
              <a:rPr lang="de-DE" sz="1000" dirty="0" smtClean="0">
                <a:solidFill>
                  <a:prstClr val="black"/>
                </a:solidFill>
                <a:latin typeface="Arial" panose="020B0604020202020204" pitchFamily="34" charset="0"/>
                <a:cs typeface="Arial" panose="020B0604020202020204" pitchFamily="34" charset="0"/>
              </a:rPr>
            </a:br>
            <a:endParaRPr lang="de-DE" sz="3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de-DE" sz="1000" b="1" dirty="0">
                <a:solidFill>
                  <a:prstClr val="black"/>
                </a:solidFill>
                <a:latin typeface="Arial" panose="020B0604020202020204" pitchFamily="34" charset="0"/>
                <a:cs typeface="Arial" panose="020B0604020202020204" pitchFamily="34" charset="0"/>
              </a:rPr>
              <a:t>Vermischen: </a:t>
            </a:r>
            <a:r>
              <a:rPr lang="de-DE" sz="1000" dirty="0">
                <a:solidFill>
                  <a:prstClr val="black"/>
                </a:solidFill>
                <a:latin typeface="Arial" panose="020B0604020202020204" pitchFamily="34" charset="0"/>
                <a:cs typeface="Arial" panose="020B0604020202020204" pitchFamily="34" charset="0"/>
              </a:rPr>
              <a:t>Die ursprüngliche oder überarbeitete Version darf mit anderen Materialien </a:t>
            </a:r>
            <a:r>
              <a:rPr lang="de-DE" sz="1000" dirty="0" smtClean="0">
                <a:solidFill>
                  <a:prstClr val="black"/>
                </a:solidFill>
                <a:latin typeface="Arial" panose="020B0604020202020204" pitchFamily="34" charset="0"/>
                <a:cs typeface="Arial" panose="020B0604020202020204" pitchFamily="34" charset="0"/>
              </a:rPr>
              <a:t>kombiniert werden.</a:t>
            </a:r>
            <a:br>
              <a:rPr lang="de-DE" sz="1000" dirty="0" smtClean="0">
                <a:solidFill>
                  <a:prstClr val="black"/>
                </a:solidFill>
                <a:latin typeface="Arial" panose="020B0604020202020204" pitchFamily="34" charset="0"/>
                <a:cs typeface="Arial" panose="020B0604020202020204" pitchFamily="34" charset="0"/>
              </a:rPr>
            </a:br>
            <a:endParaRPr lang="de-DE" sz="3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de-DE" sz="1000" b="1" dirty="0">
                <a:solidFill>
                  <a:prstClr val="black"/>
                </a:solidFill>
                <a:latin typeface="Arial" panose="020B0604020202020204" pitchFamily="34" charset="0"/>
                <a:cs typeface="Arial" panose="020B0604020202020204" pitchFamily="34" charset="0"/>
              </a:rPr>
              <a:t>Veröffentlichen: </a:t>
            </a:r>
            <a:r>
              <a:rPr lang="de-DE" sz="1000" dirty="0">
                <a:solidFill>
                  <a:prstClr val="black"/>
                </a:solidFill>
                <a:latin typeface="Arial" panose="020B0604020202020204" pitchFamily="34" charset="0"/>
                <a:cs typeface="Arial" panose="020B0604020202020204" pitchFamily="34" charset="0"/>
              </a:rPr>
              <a:t>Sie dürfen die ursprüngliche, überarbeitete oder </a:t>
            </a:r>
            <a:r>
              <a:rPr lang="de-DE" sz="1000" dirty="0" smtClean="0">
                <a:solidFill>
                  <a:prstClr val="black"/>
                </a:solidFill>
                <a:latin typeface="Arial" panose="020B0604020202020204" pitchFamily="34" charset="0"/>
                <a:cs typeface="Arial" panose="020B0604020202020204" pitchFamily="34" charset="0"/>
              </a:rPr>
              <a:t>kombinierte </a:t>
            </a:r>
            <a:r>
              <a:rPr lang="de-DE" sz="1000" dirty="0">
                <a:solidFill>
                  <a:prstClr val="black"/>
                </a:solidFill>
                <a:latin typeface="Arial" panose="020B0604020202020204" pitchFamily="34" charset="0"/>
                <a:cs typeface="Arial" panose="020B0604020202020204" pitchFamily="34" charset="0"/>
              </a:rPr>
              <a:t>Datei öffentlich verwenden (z.B. in einer Präsentation</a:t>
            </a:r>
            <a:r>
              <a:rPr lang="de-DE" sz="1000" dirty="0" smtClean="0">
                <a:solidFill>
                  <a:prstClr val="black"/>
                </a:solidFill>
                <a:latin typeface="Arial" panose="020B0604020202020204" pitchFamily="34" charset="0"/>
                <a:cs typeface="Arial" panose="020B0604020202020204" pitchFamily="34" charset="0"/>
              </a:rPr>
              <a:t>).</a:t>
            </a:r>
            <a:br>
              <a:rPr lang="de-DE" sz="1000" dirty="0" smtClean="0">
                <a:solidFill>
                  <a:prstClr val="black"/>
                </a:solidFill>
                <a:latin typeface="Arial" panose="020B0604020202020204" pitchFamily="34" charset="0"/>
                <a:cs typeface="Arial" panose="020B0604020202020204" pitchFamily="34" charset="0"/>
              </a:rPr>
            </a:br>
            <a:endParaRPr lang="de-DE" sz="300" dirty="0">
              <a:solidFill>
                <a:prstClr val="black"/>
              </a:solidFill>
              <a:latin typeface="Arial" panose="020B0604020202020204" pitchFamily="34" charset="0"/>
              <a:cs typeface="Arial" panose="020B0604020202020204" pitchFamily="34" charset="0"/>
            </a:endParaRPr>
          </a:p>
          <a:p>
            <a:pPr marL="228600" indent="-228600">
              <a:buFont typeface="+mj-lt"/>
              <a:buAutoNum type="arabicPeriod"/>
            </a:pPr>
            <a:r>
              <a:rPr lang="de-DE" sz="1000" b="1" dirty="0">
                <a:solidFill>
                  <a:prstClr val="black"/>
                </a:solidFill>
                <a:latin typeface="Arial" panose="020B0604020202020204" pitchFamily="34" charset="0"/>
                <a:cs typeface="Arial" panose="020B0604020202020204" pitchFamily="34" charset="0"/>
              </a:rPr>
              <a:t>Verbreiten: </a:t>
            </a:r>
            <a:r>
              <a:rPr lang="de-DE" sz="1000" dirty="0">
                <a:solidFill>
                  <a:prstClr val="black"/>
                </a:solidFill>
                <a:latin typeface="Arial" panose="020B0604020202020204" pitchFamily="34" charset="0"/>
                <a:cs typeface="Arial" panose="020B0604020202020204" pitchFamily="34" charset="0"/>
              </a:rPr>
              <a:t>Sie dürfen die ursprüngliche, überarbeitete oder </a:t>
            </a:r>
            <a:r>
              <a:rPr lang="de-DE" sz="1000" dirty="0" smtClean="0">
                <a:solidFill>
                  <a:prstClr val="black"/>
                </a:solidFill>
                <a:latin typeface="Arial" panose="020B0604020202020204" pitchFamily="34" charset="0"/>
                <a:cs typeface="Arial" panose="020B0604020202020204" pitchFamily="34" charset="0"/>
              </a:rPr>
              <a:t>kombinierte </a:t>
            </a:r>
            <a:r>
              <a:rPr lang="de-DE" sz="1000" dirty="0">
                <a:solidFill>
                  <a:prstClr val="black"/>
                </a:solidFill>
                <a:latin typeface="Arial" panose="020B0604020202020204" pitchFamily="34" charset="0"/>
                <a:cs typeface="Arial" panose="020B0604020202020204" pitchFamily="34" charset="0"/>
              </a:rPr>
              <a:t>Datei </a:t>
            </a:r>
            <a:r>
              <a:rPr lang="de-DE" sz="1000" dirty="0" smtClean="0">
                <a:solidFill>
                  <a:prstClr val="black"/>
                </a:solidFill>
                <a:latin typeface="Arial" panose="020B0604020202020204" pitchFamily="34" charset="0"/>
                <a:cs typeface="Arial" panose="020B0604020202020204" pitchFamily="34" charset="0"/>
              </a:rPr>
              <a:t>teilen (z.B</a:t>
            </a:r>
            <a:r>
              <a:rPr lang="de-DE" sz="1000" dirty="0">
                <a:solidFill>
                  <a:prstClr val="black"/>
                </a:solidFill>
                <a:latin typeface="Arial" panose="020B0604020202020204" pitchFamily="34" charset="0"/>
                <a:cs typeface="Arial" panose="020B0604020202020204" pitchFamily="34" charset="0"/>
              </a:rPr>
              <a:t>. zum Download </a:t>
            </a:r>
            <a:r>
              <a:rPr lang="de-DE" sz="1000" dirty="0" smtClean="0">
                <a:solidFill>
                  <a:prstClr val="black"/>
                </a:solidFill>
                <a:latin typeface="Arial" panose="020B0604020202020204" pitchFamily="34" charset="0"/>
                <a:cs typeface="Arial" panose="020B0604020202020204" pitchFamily="34" charset="0"/>
              </a:rPr>
              <a:t>bereitstellen).*</a:t>
            </a:r>
            <a:endParaRPr lang="de-DE" sz="1000" dirty="0">
              <a:solidFill>
                <a:prstClr val="black"/>
              </a:solidFill>
              <a:latin typeface="Arial" panose="020B0604020202020204" pitchFamily="34" charset="0"/>
              <a:cs typeface="Arial" panose="020B0604020202020204" pitchFamily="34" charset="0"/>
            </a:endParaRPr>
          </a:p>
          <a:p>
            <a:endParaRPr lang="de-DE" sz="300" dirty="0">
              <a:solidFill>
                <a:prstClr val="black"/>
              </a:solidFill>
              <a:latin typeface="Arial" panose="020B0604020202020204" pitchFamily="34" charset="0"/>
              <a:cs typeface="Arial" panose="020B0604020202020204" pitchFamily="34" charset="0"/>
            </a:endParaRPr>
          </a:p>
          <a:p>
            <a:pPr lvl="0" algn="just"/>
            <a:r>
              <a:rPr lang="de-DE" sz="680" dirty="0" smtClean="0">
                <a:solidFill>
                  <a:prstClr val="black"/>
                </a:solidFill>
                <a:latin typeface="Arial" panose="020B0604020202020204" pitchFamily="34" charset="0"/>
                <a:cs typeface="Arial" panose="020B0604020202020204" pitchFamily="34" charset="0"/>
              </a:rPr>
              <a:t>* </a:t>
            </a:r>
            <a:r>
              <a:rPr lang="de-DE" sz="680" i="1" dirty="0">
                <a:solidFill>
                  <a:prstClr val="black"/>
                </a:solidFill>
                <a:latin typeface="Arial" panose="020B0604020202020204" pitchFamily="34" charset="0"/>
                <a:cs typeface="Arial" panose="020B0604020202020204" pitchFamily="34" charset="0"/>
              </a:rPr>
              <a:t>Basierend auf </a:t>
            </a:r>
            <a:r>
              <a:rPr lang="de-DE" sz="680" i="1" dirty="0">
                <a:solidFill>
                  <a:prstClr val="black"/>
                </a:solidFill>
                <a:latin typeface="Arial" panose="020B0604020202020204" pitchFamily="34" charset="0"/>
                <a:cs typeface="Arial" panose="020B0604020202020204" pitchFamily="34" charset="0"/>
                <a:hlinkClick r:id="rId2"/>
              </a:rPr>
              <a:t>„</a:t>
            </a:r>
            <a:r>
              <a:rPr lang="en-US" sz="680" i="1" dirty="0">
                <a:solidFill>
                  <a:prstClr val="black"/>
                </a:solidFill>
                <a:latin typeface="Arial" panose="020B0604020202020204" pitchFamily="34" charset="0"/>
                <a:cs typeface="Arial" panose="020B0604020202020204" pitchFamily="34" charset="0"/>
                <a:hlinkClick r:id="rId2"/>
              </a:rPr>
              <a:t>Defining the 'Open' in Open Content and Open Educational Resources</a:t>
            </a:r>
            <a:r>
              <a:rPr lang="de-DE" sz="680" i="1" dirty="0">
                <a:solidFill>
                  <a:prstClr val="black"/>
                </a:solidFill>
                <a:latin typeface="Arial" panose="020B0604020202020204" pitchFamily="34" charset="0"/>
                <a:cs typeface="Arial" panose="020B0604020202020204" pitchFamily="34" charset="0"/>
                <a:hlinkClick r:id="rId2"/>
              </a:rPr>
              <a:t>“ </a:t>
            </a:r>
            <a:r>
              <a:rPr lang="de-DE" sz="680" i="1" dirty="0">
                <a:solidFill>
                  <a:prstClr val="black"/>
                </a:solidFill>
                <a:latin typeface="Arial" panose="020B0604020202020204" pitchFamily="34" charset="0"/>
                <a:cs typeface="Arial" panose="020B0604020202020204" pitchFamily="34" charset="0"/>
              </a:rPr>
              <a:t>von David </a:t>
            </a:r>
            <a:r>
              <a:rPr lang="de-DE" sz="680" i="1" dirty="0" err="1">
                <a:solidFill>
                  <a:prstClr val="black"/>
                </a:solidFill>
                <a:latin typeface="Arial" panose="020B0604020202020204" pitchFamily="34" charset="0"/>
                <a:cs typeface="Arial" panose="020B0604020202020204" pitchFamily="34" charset="0"/>
              </a:rPr>
              <a:t>Wiley</a:t>
            </a:r>
            <a:endParaRPr lang="de-DE" sz="680" i="1" dirty="0">
              <a:solidFill>
                <a:prstClr val="black"/>
              </a:solidFill>
              <a:latin typeface="Arial" panose="020B0604020202020204" pitchFamily="34" charset="0"/>
              <a:cs typeface="Arial" panose="020B0604020202020204" pitchFamily="34" charset="0"/>
            </a:endParaRPr>
          </a:p>
        </p:txBody>
      </p:sp>
      <p:sp>
        <p:nvSpPr>
          <p:cNvPr id="399" name="Rechteck 398">
            <a:extLst>
              <a:ext uri="{FF2B5EF4-FFF2-40B4-BE49-F238E27FC236}">
                <a16:creationId xmlns:a16="http://schemas.microsoft.com/office/drawing/2014/main" id="{C51ACD25-8693-45C4-BD4A-D896C258C946}"/>
              </a:ext>
            </a:extLst>
          </p:cNvPr>
          <p:cNvSpPr/>
          <p:nvPr/>
        </p:nvSpPr>
        <p:spPr>
          <a:xfrm>
            <a:off x="540000" y="7071573"/>
            <a:ext cx="3600212" cy="1672915"/>
          </a:xfrm>
          <a:prstGeom prst="rect">
            <a:avLst/>
          </a:pr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0" name="Textfeld 399"/>
          <p:cNvSpPr txBox="1"/>
          <p:nvPr/>
        </p:nvSpPr>
        <p:spPr>
          <a:xfrm>
            <a:off x="540000" y="7100374"/>
            <a:ext cx="3600212" cy="2939266"/>
          </a:xfrm>
          <a:prstGeom prst="rect">
            <a:avLst/>
          </a:prstGeom>
          <a:noFill/>
        </p:spPr>
        <p:txBody>
          <a:bodyPr wrap="square" numCol="1" spcCol="0" rtlCol="0">
            <a:spAutoFit/>
          </a:bodyPr>
          <a:lstStyle/>
          <a:p>
            <a:r>
              <a:rPr lang="de-DE" sz="1000" b="1" dirty="0">
                <a:solidFill>
                  <a:prstClr val="black"/>
                </a:solidFill>
                <a:latin typeface="Arial" panose="020B0604020202020204" pitchFamily="34" charset="0"/>
                <a:cs typeface="Arial" panose="020B0604020202020204" pitchFamily="34" charset="0"/>
              </a:rPr>
              <a:t>Profitipp: Offene Lizenzen</a:t>
            </a:r>
          </a:p>
          <a:p>
            <a:pPr algn="just"/>
            <a:r>
              <a:rPr lang="de-DE" sz="1000" dirty="0">
                <a:solidFill>
                  <a:prstClr val="black"/>
                </a:solidFill>
                <a:latin typeface="Arial" panose="020B0604020202020204" pitchFamily="34" charset="0"/>
                <a:cs typeface="Arial" panose="020B0604020202020204" pitchFamily="34" charset="0"/>
              </a:rPr>
              <a:t>Jede*r kann eigene Materialien als OER bereitstellen. </a:t>
            </a:r>
            <a:r>
              <a:rPr lang="de-DE" sz="1000" dirty="0">
                <a:latin typeface="Arial" panose="020B0604020202020204" pitchFamily="34" charset="0"/>
                <a:cs typeface="Arial" panose="020B0604020202020204" pitchFamily="34" charset="0"/>
              </a:rPr>
              <a:t>Offene Lizenzen ermöglichen Urheber*innen selber festzulegen und zu kennzeichnen, unter welchen rechtlichen Bedingungen ihre Werke verwendet, verarbeitet, vervielfältigt, kombiniert, und verbreitet werden dürfen. Die bekannteste ist die Creative-Commons-Lizenz (CC-Lizenz).</a:t>
            </a:r>
          </a:p>
          <a:p>
            <a:pPr algn="just"/>
            <a:r>
              <a:rPr lang="de-DE" sz="1000" dirty="0">
                <a:latin typeface="Arial" panose="020B0604020202020204" pitchFamily="34" charset="0"/>
                <a:cs typeface="Arial" panose="020B0604020202020204" pitchFamily="34" charset="0"/>
              </a:rPr>
              <a:t>Creative Commons ist eine gemeinnützige Organisation, die standardisierte und international anerkannte Lizenzverträge für Medieninhalte bereitstellt</a:t>
            </a:r>
            <a:r>
              <a:rPr lang="de-DE" sz="1000" dirty="0" smtClean="0">
                <a:latin typeface="Arial" panose="020B0604020202020204" pitchFamily="34" charset="0"/>
                <a:cs typeface="Arial" panose="020B0604020202020204" pitchFamily="34" charset="0"/>
              </a:rPr>
              <a:t>.</a:t>
            </a:r>
          </a:p>
          <a:p>
            <a:pPr algn="just"/>
            <a:endParaRPr lang="de-DE" sz="1000" b="1" dirty="0" smtClean="0">
              <a:latin typeface="Arial" panose="020B0604020202020204" pitchFamily="34" charset="0"/>
              <a:cs typeface="Arial" panose="020B0604020202020204" pitchFamily="34" charset="0"/>
            </a:endParaRPr>
          </a:p>
          <a:p>
            <a:pPr algn="just"/>
            <a:endParaRPr lang="de-DE" sz="500" b="1" dirty="0">
              <a:latin typeface="Arial" panose="020B0604020202020204" pitchFamily="34" charset="0"/>
              <a:cs typeface="Arial" panose="020B0604020202020204" pitchFamily="34" charset="0"/>
            </a:endParaRPr>
          </a:p>
          <a:p>
            <a:pPr algn="just"/>
            <a:r>
              <a:rPr lang="de-DE" sz="1000" b="1" dirty="0">
                <a:latin typeface="Arial" panose="020B0604020202020204" pitchFamily="34" charset="0"/>
                <a:cs typeface="Arial" panose="020B0604020202020204" pitchFamily="34" charset="0"/>
              </a:rPr>
              <a:t>Für OER eignen sich </a:t>
            </a:r>
            <a:r>
              <a:rPr lang="de-DE" sz="1000" b="1" dirty="0" smtClean="0">
                <a:latin typeface="Arial" panose="020B0604020202020204" pitchFamily="34" charset="0"/>
                <a:cs typeface="Arial" panose="020B0604020202020204" pitchFamily="34" charset="0"/>
              </a:rPr>
              <a:t>besonders die folgenden </a:t>
            </a:r>
            <a:r>
              <a:rPr lang="de-DE" sz="1000" b="1" dirty="0">
                <a:latin typeface="Arial" panose="020B0604020202020204" pitchFamily="34" charset="0"/>
                <a:cs typeface="Arial" panose="020B0604020202020204" pitchFamily="34" charset="0"/>
              </a:rPr>
              <a:t>Lizenzen:</a:t>
            </a:r>
          </a:p>
          <a:p>
            <a:endParaRPr lang="de-DE" sz="500" b="1" dirty="0">
              <a:latin typeface="Arial" panose="020B0604020202020204" pitchFamily="34" charset="0"/>
              <a:cs typeface="Arial" panose="020B0604020202020204" pitchFamily="34" charset="0"/>
            </a:endParaRPr>
          </a:p>
          <a:p>
            <a:endParaRPr lang="de-DE" sz="1000" b="1" dirty="0" smtClean="0">
              <a:latin typeface="Arial" panose="020B0604020202020204" pitchFamily="34" charset="0"/>
              <a:cs typeface="Arial" panose="020B0604020202020204" pitchFamily="34" charset="0"/>
            </a:endParaRPr>
          </a:p>
          <a:p>
            <a:endParaRPr lang="de-DE" sz="1000" b="1" dirty="0">
              <a:latin typeface="Arial" panose="020B0604020202020204" pitchFamily="34" charset="0"/>
              <a:cs typeface="Arial" panose="020B0604020202020204" pitchFamily="34" charset="0"/>
            </a:endParaRPr>
          </a:p>
          <a:p>
            <a:endParaRPr lang="de-DE" sz="500" b="1" dirty="0" smtClean="0">
              <a:latin typeface="Arial" panose="020B0604020202020204" pitchFamily="34" charset="0"/>
              <a:cs typeface="Arial" panose="020B0604020202020204" pitchFamily="34" charset="0"/>
            </a:endParaRPr>
          </a:p>
          <a:p>
            <a:r>
              <a:rPr lang="de-DE" sz="1000" b="1" dirty="0" smtClean="0">
                <a:latin typeface="Arial" panose="020B0604020202020204" pitchFamily="34" charset="0"/>
                <a:cs typeface="Arial" panose="020B0604020202020204" pitchFamily="34" charset="0"/>
              </a:rPr>
              <a:t>CC ZERO	    CC BY</a:t>
            </a:r>
            <a:r>
              <a:rPr lang="de-DE" sz="1000" b="1" dirty="0">
                <a:latin typeface="Arial" panose="020B0604020202020204" pitchFamily="34" charset="0"/>
                <a:cs typeface="Arial" panose="020B0604020202020204" pitchFamily="34" charset="0"/>
              </a:rPr>
              <a:t>	 </a:t>
            </a:r>
            <a:r>
              <a:rPr lang="de-DE" sz="1000" b="1" dirty="0" smtClean="0">
                <a:latin typeface="Arial" panose="020B0604020202020204" pitchFamily="34" charset="0"/>
                <a:cs typeface="Arial" panose="020B0604020202020204" pitchFamily="34" charset="0"/>
              </a:rPr>
              <a:t>       CC BY-SA</a:t>
            </a:r>
          </a:p>
          <a:p>
            <a:r>
              <a:rPr lang="de-DE" sz="1000" b="1" dirty="0" smtClean="0">
                <a:latin typeface="Arial" panose="020B0604020202020204" pitchFamily="34" charset="0"/>
                <a:cs typeface="Arial" panose="020B0604020202020204" pitchFamily="34" charset="0"/>
              </a:rPr>
              <a:t/>
            </a:r>
            <a:br>
              <a:rPr lang="de-DE" sz="1000" b="1" dirty="0" smtClean="0">
                <a:latin typeface="Arial" panose="020B0604020202020204" pitchFamily="34" charset="0"/>
                <a:cs typeface="Arial" panose="020B0604020202020204" pitchFamily="34" charset="0"/>
              </a:rPr>
            </a:br>
            <a:r>
              <a:rPr lang="de-DE" sz="1000" dirty="0" smtClean="0">
                <a:latin typeface="Arial" panose="020B0604020202020204" pitchFamily="34" charset="0"/>
                <a:cs typeface="Arial" panose="020B0604020202020204" pitchFamily="34" charset="0"/>
              </a:rPr>
              <a:t>Hier erfahren Sie mehr über die einzelnen </a:t>
            </a:r>
            <a:r>
              <a:rPr lang="de-DE" sz="1000" dirty="0" smtClean="0">
                <a:latin typeface="Arial" panose="020B0604020202020204" pitchFamily="34" charset="0"/>
                <a:cs typeface="Arial" panose="020B0604020202020204" pitchFamily="34" charset="0"/>
                <a:hlinkClick r:id="rId3"/>
              </a:rPr>
              <a:t>CC-Lizenzen</a:t>
            </a:r>
            <a:r>
              <a:rPr lang="de-DE" sz="1000" dirty="0" smtClean="0">
                <a:latin typeface="Arial" panose="020B0604020202020204" pitchFamily="34" charset="0"/>
                <a:cs typeface="Arial" panose="020B0604020202020204" pitchFamily="34" charset="0"/>
              </a:rPr>
              <a:t>.</a:t>
            </a:r>
            <a:endParaRPr lang="de-DE" sz="1000" dirty="0">
              <a:latin typeface="Arial" panose="020B0604020202020204" pitchFamily="34" charset="0"/>
              <a:cs typeface="Arial" panose="020B0604020202020204" pitchFamily="34" charset="0"/>
            </a:endParaRPr>
          </a:p>
        </p:txBody>
      </p:sp>
      <p:pic>
        <p:nvPicPr>
          <p:cNvPr id="401" name="Grafik 400" descr="Ein Bild, das Text, ClipArt enthält.&#10;&#10;Automatisch generierte Beschreibung">
            <a:extLst>
              <a:ext uri="{FF2B5EF4-FFF2-40B4-BE49-F238E27FC236}">
                <a16:creationId xmlns:a16="http://schemas.microsoft.com/office/drawing/2014/main" id="{164095F1-CC26-413E-96E7-62CDEB5C756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33306" y="9177966"/>
            <a:ext cx="756199" cy="264575"/>
          </a:xfrm>
          <a:prstGeom prst="rect">
            <a:avLst/>
          </a:prstGeom>
        </p:spPr>
      </p:pic>
      <p:pic>
        <p:nvPicPr>
          <p:cNvPr id="402" name="Grafik 401" descr="Ein Bild, das Text, ClipArt enthält.&#10;&#10;Automatisch generierte Beschreibung">
            <a:extLst>
              <a:ext uri="{FF2B5EF4-FFF2-40B4-BE49-F238E27FC236}">
                <a16:creationId xmlns:a16="http://schemas.microsoft.com/office/drawing/2014/main" id="{9C44B134-7AA5-4D49-93E0-FDD51D437D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7065" y="9177965"/>
            <a:ext cx="756198" cy="264576"/>
          </a:xfrm>
          <a:prstGeom prst="rect">
            <a:avLst/>
          </a:prstGeom>
        </p:spPr>
      </p:pic>
      <p:pic>
        <p:nvPicPr>
          <p:cNvPr id="2" name="Grafik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40099" y="9177966"/>
            <a:ext cx="756923" cy="266762"/>
          </a:xfrm>
          <a:prstGeom prst="rect">
            <a:avLst/>
          </a:prstGeom>
        </p:spPr>
      </p:pic>
    </p:spTree>
    <p:extLst>
      <p:ext uri="{BB962C8B-B14F-4D97-AF65-F5344CB8AC3E}">
        <p14:creationId xmlns:p14="http://schemas.microsoft.com/office/powerpoint/2010/main" val="548106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457</Words>
  <Application>Microsoft Office PowerPoint</Application>
  <PresentationFormat>Benutzerdefiniert</PresentationFormat>
  <Paragraphs>44</Paragraphs>
  <Slides>1</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vt:i4>
      </vt:variant>
    </vt:vector>
  </HeadingPairs>
  <TitlesOfParts>
    <vt:vector size="6" baseType="lpstr">
      <vt:lpstr>Arial</vt:lpstr>
      <vt:lpstr>Bernard MT Condensed</vt:lpstr>
      <vt:lpstr>Calibri</vt:lpstr>
      <vt:lpstr>Comic Sans MS</vt:lpstr>
      <vt:lpstr>Office</vt:lpstr>
      <vt:lpstr>PowerPoint-Präsentation</vt:lpstr>
    </vt:vector>
  </TitlesOfParts>
  <Company>Hochschule Neubrandenburg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Rösing, Claudia</dc:creator>
  <cp:lastModifiedBy>Rösing, Claudia</cp:lastModifiedBy>
  <cp:revision>199</cp:revision>
  <cp:lastPrinted>2021-11-01T11:32:04Z</cp:lastPrinted>
  <dcterms:created xsi:type="dcterms:W3CDTF">2021-09-14T14:03:36Z</dcterms:created>
  <dcterms:modified xsi:type="dcterms:W3CDTF">2022-07-14T07:24:59Z</dcterms:modified>
</cp:coreProperties>
</file>