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theme/themeOverride1.xml" ContentType="application/vnd.openxmlformats-officedocument.themeOverr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334" r:id="rId2"/>
    <p:sldId id="335" r:id="rId3"/>
    <p:sldId id="368" r:id="rId4"/>
    <p:sldId id="356" r:id="rId5"/>
    <p:sldId id="374" r:id="rId6"/>
    <p:sldId id="358" r:id="rId7"/>
    <p:sldId id="353" r:id="rId8"/>
    <p:sldId id="363" r:id="rId9"/>
    <p:sldId id="364" r:id="rId10"/>
    <p:sldId id="355" r:id="rId11"/>
    <p:sldId id="369" r:id="rId12"/>
    <p:sldId id="298" r:id="rId13"/>
    <p:sldId id="315" r:id="rId14"/>
    <p:sldId id="313" r:id="rId15"/>
    <p:sldId id="360" r:id="rId16"/>
    <p:sldId id="330" r:id="rId17"/>
    <p:sldId id="370" r:id="rId18"/>
    <p:sldId id="332" r:id="rId19"/>
    <p:sldId id="371" r:id="rId20"/>
    <p:sldId id="329" r:id="rId21"/>
    <p:sldId id="318" r:id="rId22"/>
    <p:sldId id="319" r:id="rId23"/>
    <p:sldId id="320" r:id="rId24"/>
    <p:sldId id="321" r:id="rId25"/>
    <p:sldId id="349" r:id="rId26"/>
    <p:sldId id="372" r:id="rId27"/>
    <p:sldId id="324" r:id="rId28"/>
    <p:sldId id="325" r:id="rId29"/>
    <p:sldId id="342" r:id="rId30"/>
    <p:sldId id="352" r:id="rId31"/>
    <p:sldId id="341" r:id="rId32"/>
    <p:sldId id="375" r:id="rId33"/>
    <p:sldId id="365" r:id="rId34"/>
    <p:sldId id="373" r:id="rId35"/>
    <p:sldId id="299" r:id="rId36"/>
  </p:sldIdLst>
  <p:sldSz cx="9144000" cy="6858000" type="screen4x3"/>
  <p:notesSz cx="6662738" cy="9926638"/>
  <p:defaultTextStyle>
    <a:defPPr>
      <a:defRPr lang="de-DE"/>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6">
          <p15:clr>
            <a:srgbClr val="A4A3A4"/>
          </p15:clr>
        </p15:guide>
        <p15:guide id="2" pos="209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orrell" initials="C" lastIdx="1" clrIdx="0"/>
  <p:cmAuthor id="1" name="Prof. Dr. Julia Lepperhoff" initials="PDJL"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F7FEA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191" autoAdjust="0"/>
    <p:restoredTop sz="82231" autoAdjust="0"/>
  </p:normalViewPr>
  <p:slideViewPr>
    <p:cSldViewPr>
      <p:cViewPr varScale="1">
        <p:scale>
          <a:sx n="57" d="100"/>
          <a:sy n="57" d="100"/>
        </p:scale>
        <p:origin x="-672" y="-90"/>
      </p:cViewPr>
      <p:guideLst>
        <p:guide orient="horz" pos="2160"/>
        <p:guide pos="2880"/>
      </p:guideLst>
    </p:cSldViewPr>
  </p:slideViewPr>
  <p:notesTextViewPr>
    <p:cViewPr>
      <p:scale>
        <a:sx n="100" d="100"/>
        <a:sy n="100" d="100"/>
      </p:scale>
      <p:origin x="0" y="0"/>
    </p:cViewPr>
  </p:notesTextViewPr>
  <p:sorterViewPr>
    <p:cViewPr>
      <p:scale>
        <a:sx n="180" d="100"/>
        <a:sy n="180" d="100"/>
      </p:scale>
      <p:origin x="0" y="0"/>
    </p:cViewPr>
  </p:sorterViewPr>
  <p:notesViewPr>
    <p:cSldViewPr>
      <p:cViewPr varScale="1">
        <p:scale>
          <a:sx n="49" d="100"/>
          <a:sy n="49" d="100"/>
        </p:scale>
        <p:origin x="-2988" y="-90"/>
      </p:cViewPr>
      <p:guideLst>
        <p:guide orient="horz" pos="3126"/>
        <p:guide pos="209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2" Type="http://schemas.openxmlformats.org/officeDocument/2006/relationships/oleObject" Target="file:///C:\Users\Dagmar\Documents\ABSCHLUSSBERICHT\Abbildungen\Erschwernisse_Erleichterungen.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lang val="de-DE"/>
  <c:style val="7"/>
  <c:clrMapOvr bg1="lt1" tx1="dk1" bg2="lt2" tx2="dk2" accent1="accent1" accent2="accent2" accent3="accent3" accent4="accent4" accent5="accent5" accent6="accent6" hlink="hlink" folHlink="folHlink"/>
  <c:chart>
    <c:autoTitleDeleted val="1"/>
    <c:plotArea>
      <c:layout/>
      <c:barChart>
        <c:barDir val="bar"/>
        <c:grouping val="clustered"/>
        <c:ser>
          <c:idx val="0"/>
          <c:order val="0"/>
          <c:spPr>
            <a:solidFill>
              <a:schemeClr val="accent4"/>
            </a:solidFill>
            <a:ln>
              <a:noFill/>
            </a:ln>
          </c:spPr>
          <c:dLbls>
            <c:dLbl>
              <c:idx val="0"/>
              <c:layout/>
              <c:tx>
                <c:rich>
                  <a:bodyPr/>
                  <a:lstStyle/>
                  <a:p>
                    <a:r>
                      <a:rPr lang="en-US" b="1" dirty="0" smtClean="0">
                        <a:solidFill>
                          <a:schemeClr val="bg1"/>
                        </a:solidFill>
                      </a:rPr>
                      <a:t>34%</a:t>
                    </a:r>
                    <a:endParaRPr lang="en-US" dirty="0"/>
                  </a:p>
                </c:rich>
              </c:tx>
              <c:dLblPos val="inEnd"/>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0-1C7C-4A1F-98B5-C4CA3E2A7B34}"/>
                </c:ext>
              </c:extLst>
            </c:dLbl>
            <c:dLbl>
              <c:idx val="1"/>
              <c:layout/>
              <c:tx>
                <c:rich>
                  <a:bodyPr/>
                  <a:lstStyle/>
                  <a:p>
                    <a:r>
                      <a:rPr lang="en-US" b="1" dirty="0" smtClean="0">
                        <a:solidFill>
                          <a:schemeClr val="bg1"/>
                        </a:solidFill>
                      </a:rPr>
                      <a:t>35%</a:t>
                    </a:r>
                    <a:endParaRPr lang="en-US" dirty="0"/>
                  </a:p>
                </c:rich>
              </c:tx>
              <c:dLblPos val="inEnd"/>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1C7C-4A1F-98B5-C4CA3E2A7B34}"/>
                </c:ext>
              </c:extLst>
            </c:dLbl>
            <c:dLbl>
              <c:idx val="2"/>
              <c:layout/>
              <c:tx>
                <c:rich>
                  <a:bodyPr/>
                  <a:lstStyle/>
                  <a:p>
                    <a:r>
                      <a:rPr lang="en-US" b="1" dirty="0" smtClean="0">
                        <a:solidFill>
                          <a:schemeClr val="bg1"/>
                        </a:solidFill>
                      </a:rPr>
                      <a:t>46%</a:t>
                    </a:r>
                    <a:endParaRPr lang="en-US" dirty="0"/>
                  </a:p>
                </c:rich>
              </c:tx>
              <c:dLblPos val="inEnd"/>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2-1C7C-4A1F-98B5-C4CA3E2A7B34}"/>
                </c:ext>
              </c:extLst>
            </c:dLbl>
            <c:dLbl>
              <c:idx val="3"/>
              <c:layout/>
              <c:tx>
                <c:rich>
                  <a:bodyPr/>
                  <a:lstStyle/>
                  <a:p>
                    <a:r>
                      <a:rPr lang="en-US" b="1" dirty="0" smtClean="0">
                        <a:solidFill>
                          <a:schemeClr val="bg1"/>
                        </a:solidFill>
                      </a:rPr>
                      <a:t>57%</a:t>
                    </a:r>
                    <a:endParaRPr lang="en-US" dirty="0"/>
                  </a:p>
                </c:rich>
              </c:tx>
              <c:dLblPos val="inEnd"/>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3-1C7C-4A1F-98B5-C4CA3E2A7B34}"/>
                </c:ext>
              </c:extLst>
            </c:dLbl>
            <c:dLbl>
              <c:idx val="4"/>
              <c:layout/>
              <c:tx>
                <c:rich>
                  <a:bodyPr/>
                  <a:lstStyle/>
                  <a:p>
                    <a:r>
                      <a:rPr lang="en-US" b="1" dirty="0" smtClean="0">
                        <a:solidFill>
                          <a:schemeClr val="bg1"/>
                        </a:solidFill>
                      </a:rPr>
                      <a:t>75%</a:t>
                    </a:r>
                    <a:endParaRPr lang="en-US" dirty="0"/>
                  </a:p>
                </c:rich>
              </c:tx>
              <c:dLblPos val="inEnd"/>
              <c:showVal val="1"/>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4-1C7C-4A1F-98B5-C4CA3E2A7B34}"/>
                </c:ext>
              </c:extLst>
            </c:dLbl>
            <c:dLbl>
              <c:idx val="5"/>
              <c:tx>
                <c:rich>
                  <a:bodyPr/>
                  <a:lstStyle/>
                  <a:p>
                    <a:r>
                      <a:rPr lang="en-US" b="1">
                        <a:solidFill>
                          <a:schemeClr val="bg1"/>
                        </a:solidFill>
                      </a:rPr>
                      <a:t>2</a:t>
                    </a:r>
                    <a:r>
                      <a:rPr lang="en-US"/>
                      <a:t>5%</a:t>
                    </a:r>
                  </a:p>
                </c:rich>
              </c:tx>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1C7C-4A1F-98B5-C4CA3E2A7B34}"/>
                </c:ext>
              </c:extLst>
            </c:dLbl>
            <c:dLbl>
              <c:idx val="6"/>
              <c:tx>
                <c:rich>
                  <a:bodyPr/>
                  <a:lstStyle/>
                  <a:p>
                    <a:r>
                      <a:rPr lang="en-US" b="1">
                        <a:solidFill>
                          <a:schemeClr val="bg1"/>
                        </a:solidFill>
                      </a:rPr>
                      <a:t>3</a:t>
                    </a:r>
                    <a:r>
                      <a:rPr lang="en-US"/>
                      <a:t>4%</a:t>
                    </a:r>
                  </a:p>
                </c:rich>
              </c:tx>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1C7C-4A1F-98B5-C4CA3E2A7B34}"/>
                </c:ext>
              </c:extLst>
            </c:dLbl>
            <c:dLbl>
              <c:idx val="7"/>
              <c:tx>
                <c:rich>
                  <a:bodyPr/>
                  <a:lstStyle/>
                  <a:p>
                    <a:r>
                      <a:rPr lang="en-US" b="1">
                        <a:solidFill>
                          <a:schemeClr val="bg1"/>
                        </a:solidFill>
                      </a:rPr>
                      <a:t>3</a:t>
                    </a:r>
                    <a:r>
                      <a:rPr lang="en-US"/>
                      <a:t>5%</a:t>
                    </a:r>
                  </a:p>
                </c:rich>
              </c:tx>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1C7C-4A1F-98B5-C4CA3E2A7B34}"/>
                </c:ext>
              </c:extLst>
            </c:dLbl>
            <c:dLbl>
              <c:idx val="8"/>
              <c:tx>
                <c:rich>
                  <a:bodyPr/>
                  <a:lstStyle/>
                  <a:p>
                    <a:r>
                      <a:rPr lang="en-US" b="1">
                        <a:solidFill>
                          <a:schemeClr val="bg1"/>
                        </a:solidFill>
                      </a:rPr>
                      <a:t>4</a:t>
                    </a:r>
                    <a:r>
                      <a:rPr lang="en-US"/>
                      <a:t>6%</a:t>
                    </a:r>
                  </a:p>
                </c:rich>
              </c:tx>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1C7C-4A1F-98B5-C4CA3E2A7B34}"/>
                </c:ext>
              </c:extLst>
            </c:dLbl>
            <c:dLbl>
              <c:idx val="9"/>
              <c:tx>
                <c:rich>
                  <a:bodyPr/>
                  <a:lstStyle/>
                  <a:p>
                    <a:r>
                      <a:rPr lang="en-US" b="1">
                        <a:solidFill>
                          <a:schemeClr val="bg1"/>
                        </a:solidFill>
                      </a:rPr>
                      <a:t>5</a:t>
                    </a:r>
                    <a:r>
                      <a:rPr lang="en-US"/>
                      <a:t>7%</a:t>
                    </a:r>
                  </a:p>
                </c:rich>
              </c:tx>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1C7C-4A1F-98B5-C4CA3E2A7B34}"/>
                </c:ext>
              </c:extLst>
            </c:dLbl>
            <c:dLbl>
              <c:idx val="10"/>
              <c:tx>
                <c:rich>
                  <a:bodyPr/>
                  <a:lstStyle/>
                  <a:p>
                    <a:r>
                      <a:rPr lang="en-US" b="1">
                        <a:solidFill>
                          <a:schemeClr val="bg1"/>
                        </a:solidFill>
                      </a:rPr>
                      <a:t>7</a:t>
                    </a:r>
                    <a:r>
                      <a:rPr lang="en-US"/>
                      <a:t>5%</a:t>
                    </a:r>
                  </a:p>
                </c:rich>
              </c:tx>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1C7C-4A1F-98B5-C4CA3E2A7B34}"/>
                </c:ext>
              </c:extLst>
            </c:dLbl>
            <c:spPr>
              <a:noFill/>
              <a:ln>
                <a:noFill/>
              </a:ln>
              <a:effectLst/>
            </c:spPr>
            <c:txPr>
              <a:bodyPr/>
              <a:lstStyle/>
              <a:p>
                <a:pPr>
                  <a:defRPr b="1">
                    <a:solidFill>
                      <a:schemeClr val="bg1"/>
                    </a:solidFill>
                  </a:defRPr>
                </a:pPr>
                <a:endParaRPr lang="de-DE"/>
              </a:p>
            </c:txPr>
            <c:dLblPos val="inEnd"/>
            <c:showVal val="1"/>
            <c:extLst xmlns:c16r2="http://schemas.microsoft.com/office/drawing/2015/06/chart">
              <c:ext xmlns:c15="http://schemas.microsoft.com/office/drawing/2012/chart" uri="{CE6537A1-D6FC-4f65-9D91-7224C49458BB}">
                <c15:showLeaderLines val="0"/>
              </c:ext>
            </c:extLst>
          </c:dLbls>
          <c:cat>
            <c:strRef>
              <c:f>'ErschwernisseW3 (2)'!$B$14:$B$18</c:f>
              <c:strCache>
                <c:ptCount val="5"/>
                <c:pt idx="0">
                  <c:v>geringer Bekanntheitsgrad der Elternbegleitung im Sozialraum</c:v>
                </c:pt>
                <c:pt idx="1">
                  <c:v>keine geeigneten Räumlichkeiten</c:v>
                </c:pt>
                <c:pt idx="2">
                  <c:v>hohe Arbeitsbelastung oder -überlastung</c:v>
                </c:pt>
                <c:pt idx="3">
                  <c:v>keine Finanzierungsmöglichkeit</c:v>
                </c:pt>
                <c:pt idx="4">
                  <c:v>geringes Zeitkontingent für die Elternarbeit</c:v>
                </c:pt>
              </c:strCache>
            </c:strRef>
          </c:cat>
          <c:val>
            <c:numRef>
              <c:f>'ErschwernisseW3 (2)'!$C$14:$C$18</c:f>
              <c:numCache>
                <c:formatCode>General</c:formatCode>
                <c:ptCount val="5"/>
                <c:pt idx="0">
                  <c:v>34.1</c:v>
                </c:pt>
                <c:pt idx="1">
                  <c:v>34.800000000000004</c:v>
                </c:pt>
                <c:pt idx="2">
                  <c:v>46</c:v>
                </c:pt>
                <c:pt idx="3">
                  <c:v>57.1</c:v>
                </c:pt>
                <c:pt idx="4">
                  <c:v>75.3</c:v>
                </c:pt>
              </c:numCache>
            </c:numRef>
          </c:val>
          <c:extLst xmlns:c16r2="http://schemas.microsoft.com/office/drawing/2015/06/chart">
            <c:ext xmlns:c16="http://schemas.microsoft.com/office/drawing/2014/chart" uri="{C3380CC4-5D6E-409C-BE32-E72D297353CC}">
              <c16:uniqueId val="{0000000B-1C7C-4A1F-98B5-C4CA3E2A7B34}"/>
            </c:ext>
          </c:extLst>
        </c:ser>
        <c:dLbls/>
        <c:gapWidth val="103"/>
        <c:overlap val="-24"/>
        <c:axId val="290313344"/>
        <c:axId val="290292480"/>
      </c:barChart>
      <c:valAx>
        <c:axId val="290292480"/>
        <c:scaling>
          <c:orientation val="minMax"/>
        </c:scaling>
        <c:delete val="1"/>
        <c:axPos val="b"/>
        <c:numFmt formatCode="General" sourceLinked="1"/>
        <c:majorTickMark val="none"/>
        <c:tickLblPos val="none"/>
        <c:crossAx val="290313344"/>
        <c:crosses val="autoZero"/>
        <c:crossBetween val="between"/>
      </c:valAx>
      <c:catAx>
        <c:axId val="290313344"/>
        <c:scaling>
          <c:orientation val="minMax"/>
        </c:scaling>
        <c:axPos val="l"/>
        <c:numFmt formatCode="General" sourceLinked="0"/>
        <c:majorTickMark val="none"/>
        <c:tickLblPos val="nextTo"/>
        <c:crossAx val="290292480"/>
        <c:crosses val="autoZero"/>
        <c:lblAlgn val="ctr"/>
        <c:lblOffset val="100"/>
      </c:catAx>
    </c:plotArea>
    <c:plotVisOnly val="1"/>
    <c:dispBlanksAs val="gap"/>
  </c:chart>
  <c:txPr>
    <a:bodyPr/>
    <a:lstStyle/>
    <a:p>
      <a:pPr>
        <a:defRPr sz="1800"/>
      </a:pPr>
      <a:endParaRPr lang="de-DE"/>
    </a:p>
  </c:txPr>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887663" cy="495300"/>
          </a:xfrm>
          <a:prstGeom prst="rect">
            <a:avLst/>
          </a:prstGeom>
          <a:noFill/>
          <a:ln w="9525">
            <a:noFill/>
            <a:miter lim="800000"/>
            <a:headEnd/>
            <a:tailEnd/>
          </a:ln>
          <a:effectLst/>
        </p:spPr>
        <p:txBody>
          <a:bodyPr vert="horz" wrap="square" lIns="94789" tIns="47394" rIns="94789" bIns="47394" numCol="1" anchor="t" anchorCtr="0" compatLnSpc="1">
            <a:prstTxWarp prst="textNoShape">
              <a:avLst/>
            </a:prstTxWarp>
          </a:bodyPr>
          <a:lstStyle>
            <a:lvl1pPr defTabSz="948004" eaLnBrk="1" hangingPunct="1">
              <a:defRPr sz="1200">
                <a:latin typeface="Arial" charset="0"/>
              </a:defRPr>
            </a:lvl1pPr>
          </a:lstStyle>
          <a:p>
            <a:pPr>
              <a:defRPr/>
            </a:pPr>
            <a:endParaRPr lang="de-DE"/>
          </a:p>
        </p:txBody>
      </p:sp>
      <p:sp>
        <p:nvSpPr>
          <p:cNvPr id="21507" name="Rectangle 3"/>
          <p:cNvSpPr>
            <a:spLocks noGrp="1" noChangeArrowheads="1"/>
          </p:cNvSpPr>
          <p:nvPr>
            <p:ph type="dt" idx="1"/>
          </p:nvPr>
        </p:nvSpPr>
        <p:spPr bwMode="auto">
          <a:xfrm>
            <a:off x="3773488" y="0"/>
            <a:ext cx="2887662" cy="495300"/>
          </a:xfrm>
          <a:prstGeom prst="rect">
            <a:avLst/>
          </a:prstGeom>
          <a:noFill/>
          <a:ln w="9525">
            <a:noFill/>
            <a:miter lim="800000"/>
            <a:headEnd/>
            <a:tailEnd/>
          </a:ln>
          <a:effectLst/>
        </p:spPr>
        <p:txBody>
          <a:bodyPr vert="horz" wrap="square" lIns="94789" tIns="47394" rIns="94789" bIns="47394" numCol="1" anchor="t" anchorCtr="0" compatLnSpc="1">
            <a:prstTxWarp prst="textNoShape">
              <a:avLst/>
            </a:prstTxWarp>
          </a:bodyPr>
          <a:lstStyle>
            <a:lvl1pPr algn="r" defTabSz="948004" eaLnBrk="1" hangingPunct="1">
              <a:defRPr sz="1200">
                <a:latin typeface="Arial" charset="0"/>
              </a:defRPr>
            </a:lvl1pPr>
          </a:lstStyle>
          <a:p>
            <a:pPr>
              <a:defRPr/>
            </a:pPr>
            <a:endParaRPr lang="de-DE"/>
          </a:p>
        </p:txBody>
      </p:sp>
      <p:sp>
        <p:nvSpPr>
          <p:cNvPr id="43012" name="Rectangle 4"/>
          <p:cNvSpPr>
            <a:spLocks noGrp="1" noRot="1" noChangeAspect="1" noChangeArrowheads="1" noTextEdit="1"/>
          </p:cNvSpPr>
          <p:nvPr>
            <p:ph type="sldImg" idx="2"/>
          </p:nvPr>
        </p:nvSpPr>
        <p:spPr bwMode="auto">
          <a:xfrm>
            <a:off x="850900" y="744538"/>
            <a:ext cx="4960938"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1509" name="Rectangle 5"/>
          <p:cNvSpPr>
            <a:spLocks noGrp="1" noChangeArrowheads="1"/>
          </p:cNvSpPr>
          <p:nvPr>
            <p:ph type="body" sz="quarter" idx="3"/>
          </p:nvPr>
        </p:nvSpPr>
        <p:spPr bwMode="auto">
          <a:xfrm>
            <a:off x="666750" y="4714875"/>
            <a:ext cx="5329238" cy="4467225"/>
          </a:xfrm>
          <a:prstGeom prst="rect">
            <a:avLst/>
          </a:prstGeom>
          <a:noFill/>
          <a:ln w="9525">
            <a:noFill/>
            <a:miter lim="800000"/>
            <a:headEnd/>
            <a:tailEnd/>
          </a:ln>
          <a:effectLst/>
        </p:spPr>
        <p:txBody>
          <a:bodyPr vert="horz" wrap="square" lIns="94789" tIns="47394" rIns="94789" bIns="47394"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21510" name="Rectangle 6"/>
          <p:cNvSpPr>
            <a:spLocks noGrp="1" noChangeArrowheads="1"/>
          </p:cNvSpPr>
          <p:nvPr>
            <p:ph type="ftr" sz="quarter" idx="4"/>
          </p:nvPr>
        </p:nvSpPr>
        <p:spPr bwMode="auto">
          <a:xfrm>
            <a:off x="0" y="9429750"/>
            <a:ext cx="2887663" cy="495300"/>
          </a:xfrm>
          <a:prstGeom prst="rect">
            <a:avLst/>
          </a:prstGeom>
          <a:noFill/>
          <a:ln w="9525">
            <a:noFill/>
            <a:miter lim="800000"/>
            <a:headEnd/>
            <a:tailEnd/>
          </a:ln>
          <a:effectLst/>
        </p:spPr>
        <p:txBody>
          <a:bodyPr vert="horz" wrap="square" lIns="94789" tIns="47394" rIns="94789" bIns="47394" numCol="1" anchor="b" anchorCtr="0" compatLnSpc="1">
            <a:prstTxWarp prst="textNoShape">
              <a:avLst/>
            </a:prstTxWarp>
          </a:bodyPr>
          <a:lstStyle>
            <a:lvl1pPr defTabSz="948004" eaLnBrk="1" hangingPunct="1">
              <a:defRPr sz="1200">
                <a:latin typeface="Arial" charset="0"/>
              </a:defRPr>
            </a:lvl1pPr>
          </a:lstStyle>
          <a:p>
            <a:pPr>
              <a:defRPr/>
            </a:pPr>
            <a:endParaRPr lang="de-DE"/>
          </a:p>
        </p:txBody>
      </p:sp>
      <p:sp>
        <p:nvSpPr>
          <p:cNvPr id="21511" name="Rectangle 7"/>
          <p:cNvSpPr>
            <a:spLocks noGrp="1" noChangeArrowheads="1"/>
          </p:cNvSpPr>
          <p:nvPr>
            <p:ph type="sldNum" sz="quarter" idx="5"/>
          </p:nvPr>
        </p:nvSpPr>
        <p:spPr bwMode="auto">
          <a:xfrm>
            <a:off x="3773488" y="9429750"/>
            <a:ext cx="2887662" cy="495300"/>
          </a:xfrm>
          <a:prstGeom prst="rect">
            <a:avLst/>
          </a:prstGeom>
          <a:noFill/>
          <a:ln w="9525">
            <a:noFill/>
            <a:miter lim="800000"/>
            <a:headEnd/>
            <a:tailEnd/>
          </a:ln>
          <a:effectLst/>
        </p:spPr>
        <p:txBody>
          <a:bodyPr vert="horz" wrap="square" lIns="94789" tIns="47394" rIns="94789" bIns="47394" numCol="1" anchor="b" anchorCtr="0" compatLnSpc="1">
            <a:prstTxWarp prst="textNoShape">
              <a:avLst/>
            </a:prstTxWarp>
          </a:bodyPr>
          <a:lstStyle>
            <a:lvl1pPr algn="r" defTabSz="947738" eaLnBrk="1" hangingPunct="1">
              <a:defRPr sz="1200"/>
            </a:lvl1pPr>
          </a:lstStyle>
          <a:p>
            <a:pPr>
              <a:defRPr/>
            </a:pPr>
            <a:fld id="{D7778186-6A60-4784-8EB9-4A09644AD1B0}" type="slidenum">
              <a:rPr lang="de-DE" altLang="de-DE"/>
              <a:pPr>
                <a:defRPr/>
              </a:pPr>
              <a:t>‹Nr.›</a:t>
            </a:fld>
            <a:endParaRPr lang="de-DE" altLang="de-DE"/>
          </a:p>
        </p:txBody>
      </p:sp>
    </p:spTree>
    <p:extLst>
      <p:ext uri="{BB962C8B-B14F-4D97-AF65-F5344CB8AC3E}">
        <p14:creationId xmlns:p14="http://schemas.microsoft.com/office/powerpoint/2010/main" xmlns="" val="25892405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06463">
              <a:defRPr>
                <a:solidFill>
                  <a:schemeClr val="tx1"/>
                </a:solidFill>
                <a:latin typeface="Arial" charset="0"/>
              </a:defRPr>
            </a:lvl1pPr>
            <a:lvl2pPr marL="742950" indent="-285750" defTabSz="906463">
              <a:defRPr>
                <a:solidFill>
                  <a:schemeClr val="tx1"/>
                </a:solidFill>
                <a:latin typeface="Arial" charset="0"/>
              </a:defRPr>
            </a:lvl2pPr>
            <a:lvl3pPr marL="1143000" indent="-228600" defTabSz="906463">
              <a:defRPr>
                <a:solidFill>
                  <a:schemeClr val="tx1"/>
                </a:solidFill>
                <a:latin typeface="Arial" charset="0"/>
              </a:defRPr>
            </a:lvl3pPr>
            <a:lvl4pPr marL="1600200" indent="-228600" defTabSz="906463">
              <a:defRPr>
                <a:solidFill>
                  <a:schemeClr val="tx1"/>
                </a:solidFill>
                <a:latin typeface="Arial" charset="0"/>
              </a:defRPr>
            </a:lvl4pPr>
            <a:lvl5pPr marL="2057400" indent="-228600" defTabSz="906463">
              <a:defRPr>
                <a:solidFill>
                  <a:schemeClr val="tx1"/>
                </a:solidFill>
                <a:latin typeface="Arial" charset="0"/>
              </a:defRPr>
            </a:lvl5pPr>
            <a:lvl6pPr marL="2514600" indent="-228600" defTabSz="906463" eaLnBrk="0" fontAlgn="base" hangingPunct="0">
              <a:spcBef>
                <a:spcPct val="0"/>
              </a:spcBef>
              <a:spcAft>
                <a:spcPct val="0"/>
              </a:spcAft>
              <a:defRPr>
                <a:solidFill>
                  <a:schemeClr val="tx1"/>
                </a:solidFill>
                <a:latin typeface="Arial" charset="0"/>
              </a:defRPr>
            </a:lvl6pPr>
            <a:lvl7pPr marL="2971800" indent="-228600" defTabSz="906463" eaLnBrk="0" fontAlgn="base" hangingPunct="0">
              <a:spcBef>
                <a:spcPct val="0"/>
              </a:spcBef>
              <a:spcAft>
                <a:spcPct val="0"/>
              </a:spcAft>
              <a:defRPr>
                <a:solidFill>
                  <a:schemeClr val="tx1"/>
                </a:solidFill>
                <a:latin typeface="Arial" charset="0"/>
              </a:defRPr>
            </a:lvl7pPr>
            <a:lvl8pPr marL="3429000" indent="-228600" defTabSz="906463" eaLnBrk="0" fontAlgn="base" hangingPunct="0">
              <a:spcBef>
                <a:spcPct val="0"/>
              </a:spcBef>
              <a:spcAft>
                <a:spcPct val="0"/>
              </a:spcAft>
              <a:defRPr>
                <a:solidFill>
                  <a:schemeClr val="tx1"/>
                </a:solidFill>
                <a:latin typeface="Arial" charset="0"/>
              </a:defRPr>
            </a:lvl8pPr>
            <a:lvl9pPr marL="3886200" indent="-228600" defTabSz="906463" eaLnBrk="0" fontAlgn="base" hangingPunct="0">
              <a:spcBef>
                <a:spcPct val="0"/>
              </a:spcBef>
              <a:spcAft>
                <a:spcPct val="0"/>
              </a:spcAft>
              <a:defRPr>
                <a:solidFill>
                  <a:schemeClr val="tx1"/>
                </a:solidFill>
                <a:latin typeface="Arial" charset="0"/>
              </a:defRPr>
            </a:lvl9pPr>
          </a:lstStyle>
          <a:p>
            <a:fld id="{EBBA257B-A9D6-4131-A21E-EE1293CF09D4}" type="slidenum">
              <a:rPr lang="de-DE" altLang="de-DE" sz="1100" smtClean="0">
                <a:latin typeface="Times New Roman" pitchFamily="18" charset="0"/>
              </a:rPr>
              <a:pPr/>
              <a:t>1</a:t>
            </a:fld>
            <a:endParaRPr lang="de-DE" altLang="de-DE" sz="1100" smtClean="0">
              <a:latin typeface="Times New Roman" pitchFamily="18"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de-DE" altLang="de-DE"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52228"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spcBef>
                <a:spcPct val="30000"/>
              </a:spcBef>
              <a:defRPr sz="1200">
                <a:solidFill>
                  <a:schemeClr val="tx1"/>
                </a:solidFill>
                <a:latin typeface="Arial" charset="0"/>
              </a:defRPr>
            </a:lvl1pPr>
            <a:lvl2pPr marL="709613" indent="-273050" defTabSz="947738">
              <a:spcBef>
                <a:spcPct val="30000"/>
              </a:spcBef>
              <a:defRPr sz="1200">
                <a:solidFill>
                  <a:schemeClr val="tx1"/>
                </a:solidFill>
                <a:latin typeface="Arial" charset="0"/>
              </a:defRPr>
            </a:lvl2pPr>
            <a:lvl3pPr marL="1093788" indent="-217488" defTabSz="947738">
              <a:spcBef>
                <a:spcPct val="30000"/>
              </a:spcBef>
              <a:defRPr sz="1200">
                <a:solidFill>
                  <a:schemeClr val="tx1"/>
                </a:solidFill>
                <a:latin typeface="Arial" charset="0"/>
              </a:defRPr>
            </a:lvl3pPr>
            <a:lvl4pPr marL="1530350" indent="-217488" defTabSz="947738">
              <a:spcBef>
                <a:spcPct val="30000"/>
              </a:spcBef>
              <a:defRPr sz="1200">
                <a:solidFill>
                  <a:schemeClr val="tx1"/>
                </a:solidFill>
                <a:latin typeface="Arial" charset="0"/>
              </a:defRPr>
            </a:lvl4pPr>
            <a:lvl5pPr marL="1968500" indent="-217488" defTabSz="947738">
              <a:spcBef>
                <a:spcPct val="30000"/>
              </a:spcBef>
              <a:defRPr sz="1200">
                <a:solidFill>
                  <a:schemeClr val="tx1"/>
                </a:solidFill>
                <a:latin typeface="Arial" charset="0"/>
              </a:defRPr>
            </a:lvl5pPr>
            <a:lvl6pPr marL="2425700" indent="-217488" defTabSz="947738" eaLnBrk="0" fontAlgn="base" hangingPunct="0">
              <a:spcBef>
                <a:spcPct val="30000"/>
              </a:spcBef>
              <a:spcAft>
                <a:spcPct val="0"/>
              </a:spcAft>
              <a:defRPr sz="1200">
                <a:solidFill>
                  <a:schemeClr val="tx1"/>
                </a:solidFill>
                <a:latin typeface="Arial" charset="0"/>
              </a:defRPr>
            </a:lvl6pPr>
            <a:lvl7pPr marL="2882900" indent="-217488" defTabSz="947738" eaLnBrk="0" fontAlgn="base" hangingPunct="0">
              <a:spcBef>
                <a:spcPct val="30000"/>
              </a:spcBef>
              <a:spcAft>
                <a:spcPct val="0"/>
              </a:spcAft>
              <a:defRPr sz="1200">
                <a:solidFill>
                  <a:schemeClr val="tx1"/>
                </a:solidFill>
                <a:latin typeface="Arial" charset="0"/>
              </a:defRPr>
            </a:lvl7pPr>
            <a:lvl8pPr marL="3340100" indent="-217488" defTabSz="947738" eaLnBrk="0" fontAlgn="base" hangingPunct="0">
              <a:spcBef>
                <a:spcPct val="30000"/>
              </a:spcBef>
              <a:spcAft>
                <a:spcPct val="0"/>
              </a:spcAft>
              <a:defRPr sz="1200">
                <a:solidFill>
                  <a:schemeClr val="tx1"/>
                </a:solidFill>
                <a:latin typeface="Arial" charset="0"/>
              </a:defRPr>
            </a:lvl8pPr>
            <a:lvl9pPr marL="3797300" indent="-217488" defTabSz="947738" eaLnBrk="0" fontAlgn="base" hangingPunct="0">
              <a:spcBef>
                <a:spcPct val="30000"/>
              </a:spcBef>
              <a:spcAft>
                <a:spcPct val="0"/>
              </a:spcAft>
              <a:defRPr sz="1200">
                <a:solidFill>
                  <a:schemeClr val="tx1"/>
                </a:solidFill>
                <a:latin typeface="Arial" charset="0"/>
              </a:defRPr>
            </a:lvl9pPr>
          </a:lstStyle>
          <a:p>
            <a:pPr>
              <a:spcBef>
                <a:spcPct val="0"/>
              </a:spcBef>
            </a:pPr>
            <a:fld id="{9B60D901-D4F7-42A4-BD58-30E6E16D01BF}" type="slidenum">
              <a:rPr lang="de-DE" altLang="de-DE" smtClean="0"/>
              <a:pPr>
                <a:spcBef>
                  <a:spcPct val="0"/>
                </a:spcBef>
              </a:pPr>
              <a:t>12</a:t>
            </a:fld>
            <a:endParaRPr lang="de-DE" altLang="de-DE"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Folienbildplatzhalter 1"/>
          <p:cNvSpPr>
            <a:spLocks noGrp="1" noRot="1" noChangeAspect="1" noTextEdit="1"/>
          </p:cNvSpPr>
          <p:nvPr>
            <p:ph type="sldImg"/>
          </p:nvPr>
        </p:nvSpPr>
        <p:spPr>
          <a:ln/>
        </p:spPr>
      </p:sp>
      <p:sp>
        <p:nvSpPr>
          <p:cNvPr id="53251"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53252"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defRPr>
                <a:solidFill>
                  <a:schemeClr val="tx1"/>
                </a:solidFill>
                <a:latin typeface="Arial" charset="0"/>
              </a:defRPr>
            </a:lvl1pPr>
            <a:lvl2pPr marL="742950" indent="-285750" defTabSz="947738">
              <a:defRPr>
                <a:solidFill>
                  <a:schemeClr val="tx1"/>
                </a:solidFill>
                <a:latin typeface="Arial" charset="0"/>
              </a:defRPr>
            </a:lvl2pPr>
            <a:lvl3pPr marL="1143000" indent="-228600" defTabSz="947738">
              <a:defRPr>
                <a:solidFill>
                  <a:schemeClr val="tx1"/>
                </a:solidFill>
                <a:latin typeface="Arial" charset="0"/>
              </a:defRPr>
            </a:lvl3pPr>
            <a:lvl4pPr marL="1600200" indent="-228600" defTabSz="947738">
              <a:defRPr>
                <a:solidFill>
                  <a:schemeClr val="tx1"/>
                </a:solidFill>
                <a:latin typeface="Arial" charset="0"/>
              </a:defRPr>
            </a:lvl4pPr>
            <a:lvl5pPr marL="2057400" indent="-228600" defTabSz="947738">
              <a:defRPr>
                <a:solidFill>
                  <a:schemeClr val="tx1"/>
                </a:solidFill>
                <a:latin typeface="Arial" charset="0"/>
              </a:defRPr>
            </a:lvl5pPr>
            <a:lvl6pPr marL="2514600" indent="-228600" defTabSz="947738" eaLnBrk="0" fontAlgn="base" hangingPunct="0">
              <a:spcBef>
                <a:spcPct val="0"/>
              </a:spcBef>
              <a:spcAft>
                <a:spcPct val="0"/>
              </a:spcAft>
              <a:defRPr>
                <a:solidFill>
                  <a:schemeClr val="tx1"/>
                </a:solidFill>
                <a:latin typeface="Arial" charset="0"/>
              </a:defRPr>
            </a:lvl6pPr>
            <a:lvl7pPr marL="2971800" indent="-228600" defTabSz="947738" eaLnBrk="0" fontAlgn="base" hangingPunct="0">
              <a:spcBef>
                <a:spcPct val="0"/>
              </a:spcBef>
              <a:spcAft>
                <a:spcPct val="0"/>
              </a:spcAft>
              <a:defRPr>
                <a:solidFill>
                  <a:schemeClr val="tx1"/>
                </a:solidFill>
                <a:latin typeface="Arial" charset="0"/>
              </a:defRPr>
            </a:lvl7pPr>
            <a:lvl8pPr marL="3429000" indent="-228600" defTabSz="947738" eaLnBrk="0" fontAlgn="base" hangingPunct="0">
              <a:spcBef>
                <a:spcPct val="0"/>
              </a:spcBef>
              <a:spcAft>
                <a:spcPct val="0"/>
              </a:spcAft>
              <a:defRPr>
                <a:solidFill>
                  <a:schemeClr val="tx1"/>
                </a:solidFill>
                <a:latin typeface="Arial" charset="0"/>
              </a:defRPr>
            </a:lvl8pPr>
            <a:lvl9pPr marL="3886200" indent="-228600" defTabSz="947738" eaLnBrk="0" fontAlgn="base" hangingPunct="0">
              <a:spcBef>
                <a:spcPct val="0"/>
              </a:spcBef>
              <a:spcAft>
                <a:spcPct val="0"/>
              </a:spcAft>
              <a:defRPr>
                <a:solidFill>
                  <a:schemeClr val="tx1"/>
                </a:solidFill>
                <a:latin typeface="Arial" charset="0"/>
              </a:defRPr>
            </a:lvl9pPr>
          </a:lstStyle>
          <a:p>
            <a:fld id="{4E578AE2-34D7-4CC2-B1BE-9D47EF8E91D1}" type="slidenum">
              <a:rPr lang="de-DE" altLang="de-DE" smtClean="0"/>
              <a:pPr/>
              <a:t>13</a:t>
            </a:fld>
            <a:endParaRPr lang="de-DE" altLang="de-DE"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a:ln/>
        </p:spPr>
      </p:sp>
      <p:sp>
        <p:nvSpPr>
          <p:cNvPr id="54275"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54276"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defRPr>
                <a:solidFill>
                  <a:schemeClr val="tx1"/>
                </a:solidFill>
                <a:latin typeface="Arial" charset="0"/>
              </a:defRPr>
            </a:lvl1pPr>
            <a:lvl2pPr marL="742950" indent="-285750" defTabSz="947738">
              <a:defRPr>
                <a:solidFill>
                  <a:schemeClr val="tx1"/>
                </a:solidFill>
                <a:latin typeface="Arial" charset="0"/>
              </a:defRPr>
            </a:lvl2pPr>
            <a:lvl3pPr marL="1143000" indent="-228600" defTabSz="947738">
              <a:defRPr>
                <a:solidFill>
                  <a:schemeClr val="tx1"/>
                </a:solidFill>
                <a:latin typeface="Arial" charset="0"/>
              </a:defRPr>
            </a:lvl3pPr>
            <a:lvl4pPr marL="1600200" indent="-228600" defTabSz="947738">
              <a:defRPr>
                <a:solidFill>
                  <a:schemeClr val="tx1"/>
                </a:solidFill>
                <a:latin typeface="Arial" charset="0"/>
              </a:defRPr>
            </a:lvl4pPr>
            <a:lvl5pPr marL="2057400" indent="-228600" defTabSz="947738">
              <a:defRPr>
                <a:solidFill>
                  <a:schemeClr val="tx1"/>
                </a:solidFill>
                <a:latin typeface="Arial" charset="0"/>
              </a:defRPr>
            </a:lvl5pPr>
            <a:lvl6pPr marL="2514600" indent="-228600" defTabSz="947738" eaLnBrk="0" fontAlgn="base" hangingPunct="0">
              <a:spcBef>
                <a:spcPct val="0"/>
              </a:spcBef>
              <a:spcAft>
                <a:spcPct val="0"/>
              </a:spcAft>
              <a:defRPr>
                <a:solidFill>
                  <a:schemeClr val="tx1"/>
                </a:solidFill>
                <a:latin typeface="Arial" charset="0"/>
              </a:defRPr>
            </a:lvl6pPr>
            <a:lvl7pPr marL="2971800" indent="-228600" defTabSz="947738" eaLnBrk="0" fontAlgn="base" hangingPunct="0">
              <a:spcBef>
                <a:spcPct val="0"/>
              </a:spcBef>
              <a:spcAft>
                <a:spcPct val="0"/>
              </a:spcAft>
              <a:defRPr>
                <a:solidFill>
                  <a:schemeClr val="tx1"/>
                </a:solidFill>
                <a:latin typeface="Arial" charset="0"/>
              </a:defRPr>
            </a:lvl7pPr>
            <a:lvl8pPr marL="3429000" indent="-228600" defTabSz="947738" eaLnBrk="0" fontAlgn="base" hangingPunct="0">
              <a:spcBef>
                <a:spcPct val="0"/>
              </a:spcBef>
              <a:spcAft>
                <a:spcPct val="0"/>
              </a:spcAft>
              <a:defRPr>
                <a:solidFill>
                  <a:schemeClr val="tx1"/>
                </a:solidFill>
                <a:latin typeface="Arial" charset="0"/>
              </a:defRPr>
            </a:lvl8pPr>
            <a:lvl9pPr marL="3886200" indent="-228600" defTabSz="947738" eaLnBrk="0" fontAlgn="base" hangingPunct="0">
              <a:spcBef>
                <a:spcPct val="0"/>
              </a:spcBef>
              <a:spcAft>
                <a:spcPct val="0"/>
              </a:spcAft>
              <a:defRPr>
                <a:solidFill>
                  <a:schemeClr val="tx1"/>
                </a:solidFill>
                <a:latin typeface="Arial" charset="0"/>
              </a:defRPr>
            </a:lvl9pPr>
          </a:lstStyle>
          <a:p>
            <a:fld id="{211CD8B9-B15B-4A69-BFCC-4136EFDB90D0}" type="slidenum">
              <a:rPr lang="de-DE" altLang="de-DE" smtClean="0"/>
              <a:pPr/>
              <a:t>14</a:t>
            </a:fld>
            <a:endParaRPr lang="de-DE" altLang="de-D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lienbildplatzhalter 1"/>
          <p:cNvSpPr>
            <a:spLocks noGrp="1" noRot="1" noChangeAspect="1" noTextEdit="1"/>
          </p:cNvSpPr>
          <p:nvPr>
            <p:ph type="sldImg"/>
          </p:nvPr>
        </p:nvSpPr>
        <p:spPr>
          <a:ln/>
        </p:spPr>
      </p:sp>
      <p:sp>
        <p:nvSpPr>
          <p:cNvPr id="55299"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55300"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defRPr>
                <a:solidFill>
                  <a:schemeClr val="tx1"/>
                </a:solidFill>
                <a:latin typeface="Arial" charset="0"/>
              </a:defRPr>
            </a:lvl1pPr>
            <a:lvl2pPr marL="742950" indent="-285750" defTabSz="947738">
              <a:defRPr>
                <a:solidFill>
                  <a:schemeClr val="tx1"/>
                </a:solidFill>
                <a:latin typeface="Arial" charset="0"/>
              </a:defRPr>
            </a:lvl2pPr>
            <a:lvl3pPr marL="1143000" indent="-228600" defTabSz="947738">
              <a:defRPr>
                <a:solidFill>
                  <a:schemeClr val="tx1"/>
                </a:solidFill>
                <a:latin typeface="Arial" charset="0"/>
              </a:defRPr>
            </a:lvl3pPr>
            <a:lvl4pPr marL="1600200" indent="-228600" defTabSz="947738">
              <a:defRPr>
                <a:solidFill>
                  <a:schemeClr val="tx1"/>
                </a:solidFill>
                <a:latin typeface="Arial" charset="0"/>
              </a:defRPr>
            </a:lvl4pPr>
            <a:lvl5pPr marL="2057400" indent="-228600" defTabSz="947738">
              <a:defRPr>
                <a:solidFill>
                  <a:schemeClr val="tx1"/>
                </a:solidFill>
                <a:latin typeface="Arial" charset="0"/>
              </a:defRPr>
            </a:lvl5pPr>
            <a:lvl6pPr marL="2514600" indent="-228600" defTabSz="947738" eaLnBrk="0" fontAlgn="base" hangingPunct="0">
              <a:spcBef>
                <a:spcPct val="0"/>
              </a:spcBef>
              <a:spcAft>
                <a:spcPct val="0"/>
              </a:spcAft>
              <a:defRPr>
                <a:solidFill>
                  <a:schemeClr val="tx1"/>
                </a:solidFill>
                <a:latin typeface="Arial" charset="0"/>
              </a:defRPr>
            </a:lvl6pPr>
            <a:lvl7pPr marL="2971800" indent="-228600" defTabSz="947738" eaLnBrk="0" fontAlgn="base" hangingPunct="0">
              <a:spcBef>
                <a:spcPct val="0"/>
              </a:spcBef>
              <a:spcAft>
                <a:spcPct val="0"/>
              </a:spcAft>
              <a:defRPr>
                <a:solidFill>
                  <a:schemeClr val="tx1"/>
                </a:solidFill>
                <a:latin typeface="Arial" charset="0"/>
              </a:defRPr>
            </a:lvl7pPr>
            <a:lvl8pPr marL="3429000" indent="-228600" defTabSz="947738" eaLnBrk="0" fontAlgn="base" hangingPunct="0">
              <a:spcBef>
                <a:spcPct val="0"/>
              </a:spcBef>
              <a:spcAft>
                <a:spcPct val="0"/>
              </a:spcAft>
              <a:defRPr>
                <a:solidFill>
                  <a:schemeClr val="tx1"/>
                </a:solidFill>
                <a:latin typeface="Arial" charset="0"/>
              </a:defRPr>
            </a:lvl8pPr>
            <a:lvl9pPr marL="3886200" indent="-228600" defTabSz="947738" eaLnBrk="0" fontAlgn="base" hangingPunct="0">
              <a:spcBef>
                <a:spcPct val="0"/>
              </a:spcBef>
              <a:spcAft>
                <a:spcPct val="0"/>
              </a:spcAft>
              <a:defRPr>
                <a:solidFill>
                  <a:schemeClr val="tx1"/>
                </a:solidFill>
                <a:latin typeface="Arial" charset="0"/>
              </a:defRPr>
            </a:lvl9pPr>
          </a:lstStyle>
          <a:p>
            <a:fld id="{8ACC3871-AFE7-4F26-8119-779E4F720980}" type="slidenum">
              <a:rPr lang="de-DE" altLang="de-DE" smtClean="0"/>
              <a:pPr/>
              <a:t>15</a:t>
            </a:fld>
            <a:endParaRPr lang="de-DE" altLang="de-DE"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lienbildplatzhalter 1"/>
          <p:cNvSpPr>
            <a:spLocks noGrp="1" noRot="1" noChangeAspect="1" noTextEdit="1"/>
          </p:cNvSpPr>
          <p:nvPr>
            <p:ph type="sldImg"/>
          </p:nvPr>
        </p:nvSpPr>
        <p:spPr>
          <a:ln/>
        </p:spPr>
      </p:sp>
      <p:sp>
        <p:nvSpPr>
          <p:cNvPr id="56323"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56324"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defRPr>
                <a:solidFill>
                  <a:schemeClr val="tx1"/>
                </a:solidFill>
                <a:latin typeface="Arial" charset="0"/>
              </a:defRPr>
            </a:lvl1pPr>
            <a:lvl2pPr marL="742950" indent="-285750" defTabSz="947738">
              <a:defRPr>
                <a:solidFill>
                  <a:schemeClr val="tx1"/>
                </a:solidFill>
                <a:latin typeface="Arial" charset="0"/>
              </a:defRPr>
            </a:lvl2pPr>
            <a:lvl3pPr marL="1143000" indent="-228600" defTabSz="947738">
              <a:defRPr>
                <a:solidFill>
                  <a:schemeClr val="tx1"/>
                </a:solidFill>
                <a:latin typeface="Arial" charset="0"/>
              </a:defRPr>
            </a:lvl3pPr>
            <a:lvl4pPr marL="1600200" indent="-228600" defTabSz="947738">
              <a:defRPr>
                <a:solidFill>
                  <a:schemeClr val="tx1"/>
                </a:solidFill>
                <a:latin typeface="Arial" charset="0"/>
              </a:defRPr>
            </a:lvl4pPr>
            <a:lvl5pPr marL="2057400" indent="-228600" defTabSz="947738">
              <a:defRPr>
                <a:solidFill>
                  <a:schemeClr val="tx1"/>
                </a:solidFill>
                <a:latin typeface="Arial" charset="0"/>
              </a:defRPr>
            </a:lvl5pPr>
            <a:lvl6pPr marL="2514600" indent="-228600" defTabSz="947738" eaLnBrk="0" fontAlgn="base" hangingPunct="0">
              <a:spcBef>
                <a:spcPct val="0"/>
              </a:spcBef>
              <a:spcAft>
                <a:spcPct val="0"/>
              </a:spcAft>
              <a:defRPr>
                <a:solidFill>
                  <a:schemeClr val="tx1"/>
                </a:solidFill>
                <a:latin typeface="Arial" charset="0"/>
              </a:defRPr>
            </a:lvl6pPr>
            <a:lvl7pPr marL="2971800" indent="-228600" defTabSz="947738" eaLnBrk="0" fontAlgn="base" hangingPunct="0">
              <a:spcBef>
                <a:spcPct val="0"/>
              </a:spcBef>
              <a:spcAft>
                <a:spcPct val="0"/>
              </a:spcAft>
              <a:defRPr>
                <a:solidFill>
                  <a:schemeClr val="tx1"/>
                </a:solidFill>
                <a:latin typeface="Arial" charset="0"/>
              </a:defRPr>
            </a:lvl7pPr>
            <a:lvl8pPr marL="3429000" indent="-228600" defTabSz="947738" eaLnBrk="0" fontAlgn="base" hangingPunct="0">
              <a:spcBef>
                <a:spcPct val="0"/>
              </a:spcBef>
              <a:spcAft>
                <a:spcPct val="0"/>
              </a:spcAft>
              <a:defRPr>
                <a:solidFill>
                  <a:schemeClr val="tx1"/>
                </a:solidFill>
                <a:latin typeface="Arial" charset="0"/>
              </a:defRPr>
            </a:lvl8pPr>
            <a:lvl9pPr marL="3886200" indent="-228600" defTabSz="947738" eaLnBrk="0" fontAlgn="base" hangingPunct="0">
              <a:spcBef>
                <a:spcPct val="0"/>
              </a:spcBef>
              <a:spcAft>
                <a:spcPct val="0"/>
              </a:spcAft>
              <a:defRPr>
                <a:solidFill>
                  <a:schemeClr val="tx1"/>
                </a:solidFill>
                <a:latin typeface="Arial" charset="0"/>
              </a:defRPr>
            </a:lvl9pPr>
          </a:lstStyle>
          <a:p>
            <a:fld id="{1E1F623F-BC14-47F4-A8E4-3AB7F73D5B08}" type="slidenum">
              <a:rPr lang="de-DE" altLang="de-DE" smtClean="0"/>
              <a:pPr/>
              <a:t>16</a:t>
            </a:fld>
            <a:endParaRPr lang="de-DE" altLang="de-DE"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Folienbildplatzhalter 1"/>
          <p:cNvSpPr>
            <a:spLocks noGrp="1" noRot="1" noChangeAspect="1" noTextEdit="1"/>
          </p:cNvSpPr>
          <p:nvPr>
            <p:ph type="sldImg"/>
          </p:nvPr>
        </p:nvSpPr>
        <p:spPr>
          <a:ln/>
        </p:spPr>
      </p:sp>
      <p:sp>
        <p:nvSpPr>
          <p:cNvPr id="57347"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57348"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defRPr>
                <a:solidFill>
                  <a:schemeClr val="tx1"/>
                </a:solidFill>
                <a:latin typeface="Arial" charset="0"/>
              </a:defRPr>
            </a:lvl1pPr>
            <a:lvl2pPr marL="742950" indent="-285750" defTabSz="947738">
              <a:defRPr>
                <a:solidFill>
                  <a:schemeClr val="tx1"/>
                </a:solidFill>
                <a:latin typeface="Arial" charset="0"/>
              </a:defRPr>
            </a:lvl2pPr>
            <a:lvl3pPr marL="1143000" indent="-228600" defTabSz="947738">
              <a:defRPr>
                <a:solidFill>
                  <a:schemeClr val="tx1"/>
                </a:solidFill>
                <a:latin typeface="Arial" charset="0"/>
              </a:defRPr>
            </a:lvl3pPr>
            <a:lvl4pPr marL="1600200" indent="-228600" defTabSz="947738">
              <a:defRPr>
                <a:solidFill>
                  <a:schemeClr val="tx1"/>
                </a:solidFill>
                <a:latin typeface="Arial" charset="0"/>
              </a:defRPr>
            </a:lvl4pPr>
            <a:lvl5pPr marL="2057400" indent="-228600" defTabSz="947738">
              <a:defRPr>
                <a:solidFill>
                  <a:schemeClr val="tx1"/>
                </a:solidFill>
                <a:latin typeface="Arial" charset="0"/>
              </a:defRPr>
            </a:lvl5pPr>
            <a:lvl6pPr marL="2514600" indent="-228600" defTabSz="947738" eaLnBrk="0" fontAlgn="base" hangingPunct="0">
              <a:spcBef>
                <a:spcPct val="0"/>
              </a:spcBef>
              <a:spcAft>
                <a:spcPct val="0"/>
              </a:spcAft>
              <a:defRPr>
                <a:solidFill>
                  <a:schemeClr val="tx1"/>
                </a:solidFill>
                <a:latin typeface="Arial" charset="0"/>
              </a:defRPr>
            </a:lvl6pPr>
            <a:lvl7pPr marL="2971800" indent="-228600" defTabSz="947738" eaLnBrk="0" fontAlgn="base" hangingPunct="0">
              <a:spcBef>
                <a:spcPct val="0"/>
              </a:spcBef>
              <a:spcAft>
                <a:spcPct val="0"/>
              </a:spcAft>
              <a:defRPr>
                <a:solidFill>
                  <a:schemeClr val="tx1"/>
                </a:solidFill>
                <a:latin typeface="Arial" charset="0"/>
              </a:defRPr>
            </a:lvl7pPr>
            <a:lvl8pPr marL="3429000" indent="-228600" defTabSz="947738" eaLnBrk="0" fontAlgn="base" hangingPunct="0">
              <a:spcBef>
                <a:spcPct val="0"/>
              </a:spcBef>
              <a:spcAft>
                <a:spcPct val="0"/>
              </a:spcAft>
              <a:defRPr>
                <a:solidFill>
                  <a:schemeClr val="tx1"/>
                </a:solidFill>
                <a:latin typeface="Arial" charset="0"/>
              </a:defRPr>
            </a:lvl8pPr>
            <a:lvl9pPr marL="3886200" indent="-228600" defTabSz="947738" eaLnBrk="0" fontAlgn="base" hangingPunct="0">
              <a:spcBef>
                <a:spcPct val="0"/>
              </a:spcBef>
              <a:spcAft>
                <a:spcPct val="0"/>
              </a:spcAft>
              <a:defRPr>
                <a:solidFill>
                  <a:schemeClr val="tx1"/>
                </a:solidFill>
                <a:latin typeface="Arial" charset="0"/>
              </a:defRPr>
            </a:lvl9pPr>
          </a:lstStyle>
          <a:p>
            <a:fld id="{A9C31FDA-BEDF-4C21-A475-5B3AAA9E36F6}" type="slidenum">
              <a:rPr lang="de-DE" altLang="de-DE" smtClean="0"/>
              <a:pPr/>
              <a:t>17</a:t>
            </a:fld>
            <a:endParaRPr lang="de-DE" altLang="de-DE"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lienbildplatzhalter 1"/>
          <p:cNvSpPr>
            <a:spLocks noGrp="1" noRot="1" noChangeAspect="1" noTextEdit="1"/>
          </p:cNvSpPr>
          <p:nvPr>
            <p:ph type="sldImg"/>
          </p:nvPr>
        </p:nvSpPr>
        <p:spPr>
          <a:ln/>
        </p:spPr>
      </p:sp>
      <p:sp>
        <p:nvSpPr>
          <p:cNvPr id="58371"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de-DE" altLang="de-DE" smtClean="0"/>
              <a:t> </a:t>
            </a:r>
          </a:p>
        </p:txBody>
      </p:sp>
      <p:sp>
        <p:nvSpPr>
          <p:cNvPr id="58372"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defRPr>
                <a:solidFill>
                  <a:schemeClr val="tx1"/>
                </a:solidFill>
                <a:latin typeface="Arial" charset="0"/>
              </a:defRPr>
            </a:lvl1pPr>
            <a:lvl2pPr marL="742950" indent="-285750" defTabSz="947738">
              <a:defRPr>
                <a:solidFill>
                  <a:schemeClr val="tx1"/>
                </a:solidFill>
                <a:latin typeface="Arial" charset="0"/>
              </a:defRPr>
            </a:lvl2pPr>
            <a:lvl3pPr marL="1143000" indent="-228600" defTabSz="947738">
              <a:defRPr>
                <a:solidFill>
                  <a:schemeClr val="tx1"/>
                </a:solidFill>
                <a:latin typeface="Arial" charset="0"/>
              </a:defRPr>
            </a:lvl3pPr>
            <a:lvl4pPr marL="1600200" indent="-228600" defTabSz="947738">
              <a:defRPr>
                <a:solidFill>
                  <a:schemeClr val="tx1"/>
                </a:solidFill>
                <a:latin typeface="Arial" charset="0"/>
              </a:defRPr>
            </a:lvl4pPr>
            <a:lvl5pPr marL="2057400" indent="-228600" defTabSz="947738">
              <a:defRPr>
                <a:solidFill>
                  <a:schemeClr val="tx1"/>
                </a:solidFill>
                <a:latin typeface="Arial" charset="0"/>
              </a:defRPr>
            </a:lvl5pPr>
            <a:lvl6pPr marL="2514600" indent="-228600" defTabSz="947738" eaLnBrk="0" fontAlgn="base" hangingPunct="0">
              <a:spcBef>
                <a:spcPct val="0"/>
              </a:spcBef>
              <a:spcAft>
                <a:spcPct val="0"/>
              </a:spcAft>
              <a:defRPr>
                <a:solidFill>
                  <a:schemeClr val="tx1"/>
                </a:solidFill>
                <a:latin typeface="Arial" charset="0"/>
              </a:defRPr>
            </a:lvl6pPr>
            <a:lvl7pPr marL="2971800" indent="-228600" defTabSz="947738" eaLnBrk="0" fontAlgn="base" hangingPunct="0">
              <a:spcBef>
                <a:spcPct val="0"/>
              </a:spcBef>
              <a:spcAft>
                <a:spcPct val="0"/>
              </a:spcAft>
              <a:defRPr>
                <a:solidFill>
                  <a:schemeClr val="tx1"/>
                </a:solidFill>
                <a:latin typeface="Arial" charset="0"/>
              </a:defRPr>
            </a:lvl7pPr>
            <a:lvl8pPr marL="3429000" indent="-228600" defTabSz="947738" eaLnBrk="0" fontAlgn="base" hangingPunct="0">
              <a:spcBef>
                <a:spcPct val="0"/>
              </a:spcBef>
              <a:spcAft>
                <a:spcPct val="0"/>
              </a:spcAft>
              <a:defRPr>
                <a:solidFill>
                  <a:schemeClr val="tx1"/>
                </a:solidFill>
                <a:latin typeface="Arial" charset="0"/>
              </a:defRPr>
            </a:lvl8pPr>
            <a:lvl9pPr marL="3886200" indent="-228600" defTabSz="947738" eaLnBrk="0" fontAlgn="base" hangingPunct="0">
              <a:spcBef>
                <a:spcPct val="0"/>
              </a:spcBef>
              <a:spcAft>
                <a:spcPct val="0"/>
              </a:spcAft>
              <a:defRPr>
                <a:solidFill>
                  <a:schemeClr val="tx1"/>
                </a:solidFill>
                <a:latin typeface="Arial" charset="0"/>
              </a:defRPr>
            </a:lvl9pPr>
          </a:lstStyle>
          <a:p>
            <a:fld id="{A95AFFE0-6FE1-45EF-93D8-53BFC522FE42}" type="slidenum">
              <a:rPr lang="de-DE" altLang="de-DE" smtClean="0"/>
              <a:pPr/>
              <a:t>18</a:t>
            </a:fld>
            <a:endParaRPr lang="de-DE" altLang="de-DE"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Folienbildplatzhalter 1"/>
          <p:cNvSpPr>
            <a:spLocks noGrp="1" noRot="1" noChangeAspect="1" noTextEdit="1"/>
          </p:cNvSpPr>
          <p:nvPr>
            <p:ph type="sldImg"/>
          </p:nvPr>
        </p:nvSpPr>
        <p:spPr>
          <a:ln/>
        </p:spPr>
      </p:sp>
      <p:sp>
        <p:nvSpPr>
          <p:cNvPr id="59395"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59396"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defRPr>
                <a:solidFill>
                  <a:schemeClr val="tx1"/>
                </a:solidFill>
                <a:latin typeface="Arial" charset="0"/>
              </a:defRPr>
            </a:lvl1pPr>
            <a:lvl2pPr marL="742950" indent="-285750" defTabSz="947738">
              <a:defRPr>
                <a:solidFill>
                  <a:schemeClr val="tx1"/>
                </a:solidFill>
                <a:latin typeface="Arial" charset="0"/>
              </a:defRPr>
            </a:lvl2pPr>
            <a:lvl3pPr marL="1143000" indent="-228600" defTabSz="947738">
              <a:defRPr>
                <a:solidFill>
                  <a:schemeClr val="tx1"/>
                </a:solidFill>
                <a:latin typeface="Arial" charset="0"/>
              </a:defRPr>
            </a:lvl3pPr>
            <a:lvl4pPr marL="1600200" indent="-228600" defTabSz="947738">
              <a:defRPr>
                <a:solidFill>
                  <a:schemeClr val="tx1"/>
                </a:solidFill>
                <a:latin typeface="Arial" charset="0"/>
              </a:defRPr>
            </a:lvl4pPr>
            <a:lvl5pPr marL="2057400" indent="-228600" defTabSz="947738">
              <a:defRPr>
                <a:solidFill>
                  <a:schemeClr val="tx1"/>
                </a:solidFill>
                <a:latin typeface="Arial" charset="0"/>
              </a:defRPr>
            </a:lvl5pPr>
            <a:lvl6pPr marL="2514600" indent="-228600" defTabSz="947738" eaLnBrk="0" fontAlgn="base" hangingPunct="0">
              <a:spcBef>
                <a:spcPct val="0"/>
              </a:spcBef>
              <a:spcAft>
                <a:spcPct val="0"/>
              </a:spcAft>
              <a:defRPr>
                <a:solidFill>
                  <a:schemeClr val="tx1"/>
                </a:solidFill>
                <a:latin typeface="Arial" charset="0"/>
              </a:defRPr>
            </a:lvl6pPr>
            <a:lvl7pPr marL="2971800" indent="-228600" defTabSz="947738" eaLnBrk="0" fontAlgn="base" hangingPunct="0">
              <a:spcBef>
                <a:spcPct val="0"/>
              </a:spcBef>
              <a:spcAft>
                <a:spcPct val="0"/>
              </a:spcAft>
              <a:defRPr>
                <a:solidFill>
                  <a:schemeClr val="tx1"/>
                </a:solidFill>
                <a:latin typeface="Arial" charset="0"/>
              </a:defRPr>
            </a:lvl7pPr>
            <a:lvl8pPr marL="3429000" indent="-228600" defTabSz="947738" eaLnBrk="0" fontAlgn="base" hangingPunct="0">
              <a:spcBef>
                <a:spcPct val="0"/>
              </a:spcBef>
              <a:spcAft>
                <a:spcPct val="0"/>
              </a:spcAft>
              <a:defRPr>
                <a:solidFill>
                  <a:schemeClr val="tx1"/>
                </a:solidFill>
                <a:latin typeface="Arial" charset="0"/>
              </a:defRPr>
            </a:lvl8pPr>
            <a:lvl9pPr marL="3886200" indent="-228600" defTabSz="947738" eaLnBrk="0" fontAlgn="base" hangingPunct="0">
              <a:spcBef>
                <a:spcPct val="0"/>
              </a:spcBef>
              <a:spcAft>
                <a:spcPct val="0"/>
              </a:spcAft>
              <a:defRPr>
                <a:solidFill>
                  <a:schemeClr val="tx1"/>
                </a:solidFill>
                <a:latin typeface="Arial" charset="0"/>
              </a:defRPr>
            </a:lvl9pPr>
          </a:lstStyle>
          <a:p>
            <a:fld id="{F0A1A768-C3BB-4842-BEB9-79868AE0DCA1}" type="slidenum">
              <a:rPr lang="de-DE" altLang="de-DE" smtClean="0"/>
              <a:pPr/>
              <a:t>19</a:t>
            </a:fld>
            <a:endParaRPr lang="de-DE" altLang="de-DE"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ln/>
        </p:spPr>
      </p:sp>
      <p:sp>
        <p:nvSpPr>
          <p:cNvPr id="60419"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60420"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defRPr>
                <a:solidFill>
                  <a:schemeClr val="tx1"/>
                </a:solidFill>
                <a:latin typeface="Arial" charset="0"/>
              </a:defRPr>
            </a:lvl1pPr>
            <a:lvl2pPr marL="742950" indent="-285750" defTabSz="947738">
              <a:defRPr>
                <a:solidFill>
                  <a:schemeClr val="tx1"/>
                </a:solidFill>
                <a:latin typeface="Arial" charset="0"/>
              </a:defRPr>
            </a:lvl2pPr>
            <a:lvl3pPr marL="1143000" indent="-228600" defTabSz="947738">
              <a:defRPr>
                <a:solidFill>
                  <a:schemeClr val="tx1"/>
                </a:solidFill>
                <a:latin typeface="Arial" charset="0"/>
              </a:defRPr>
            </a:lvl3pPr>
            <a:lvl4pPr marL="1600200" indent="-228600" defTabSz="947738">
              <a:defRPr>
                <a:solidFill>
                  <a:schemeClr val="tx1"/>
                </a:solidFill>
                <a:latin typeface="Arial" charset="0"/>
              </a:defRPr>
            </a:lvl4pPr>
            <a:lvl5pPr marL="2057400" indent="-228600" defTabSz="947738">
              <a:defRPr>
                <a:solidFill>
                  <a:schemeClr val="tx1"/>
                </a:solidFill>
                <a:latin typeface="Arial" charset="0"/>
              </a:defRPr>
            </a:lvl5pPr>
            <a:lvl6pPr marL="2514600" indent="-228600" defTabSz="947738" eaLnBrk="0" fontAlgn="base" hangingPunct="0">
              <a:spcBef>
                <a:spcPct val="0"/>
              </a:spcBef>
              <a:spcAft>
                <a:spcPct val="0"/>
              </a:spcAft>
              <a:defRPr>
                <a:solidFill>
                  <a:schemeClr val="tx1"/>
                </a:solidFill>
                <a:latin typeface="Arial" charset="0"/>
              </a:defRPr>
            </a:lvl6pPr>
            <a:lvl7pPr marL="2971800" indent="-228600" defTabSz="947738" eaLnBrk="0" fontAlgn="base" hangingPunct="0">
              <a:spcBef>
                <a:spcPct val="0"/>
              </a:spcBef>
              <a:spcAft>
                <a:spcPct val="0"/>
              </a:spcAft>
              <a:defRPr>
                <a:solidFill>
                  <a:schemeClr val="tx1"/>
                </a:solidFill>
                <a:latin typeface="Arial" charset="0"/>
              </a:defRPr>
            </a:lvl7pPr>
            <a:lvl8pPr marL="3429000" indent="-228600" defTabSz="947738" eaLnBrk="0" fontAlgn="base" hangingPunct="0">
              <a:spcBef>
                <a:spcPct val="0"/>
              </a:spcBef>
              <a:spcAft>
                <a:spcPct val="0"/>
              </a:spcAft>
              <a:defRPr>
                <a:solidFill>
                  <a:schemeClr val="tx1"/>
                </a:solidFill>
                <a:latin typeface="Arial" charset="0"/>
              </a:defRPr>
            </a:lvl8pPr>
            <a:lvl9pPr marL="3886200" indent="-228600" defTabSz="947738" eaLnBrk="0" fontAlgn="base" hangingPunct="0">
              <a:spcBef>
                <a:spcPct val="0"/>
              </a:spcBef>
              <a:spcAft>
                <a:spcPct val="0"/>
              </a:spcAft>
              <a:defRPr>
                <a:solidFill>
                  <a:schemeClr val="tx1"/>
                </a:solidFill>
                <a:latin typeface="Arial" charset="0"/>
              </a:defRPr>
            </a:lvl9pPr>
          </a:lstStyle>
          <a:p>
            <a:fld id="{C979FA99-1AF8-4EC9-BE04-CE3B51E3BC3D}" type="slidenum">
              <a:rPr lang="de-DE" altLang="de-DE" smtClean="0"/>
              <a:pPr/>
              <a:t>20</a:t>
            </a:fld>
            <a:endParaRPr lang="de-DE" altLang="de-DE"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lienbildplatzhalter 1"/>
          <p:cNvSpPr>
            <a:spLocks noGrp="1" noRot="1" noChangeAspect="1" noTextEdit="1"/>
          </p:cNvSpPr>
          <p:nvPr>
            <p:ph type="sldImg"/>
          </p:nvPr>
        </p:nvSpPr>
        <p:spPr>
          <a:ln/>
        </p:spPr>
      </p:sp>
      <p:sp>
        <p:nvSpPr>
          <p:cNvPr id="61443"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61444"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defRPr>
                <a:solidFill>
                  <a:schemeClr val="tx1"/>
                </a:solidFill>
                <a:latin typeface="Arial" charset="0"/>
              </a:defRPr>
            </a:lvl1pPr>
            <a:lvl2pPr marL="742950" indent="-285750" defTabSz="947738">
              <a:defRPr>
                <a:solidFill>
                  <a:schemeClr val="tx1"/>
                </a:solidFill>
                <a:latin typeface="Arial" charset="0"/>
              </a:defRPr>
            </a:lvl2pPr>
            <a:lvl3pPr marL="1143000" indent="-228600" defTabSz="947738">
              <a:defRPr>
                <a:solidFill>
                  <a:schemeClr val="tx1"/>
                </a:solidFill>
                <a:latin typeface="Arial" charset="0"/>
              </a:defRPr>
            </a:lvl3pPr>
            <a:lvl4pPr marL="1600200" indent="-228600" defTabSz="947738">
              <a:defRPr>
                <a:solidFill>
                  <a:schemeClr val="tx1"/>
                </a:solidFill>
                <a:latin typeface="Arial" charset="0"/>
              </a:defRPr>
            </a:lvl4pPr>
            <a:lvl5pPr marL="2057400" indent="-228600" defTabSz="947738">
              <a:defRPr>
                <a:solidFill>
                  <a:schemeClr val="tx1"/>
                </a:solidFill>
                <a:latin typeface="Arial" charset="0"/>
              </a:defRPr>
            </a:lvl5pPr>
            <a:lvl6pPr marL="2514600" indent="-228600" defTabSz="947738" eaLnBrk="0" fontAlgn="base" hangingPunct="0">
              <a:spcBef>
                <a:spcPct val="0"/>
              </a:spcBef>
              <a:spcAft>
                <a:spcPct val="0"/>
              </a:spcAft>
              <a:defRPr>
                <a:solidFill>
                  <a:schemeClr val="tx1"/>
                </a:solidFill>
                <a:latin typeface="Arial" charset="0"/>
              </a:defRPr>
            </a:lvl6pPr>
            <a:lvl7pPr marL="2971800" indent="-228600" defTabSz="947738" eaLnBrk="0" fontAlgn="base" hangingPunct="0">
              <a:spcBef>
                <a:spcPct val="0"/>
              </a:spcBef>
              <a:spcAft>
                <a:spcPct val="0"/>
              </a:spcAft>
              <a:defRPr>
                <a:solidFill>
                  <a:schemeClr val="tx1"/>
                </a:solidFill>
                <a:latin typeface="Arial" charset="0"/>
              </a:defRPr>
            </a:lvl7pPr>
            <a:lvl8pPr marL="3429000" indent="-228600" defTabSz="947738" eaLnBrk="0" fontAlgn="base" hangingPunct="0">
              <a:spcBef>
                <a:spcPct val="0"/>
              </a:spcBef>
              <a:spcAft>
                <a:spcPct val="0"/>
              </a:spcAft>
              <a:defRPr>
                <a:solidFill>
                  <a:schemeClr val="tx1"/>
                </a:solidFill>
                <a:latin typeface="Arial" charset="0"/>
              </a:defRPr>
            </a:lvl8pPr>
            <a:lvl9pPr marL="3886200" indent="-228600" defTabSz="947738" eaLnBrk="0" fontAlgn="base" hangingPunct="0">
              <a:spcBef>
                <a:spcPct val="0"/>
              </a:spcBef>
              <a:spcAft>
                <a:spcPct val="0"/>
              </a:spcAft>
              <a:defRPr>
                <a:solidFill>
                  <a:schemeClr val="tx1"/>
                </a:solidFill>
                <a:latin typeface="Arial" charset="0"/>
              </a:defRPr>
            </a:lvl9pPr>
          </a:lstStyle>
          <a:p>
            <a:fld id="{202E0D96-8106-4265-91B9-7D5B07F3F50D}" type="slidenum">
              <a:rPr lang="de-DE" altLang="de-DE" smtClean="0"/>
              <a:pPr/>
              <a:t>21</a:t>
            </a:fld>
            <a:endParaRPr lang="de-DE" alt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lienbildplatzhalter 1"/>
          <p:cNvSpPr>
            <a:spLocks noGrp="1" noRot="1" noChangeAspect="1" noTextEdit="1"/>
          </p:cNvSpPr>
          <p:nvPr>
            <p:ph type="sldImg"/>
          </p:nvPr>
        </p:nvSpPr>
        <p:spPr>
          <a:ln/>
        </p:spPr>
      </p:sp>
      <p:sp>
        <p:nvSpPr>
          <p:cNvPr id="45059"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45060"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06463">
              <a:defRPr>
                <a:solidFill>
                  <a:schemeClr val="tx1"/>
                </a:solidFill>
                <a:latin typeface="Arial" charset="0"/>
              </a:defRPr>
            </a:lvl1pPr>
            <a:lvl2pPr marL="742950" indent="-285750" defTabSz="906463">
              <a:defRPr>
                <a:solidFill>
                  <a:schemeClr val="tx1"/>
                </a:solidFill>
                <a:latin typeface="Arial" charset="0"/>
              </a:defRPr>
            </a:lvl2pPr>
            <a:lvl3pPr marL="1143000" indent="-228600" defTabSz="906463">
              <a:defRPr>
                <a:solidFill>
                  <a:schemeClr val="tx1"/>
                </a:solidFill>
                <a:latin typeface="Arial" charset="0"/>
              </a:defRPr>
            </a:lvl3pPr>
            <a:lvl4pPr marL="1600200" indent="-228600" defTabSz="906463">
              <a:defRPr>
                <a:solidFill>
                  <a:schemeClr val="tx1"/>
                </a:solidFill>
                <a:latin typeface="Arial" charset="0"/>
              </a:defRPr>
            </a:lvl4pPr>
            <a:lvl5pPr marL="2057400" indent="-228600" defTabSz="906463">
              <a:defRPr>
                <a:solidFill>
                  <a:schemeClr val="tx1"/>
                </a:solidFill>
                <a:latin typeface="Arial" charset="0"/>
              </a:defRPr>
            </a:lvl5pPr>
            <a:lvl6pPr marL="2514600" indent="-228600" defTabSz="906463" eaLnBrk="0" fontAlgn="base" hangingPunct="0">
              <a:spcBef>
                <a:spcPct val="0"/>
              </a:spcBef>
              <a:spcAft>
                <a:spcPct val="0"/>
              </a:spcAft>
              <a:defRPr>
                <a:solidFill>
                  <a:schemeClr val="tx1"/>
                </a:solidFill>
                <a:latin typeface="Arial" charset="0"/>
              </a:defRPr>
            </a:lvl6pPr>
            <a:lvl7pPr marL="2971800" indent="-228600" defTabSz="906463" eaLnBrk="0" fontAlgn="base" hangingPunct="0">
              <a:spcBef>
                <a:spcPct val="0"/>
              </a:spcBef>
              <a:spcAft>
                <a:spcPct val="0"/>
              </a:spcAft>
              <a:defRPr>
                <a:solidFill>
                  <a:schemeClr val="tx1"/>
                </a:solidFill>
                <a:latin typeface="Arial" charset="0"/>
              </a:defRPr>
            </a:lvl7pPr>
            <a:lvl8pPr marL="3429000" indent="-228600" defTabSz="906463" eaLnBrk="0" fontAlgn="base" hangingPunct="0">
              <a:spcBef>
                <a:spcPct val="0"/>
              </a:spcBef>
              <a:spcAft>
                <a:spcPct val="0"/>
              </a:spcAft>
              <a:defRPr>
                <a:solidFill>
                  <a:schemeClr val="tx1"/>
                </a:solidFill>
                <a:latin typeface="Arial" charset="0"/>
              </a:defRPr>
            </a:lvl8pPr>
            <a:lvl9pPr marL="3886200" indent="-228600" defTabSz="906463" eaLnBrk="0" fontAlgn="base" hangingPunct="0">
              <a:spcBef>
                <a:spcPct val="0"/>
              </a:spcBef>
              <a:spcAft>
                <a:spcPct val="0"/>
              </a:spcAft>
              <a:defRPr>
                <a:solidFill>
                  <a:schemeClr val="tx1"/>
                </a:solidFill>
                <a:latin typeface="Arial" charset="0"/>
              </a:defRPr>
            </a:lvl9pPr>
          </a:lstStyle>
          <a:p>
            <a:fld id="{80C1D612-F53D-4DBF-A376-1D398C7B1FC1}" type="slidenum">
              <a:rPr lang="de-DE" altLang="de-DE" sz="1100" smtClean="0">
                <a:latin typeface="Times New Roman" pitchFamily="18" charset="0"/>
              </a:rPr>
              <a:pPr/>
              <a:t>2</a:t>
            </a:fld>
            <a:endParaRPr lang="de-DE" altLang="de-DE" sz="1100"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lienbildplatzhalter 1"/>
          <p:cNvSpPr>
            <a:spLocks noGrp="1" noRot="1" noChangeAspect="1" noTextEdit="1"/>
          </p:cNvSpPr>
          <p:nvPr>
            <p:ph type="sldImg"/>
          </p:nvPr>
        </p:nvSpPr>
        <p:spPr>
          <a:ln/>
        </p:spPr>
      </p:sp>
      <p:sp>
        <p:nvSpPr>
          <p:cNvPr id="62467"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62468"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defRPr>
                <a:solidFill>
                  <a:schemeClr val="tx1"/>
                </a:solidFill>
                <a:latin typeface="Arial" charset="0"/>
              </a:defRPr>
            </a:lvl1pPr>
            <a:lvl2pPr marL="742950" indent="-285750" defTabSz="947738">
              <a:defRPr>
                <a:solidFill>
                  <a:schemeClr val="tx1"/>
                </a:solidFill>
                <a:latin typeface="Arial" charset="0"/>
              </a:defRPr>
            </a:lvl2pPr>
            <a:lvl3pPr marL="1143000" indent="-228600" defTabSz="947738">
              <a:defRPr>
                <a:solidFill>
                  <a:schemeClr val="tx1"/>
                </a:solidFill>
                <a:latin typeface="Arial" charset="0"/>
              </a:defRPr>
            </a:lvl3pPr>
            <a:lvl4pPr marL="1600200" indent="-228600" defTabSz="947738">
              <a:defRPr>
                <a:solidFill>
                  <a:schemeClr val="tx1"/>
                </a:solidFill>
                <a:latin typeface="Arial" charset="0"/>
              </a:defRPr>
            </a:lvl4pPr>
            <a:lvl5pPr marL="2057400" indent="-228600" defTabSz="947738">
              <a:defRPr>
                <a:solidFill>
                  <a:schemeClr val="tx1"/>
                </a:solidFill>
                <a:latin typeface="Arial" charset="0"/>
              </a:defRPr>
            </a:lvl5pPr>
            <a:lvl6pPr marL="2514600" indent="-228600" defTabSz="947738" eaLnBrk="0" fontAlgn="base" hangingPunct="0">
              <a:spcBef>
                <a:spcPct val="0"/>
              </a:spcBef>
              <a:spcAft>
                <a:spcPct val="0"/>
              </a:spcAft>
              <a:defRPr>
                <a:solidFill>
                  <a:schemeClr val="tx1"/>
                </a:solidFill>
                <a:latin typeface="Arial" charset="0"/>
              </a:defRPr>
            </a:lvl6pPr>
            <a:lvl7pPr marL="2971800" indent="-228600" defTabSz="947738" eaLnBrk="0" fontAlgn="base" hangingPunct="0">
              <a:spcBef>
                <a:spcPct val="0"/>
              </a:spcBef>
              <a:spcAft>
                <a:spcPct val="0"/>
              </a:spcAft>
              <a:defRPr>
                <a:solidFill>
                  <a:schemeClr val="tx1"/>
                </a:solidFill>
                <a:latin typeface="Arial" charset="0"/>
              </a:defRPr>
            </a:lvl7pPr>
            <a:lvl8pPr marL="3429000" indent="-228600" defTabSz="947738" eaLnBrk="0" fontAlgn="base" hangingPunct="0">
              <a:spcBef>
                <a:spcPct val="0"/>
              </a:spcBef>
              <a:spcAft>
                <a:spcPct val="0"/>
              </a:spcAft>
              <a:defRPr>
                <a:solidFill>
                  <a:schemeClr val="tx1"/>
                </a:solidFill>
                <a:latin typeface="Arial" charset="0"/>
              </a:defRPr>
            </a:lvl8pPr>
            <a:lvl9pPr marL="3886200" indent="-228600" defTabSz="947738" eaLnBrk="0" fontAlgn="base" hangingPunct="0">
              <a:spcBef>
                <a:spcPct val="0"/>
              </a:spcBef>
              <a:spcAft>
                <a:spcPct val="0"/>
              </a:spcAft>
              <a:defRPr>
                <a:solidFill>
                  <a:schemeClr val="tx1"/>
                </a:solidFill>
                <a:latin typeface="Arial" charset="0"/>
              </a:defRPr>
            </a:lvl9pPr>
          </a:lstStyle>
          <a:p>
            <a:fld id="{20B0B541-9166-47F9-8333-778CA22999B2}" type="slidenum">
              <a:rPr lang="de-DE" altLang="de-DE" smtClean="0"/>
              <a:pPr/>
              <a:t>22</a:t>
            </a:fld>
            <a:endParaRPr lang="de-DE" altLang="de-DE"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Folienbildplatzhalter 1"/>
          <p:cNvSpPr>
            <a:spLocks noGrp="1" noRot="1" noChangeAspect="1" noTextEdit="1"/>
          </p:cNvSpPr>
          <p:nvPr>
            <p:ph type="sldImg"/>
          </p:nvPr>
        </p:nvSpPr>
        <p:spPr>
          <a:ln/>
        </p:spPr>
      </p:sp>
      <p:sp>
        <p:nvSpPr>
          <p:cNvPr id="63491"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63492"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defRPr>
                <a:solidFill>
                  <a:schemeClr val="tx1"/>
                </a:solidFill>
                <a:latin typeface="Arial" charset="0"/>
              </a:defRPr>
            </a:lvl1pPr>
            <a:lvl2pPr marL="742950" indent="-285750" defTabSz="947738">
              <a:defRPr>
                <a:solidFill>
                  <a:schemeClr val="tx1"/>
                </a:solidFill>
                <a:latin typeface="Arial" charset="0"/>
              </a:defRPr>
            </a:lvl2pPr>
            <a:lvl3pPr marL="1143000" indent="-228600" defTabSz="947738">
              <a:defRPr>
                <a:solidFill>
                  <a:schemeClr val="tx1"/>
                </a:solidFill>
                <a:latin typeface="Arial" charset="0"/>
              </a:defRPr>
            </a:lvl3pPr>
            <a:lvl4pPr marL="1600200" indent="-228600" defTabSz="947738">
              <a:defRPr>
                <a:solidFill>
                  <a:schemeClr val="tx1"/>
                </a:solidFill>
                <a:latin typeface="Arial" charset="0"/>
              </a:defRPr>
            </a:lvl4pPr>
            <a:lvl5pPr marL="2057400" indent="-228600" defTabSz="947738">
              <a:defRPr>
                <a:solidFill>
                  <a:schemeClr val="tx1"/>
                </a:solidFill>
                <a:latin typeface="Arial" charset="0"/>
              </a:defRPr>
            </a:lvl5pPr>
            <a:lvl6pPr marL="2514600" indent="-228600" defTabSz="947738" eaLnBrk="0" fontAlgn="base" hangingPunct="0">
              <a:spcBef>
                <a:spcPct val="0"/>
              </a:spcBef>
              <a:spcAft>
                <a:spcPct val="0"/>
              </a:spcAft>
              <a:defRPr>
                <a:solidFill>
                  <a:schemeClr val="tx1"/>
                </a:solidFill>
                <a:latin typeface="Arial" charset="0"/>
              </a:defRPr>
            </a:lvl6pPr>
            <a:lvl7pPr marL="2971800" indent="-228600" defTabSz="947738" eaLnBrk="0" fontAlgn="base" hangingPunct="0">
              <a:spcBef>
                <a:spcPct val="0"/>
              </a:spcBef>
              <a:spcAft>
                <a:spcPct val="0"/>
              </a:spcAft>
              <a:defRPr>
                <a:solidFill>
                  <a:schemeClr val="tx1"/>
                </a:solidFill>
                <a:latin typeface="Arial" charset="0"/>
              </a:defRPr>
            </a:lvl7pPr>
            <a:lvl8pPr marL="3429000" indent="-228600" defTabSz="947738" eaLnBrk="0" fontAlgn="base" hangingPunct="0">
              <a:spcBef>
                <a:spcPct val="0"/>
              </a:spcBef>
              <a:spcAft>
                <a:spcPct val="0"/>
              </a:spcAft>
              <a:defRPr>
                <a:solidFill>
                  <a:schemeClr val="tx1"/>
                </a:solidFill>
                <a:latin typeface="Arial" charset="0"/>
              </a:defRPr>
            </a:lvl8pPr>
            <a:lvl9pPr marL="3886200" indent="-228600" defTabSz="947738" eaLnBrk="0" fontAlgn="base" hangingPunct="0">
              <a:spcBef>
                <a:spcPct val="0"/>
              </a:spcBef>
              <a:spcAft>
                <a:spcPct val="0"/>
              </a:spcAft>
              <a:defRPr>
                <a:solidFill>
                  <a:schemeClr val="tx1"/>
                </a:solidFill>
                <a:latin typeface="Arial" charset="0"/>
              </a:defRPr>
            </a:lvl9pPr>
          </a:lstStyle>
          <a:p>
            <a:fld id="{CD348DC9-FB1F-4D6D-8BAB-93D7B8E34DBC}" type="slidenum">
              <a:rPr lang="de-DE" altLang="de-DE" smtClean="0"/>
              <a:pPr/>
              <a:t>23</a:t>
            </a:fld>
            <a:endParaRPr lang="de-DE" altLang="de-DE"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Folienbildplatzhalter 1"/>
          <p:cNvSpPr>
            <a:spLocks noGrp="1" noRot="1" noChangeAspect="1" noTextEdit="1"/>
          </p:cNvSpPr>
          <p:nvPr>
            <p:ph type="sldImg"/>
          </p:nvPr>
        </p:nvSpPr>
        <p:spPr>
          <a:ln/>
        </p:spPr>
      </p:sp>
      <p:sp>
        <p:nvSpPr>
          <p:cNvPr id="64515"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64516"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defRPr>
                <a:solidFill>
                  <a:schemeClr val="tx1"/>
                </a:solidFill>
                <a:latin typeface="Arial" charset="0"/>
              </a:defRPr>
            </a:lvl1pPr>
            <a:lvl2pPr marL="742950" indent="-285750" defTabSz="947738">
              <a:defRPr>
                <a:solidFill>
                  <a:schemeClr val="tx1"/>
                </a:solidFill>
                <a:latin typeface="Arial" charset="0"/>
              </a:defRPr>
            </a:lvl2pPr>
            <a:lvl3pPr marL="1143000" indent="-228600" defTabSz="947738">
              <a:defRPr>
                <a:solidFill>
                  <a:schemeClr val="tx1"/>
                </a:solidFill>
                <a:latin typeface="Arial" charset="0"/>
              </a:defRPr>
            </a:lvl3pPr>
            <a:lvl4pPr marL="1600200" indent="-228600" defTabSz="947738">
              <a:defRPr>
                <a:solidFill>
                  <a:schemeClr val="tx1"/>
                </a:solidFill>
                <a:latin typeface="Arial" charset="0"/>
              </a:defRPr>
            </a:lvl4pPr>
            <a:lvl5pPr marL="2057400" indent="-228600" defTabSz="947738">
              <a:defRPr>
                <a:solidFill>
                  <a:schemeClr val="tx1"/>
                </a:solidFill>
                <a:latin typeface="Arial" charset="0"/>
              </a:defRPr>
            </a:lvl5pPr>
            <a:lvl6pPr marL="2514600" indent="-228600" defTabSz="947738" eaLnBrk="0" fontAlgn="base" hangingPunct="0">
              <a:spcBef>
                <a:spcPct val="0"/>
              </a:spcBef>
              <a:spcAft>
                <a:spcPct val="0"/>
              </a:spcAft>
              <a:defRPr>
                <a:solidFill>
                  <a:schemeClr val="tx1"/>
                </a:solidFill>
                <a:latin typeface="Arial" charset="0"/>
              </a:defRPr>
            </a:lvl6pPr>
            <a:lvl7pPr marL="2971800" indent="-228600" defTabSz="947738" eaLnBrk="0" fontAlgn="base" hangingPunct="0">
              <a:spcBef>
                <a:spcPct val="0"/>
              </a:spcBef>
              <a:spcAft>
                <a:spcPct val="0"/>
              </a:spcAft>
              <a:defRPr>
                <a:solidFill>
                  <a:schemeClr val="tx1"/>
                </a:solidFill>
                <a:latin typeface="Arial" charset="0"/>
              </a:defRPr>
            </a:lvl7pPr>
            <a:lvl8pPr marL="3429000" indent="-228600" defTabSz="947738" eaLnBrk="0" fontAlgn="base" hangingPunct="0">
              <a:spcBef>
                <a:spcPct val="0"/>
              </a:spcBef>
              <a:spcAft>
                <a:spcPct val="0"/>
              </a:spcAft>
              <a:defRPr>
                <a:solidFill>
                  <a:schemeClr val="tx1"/>
                </a:solidFill>
                <a:latin typeface="Arial" charset="0"/>
              </a:defRPr>
            </a:lvl8pPr>
            <a:lvl9pPr marL="3886200" indent="-228600" defTabSz="947738" eaLnBrk="0" fontAlgn="base" hangingPunct="0">
              <a:spcBef>
                <a:spcPct val="0"/>
              </a:spcBef>
              <a:spcAft>
                <a:spcPct val="0"/>
              </a:spcAft>
              <a:defRPr>
                <a:solidFill>
                  <a:schemeClr val="tx1"/>
                </a:solidFill>
                <a:latin typeface="Arial" charset="0"/>
              </a:defRPr>
            </a:lvl9pPr>
          </a:lstStyle>
          <a:p>
            <a:fld id="{696908C0-0857-4AF6-84B4-20DF21290D05}" type="slidenum">
              <a:rPr lang="de-DE" altLang="de-DE" smtClean="0"/>
              <a:pPr/>
              <a:t>24</a:t>
            </a:fld>
            <a:endParaRPr lang="de-DE" altLang="de-DE"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Folienbildplatzhalter 1"/>
          <p:cNvSpPr>
            <a:spLocks noGrp="1" noRot="1" noChangeAspect="1" noTextEdit="1"/>
          </p:cNvSpPr>
          <p:nvPr>
            <p:ph type="sldImg"/>
          </p:nvPr>
        </p:nvSpPr>
        <p:spPr>
          <a:ln/>
        </p:spPr>
      </p:sp>
      <p:sp>
        <p:nvSpPr>
          <p:cNvPr id="65539"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65540"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defRPr>
                <a:solidFill>
                  <a:schemeClr val="tx1"/>
                </a:solidFill>
                <a:latin typeface="Arial" charset="0"/>
              </a:defRPr>
            </a:lvl1pPr>
            <a:lvl2pPr marL="742950" indent="-285750" defTabSz="947738">
              <a:defRPr>
                <a:solidFill>
                  <a:schemeClr val="tx1"/>
                </a:solidFill>
                <a:latin typeface="Arial" charset="0"/>
              </a:defRPr>
            </a:lvl2pPr>
            <a:lvl3pPr marL="1143000" indent="-228600" defTabSz="947738">
              <a:defRPr>
                <a:solidFill>
                  <a:schemeClr val="tx1"/>
                </a:solidFill>
                <a:latin typeface="Arial" charset="0"/>
              </a:defRPr>
            </a:lvl3pPr>
            <a:lvl4pPr marL="1600200" indent="-228600" defTabSz="947738">
              <a:defRPr>
                <a:solidFill>
                  <a:schemeClr val="tx1"/>
                </a:solidFill>
                <a:latin typeface="Arial" charset="0"/>
              </a:defRPr>
            </a:lvl4pPr>
            <a:lvl5pPr marL="2057400" indent="-228600" defTabSz="947738">
              <a:defRPr>
                <a:solidFill>
                  <a:schemeClr val="tx1"/>
                </a:solidFill>
                <a:latin typeface="Arial" charset="0"/>
              </a:defRPr>
            </a:lvl5pPr>
            <a:lvl6pPr marL="2514600" indent="-228600" defTabSz="947738" eaLnBrk="0" fontAlgn="base" hangingPunct="0">
              <a:spcBef>
                <a:spcPct val="0"/>
              </a:spcBef>
              <a:spcAft>
                <a:spcPct val="0"/>
              </a:spcAft>
              <a:defRPr>
                <a:solidFill>
                  <a:schemeClr val="tx1"/>
                </a:solidFill>
                <a:latin typeface="Arial" charset="0"/>
              </a:defRPr>
            </a:lvl6pPr>
            <a:lvl7pPr marL="2971800" indent="-228600" defTabSz="947738" eaLnBrk="0" fontAlgn="base" hangingPunct="0">
              <a:spcBef>
                <a:spcPct val="0"/>
              </a:spcBef>
              <a:spcAft>
                <a:spcPct val="0"/>
              </a:spcAft>
              <a:defRPr>
                <a:solidFill>
                  <a:schemeClr val="tx1"/>
                </a:solidFill>
                <a:latin typeface="Arial" charset="0"/>
              </a:defRPr>
            </a:lvl7pPr>
            <a:lvl8pPr marL="3429000" indent="-228600" defTabSz="947738" eaLnBrk="0" fontAlgn="base" hangingPunct="0">
              <a:spcBef>
                <a:spcPct val="0"/>
              </a:spcBef>
              <a:spcAft>
                <a:spcPct val="0"/>
              </a:spcAft>
              <a:defRPr>
                <a:solidFill>
                  <a:schemeClr val="tx1"/>
                </a:solidFill>
                <a:latin typeface="Arial" charset="0"/>
              </a:defRPr>
            </a:lvl8pPr>
            <a:lvl9pPr marL="3886200" indent="-228600" defTabSz="947738" eaLnBrk="0" fontAlgn="base" hangingPunct="0">
              <a:spcBef>
                <a:spcPct val="0"/>
              </a:spcBef>
              <a:spcAft>
                <a:spcPct val="0"/>
              </a:spcAft>
              <a:defRPr>
                <a:solidFill>
                  <a:schemeClr val="tx1"/>
                </a:solidFill>
                <a:latin typeface="Arial" charset="0"/>
              </a:defRPr>
            </a:lvl9pPr>
          </a:lstStyle>
          <a:p>
            <a:fld id="{27493A22-1986-4E23-9D56-E08002D81D53}" type="slidenum">
              <a:rPr lang="de-DE" altLang="de-DE" smtClean="0"/>
              <a:pPr/>
              <a:t>25</a:t>
            </a:fld>
            <a:endParaRPr lang="de-DE" altLang="de-DE"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Folienbildplatzhalter 1"/>
          <p:cNvSpPr>
            <a:spLocks noGrp="1" noRot="1" noChangeAspect="1" noTextEdit="1"/>
          </p:cNvSpPr>
          <p:nvPr>
            <p:ph type="sldImg"/>
          </p:nvPr>
        </p:nvSpPr>
        <p:spPr>
          <a:ln/>
        </p:spPr>
      </p:sp>
      <p:sp>
        <p:nvSpPr>
          <p:cNvPr id="66563"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66564"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06463">
              <a:defRPr>
                <a:solidFill>
                  <a:schemeClr val="tx1"/>
                </a:solidFill>
                <a:latin typeface="Arial" charset="0"/>
              </a:defRPr>
            </a:lvl1pPr>
            <a:lvl2pPr marL="742950" indent="-285750" defTabSz="906463">
              <a:defRPr>
                <a:solidFill>
                  <a:schemeClr val="tx1"/>
                </a:solidFill>
                <a:latin typeface="Arial" charset="0"/>
              </a:defRPr>
            </a:lvl2pPr>
            <a:lvl3pPr marL="1143000" indent="-228600" defTabSz="906463">
              <a:defRPr>
                <a:solidFill>
                  <a:schemeClr val="tx1"/>
                </a:solidFill>
                <a:latin typeface="Arial" charset="0"/>
              </a:defRPr>
            </a:lvl3pPr>
            <a:lvl4pPr marL="1600200" indent="-228600" defTabSz="906463">
              <a:defRPr>
                <a:solidFill>
                  <a:schemeClr val="tx1"/>
                </a:solidFill>
                <a:latin typeface="Arial" charset="0"/>
              </a:defRPr>
            </a:lvl4pPr>
            <a:lvl5pPr marL="2057400" indent="-228600" defTabSz="906463">
              <a:defRPr>
                <a:solidFill>
                  <a:schemeClr val="tx1"/>
                </a:solidFill>
                <a:latin typeface="Arial" charset="0"/>
              </a:defRPr>
            </a:lvl5pPr>
            <a:lvl6pPr marL="2514600" indent="-228600" defTabSz="906463" eaLnBrk="0" fontAlgn="base" hangingPunct="0">
              <a:spcBef>
                <a:spcPct val="0"/>
              </a:spcBef>
              <a:spcAft>
                <a:spcPct val="0"/>
              </a:spcAft>
              <a:defRPr>
                <a:solidFill>
                  <a:schemeClr val="tx1"/>
                </a:solidFill>
                <a:latin typeface="Arial" charset="0"/>
              </a:defRPr>
            </a:lvl6pPr>
            <a:lvl7pPr marL="2971800" indent="-228600" defTabSz="906463" eaLnBrk="0" fontAlgn="base" hangingPunct="0">
              <a:spcBef>
                <a:spcPct val="0"/>
              </a:spcBef>
              <a:spcAft>
                <a:spcPct val="0"/>
              </a:spcAft>
              <a:defRPr>
                <a:solidFill>
                  <a:schemeClr val="tx1"/>
                </a:solidFill>
                <a:latin typeface="Arial" charset="0"/>
              </a:defRPr>
            </a:lvl7pPr>
            <a:lvl8pPr marL="3429000" indent="-228600" defTabSz="906463" eaLnBrk="0" fontAlgn="base" hangingPunct="0">
              <a:spcBef>
                <a:spcPct val="0"/>
              </a:spcBef>
              <a:spcAft>
                <a:spcPct val="0"/>
              </a:spcAft>
              <a:defRPr>
                <a:solidFill>
                  <a:schemeClr val="tx1"/>
                </a:solidFill>
                <a:latin typeface="Arial" charset="0"/>
              </a:defRPr>
            </a:lvl8pPr>
            <a:lvl9pPr marL="3886200" indent="-228600" defTabSz="906463" eaLnBrk="0" fontAlgn="base" hangingPunct="0">
              <a:spcBef>
                <a:spcPct val="0"/>
              </a:spcBef>
              <a:spcAft>
                <a:spcPct val="0"/>
              </a:spcAft>
              <a:defRPr>
                <a:solidFill>
                  <a:schemeClr val="tx1"/>
                </a:solidFill>
                <a:latin typeface="Arial" charset="0"/>
              </a:defRPr>
            </a:lvl9pPr>
          </a:lstStyle>
          <a:p>
            <a:fld id="{58AC3C66-C03A-4C0C-9EEB-A0D787AAB1D4}" type="slidenum">
              <a:rPr lang="de-DE" altLang="de-DE" sz="1100" smtClean="0">
                <a:latin typeface="Times New Roman" pitchFamily="18" charset="0"/>
              </a:rPr>
              <a:pPr/>
              <a:t>26</a:t>
            </a:fld>
            <a:endParaRPr lang="de-DE" altLang="de-DE" sz="1100" smtClean="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Folienbildplatzhalter 1"/>
          <p:cNvSpPr>
            <a:spLocks noGrp="1" noRot="1" noChangeAspect="1" noTextEdit="1"/>
          </p:cNvSpPr>
          <p:nvPr>
            <p:ph type="sldImg"/>
          </p:nvPr>
        </p:nvSpPr>
        <p:spPr>
          <a:ln/>
        </p:spPr>
      </p:sp>
      <p:sp>
        <p:nvSpPr>
          <p:cNvPr id="67587"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67588"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defRPr>
                <a:solidFill>
                  <a:schemeClr val="tx1"/>
                </a:solidFill>
                <a:latin typeface="Arial" charset="0"/>
              </a:defRPr>
            </a:lvl1pPr>
            <a:lvl2pPr marL="742950" indent="-285750" defTabSz="947738">
              <a:defRPr>
                <a:solidFill>
                  <a:schemeClr val="tx1"/>
                </a:solidFill>
                <a:latin typeface="Arial" charset="0"/>
              </a:defRPr>
            </a:lvl2pPr>
            <a:lvl3pPr marL="1143000" indent="-228600" defTabSz="947738">
              <a:defRPr>
                <a:solidFill>
                  <a:schemeClr val="tx1"/>
                </a:solidFill>
                <a:latin typeface="Arial" charset="0"/>
              </a:defRPr>
            </a:lvl3pPr>
            <a:lvl4pPr marL="1600200" indent="-228600" defTabSz="947738">
              <a:defRPr>
                <a:solidFill>
                  <a:schemeClr val="tx1"/>
                </a:solidFill>
                <a:latin typeface="Arial" charset="0"/>
              </a:defRPr>
            </a:lvl4pPr>
            <a:lvl5pPr marL="2057400" indent="-228600" defTabSz="947738">
              <a:defRPr>
                <a:solidFill>
                  <a:schemeClr val="tx1"/>
                </a:solidFill>
                <a:latin typeface="Arial" charset="0"/>
              </a:defRPr>
            </a:lvl5pPr>
            <a:lvl6pPr marL="2514600" indent="-228600" defTabSz="947738" eaLnBrk="0" fontAlgn="base" hangingPunct="0">
              <a:spcBef>
                <a:spcPct val="0"/>
              </a:spcBef>
              <a:spcAft>
                <a:spcPct val="0"/>
              </a:spcAft>
              <a:defRPr>
                <a:solidFill>
                  <a:schemeClr val="tx1"/>
                </a:solidFill>
                <a:latin typeface="Arial" charset="0"/>
              </a:defRPr>
            </a:lvl6pPr>
            <a:lvl7pPr marL="2971800" indent="-228600" defTabSz="947738" eaLnBrk="0" fontAlgn="base" hangingPunct="0">
              <a:spcBef>
                <a:spcPct val="0"/>
              </a:spcBef>
              <a:spcAft>
                <a:spcPct val="0"/>
              </a:spcAft>
              <a:defRPr>
                <a:solidFill>
                  <a:schemeClr val="tx1"/>
                </a:solidFill>
                <a:latin typeface="Arial" charset="0"/>
              </a:defRPr>
            </a:lvl7pPr>
            <a:lvl8pPr marL="3429000" indent="-228600" defTabSz="947738" eaLnBrk="0" fontAlgn="base" hangingPunct="0">
              <a:spcBef>
                <a:spcPct val="0"/>
              </a:spcBef>
              <a:spcAft>
                <a:spcPct val="0"/>
              </a:spcAft>
              <a:defRPr>
                <a:solidFill>
                  <a:schemeClr val="tx1"/>
                </a:solidFill>
                <a:latin typeface="Arial" charset="0"/>
              </a:defRPr>
            </a:lvl8pPr>
            <a:lvl9pPr marL="3886200" indent="-228600" defTabSz="947738" eaLnBrk="0" fontAlgn="base" hangingPunct="0">
              <a:spcBef>
                <a:spcPct val="0"/>
              </a:spcBef>
              <a:spcAft>
                <a:spcPct val="0"/>
              </a:spcAft>
              <a:defRPr>
                <a:solidFill>
                  <a:schemeClr val="tx1"/>
                </a:solidFill>
                <a:latin typeface="Arial" charset="0"/>
              </a:defRPr>
            </a:lvl9pPr>
          </a:lstStyle>
          <a:p>
            <a:fld id="{08783566-759D-4B23-AE37-10D3D6C4A97E}" type="slidenum">
              <a:rPr lang="de-DE" altLang="de-DE" smtClean="0"/>
              <a:pPr/>
              <a:t>27</a:t>
            </a:fld>
            <a:endParaRPr lang="de-DE" altLang="de-DE"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Folienbildplatzhalter 1"/>
          <p:cNvSpPr>
            <a:spLocks noGrp="1" noRot="1" noChangeAspect="1" noTextEdit="1"/>
          </p:cNvSpPr>
          <p:nvPr>
            <p:ph type="sldImg"/>
          </p:nvPr>
        </p:nvSpPr>
        <p:spPr>
          <a:ln/>
        </p:spPr>
      </p:sp>
      <p:sp>
        <p:nvSpPr>
          <p:cNvPr id="68611"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68612"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defRPr>
                <a:solidFill>
                  <a:schemeClr val="tx1"/>
                </a:solidFill>
                <a:latin typeface="Arial" charset="0"/>
              </a:defRPr>
            </a:lvl1pPr>
            <a:lvl2pPr marL="742950" indent="-285750" defTabSz="947738">
              <a:defRPr>
                <a:solidFill>
                  <a:schemeClr val="tx1"/>
                </a:solidFill>
                <a:latin typeface="Arial" charset="0"/>
              </a:defRPr>
            </a:lvl2pPr>
            <a:lvl3pPr marL="1143000" indent="-228600" defTabSz="947738">
              <a:defRPr>
                <a:solidFill>
                  <a:schemeClr val="tx1"/>
                </a:solidFill>
                <a:latin typeface="Arial" charset="0"/>
              </a:defRPr>
            </a:lvl3pPr>
            <a:lvl4pPr marL="1600200" indent="-228600" defTabSz="947738">
              <a:defRPr>
                <a:solidFill>
                  <a:schemeClr val="tx1"/>
                </a:solidFill>
                <a:latin typeface="Arial" charset="0"/>
              </a:defRPr>
            </a:lvl4pPr>
            <a:lvl5pPr marL="2057400" indent="-228600" defTabSz="947738">
              <a:defRPr>
                <a:solidFill>
                  <a:schemeClr val="tx1"/>
                </a:solidFill>
                <a:latin typeface="Arial" charset="0"/>
              </a:defRPr>
            </a:lvl5pPr>
            <a:lvl6pPr marL="2514600" indent="-228600" defTabSz="947738" eaLnBrk="0" fontAlgn="base" hangingPunct="0">
              <a:spcBef>
                <a:spcPct val="0"/>
              </a:spcBef>
              <a:spcAft>
                <a:spcPct val="0"/>
              </a:spcAft>
              <a:defRPr>
                <a:solidFill>
                  <a:schemeClr val="tx1"/>
                </a:solidFill>
                <a:latin typeface="Arial" charset="0"/>
              </a:defRPr>
            </a:lvl6pPr>
            <a:lvl7pPr marL="2971800" indent="-228600" defTabSz="947738" eaLnBrk="0" fontAlgn="base" hangingPunct="0">
              <a:spcBef>
                <a:spcPct val="0"/>
              </a:spcBef>
              <a:spcAft>
                <a:spcPct val="0"/>
              </a:spcAft>
              <a:defRPr>
                <a:solidFill>
                  <a:schemeClr val="tx1"/>
                </a:solidFill>
                <a:latin typeface="Arial" charset="0"/>
              </a:defRPr>
            </a:lvl7pPr>
            <a:lvl8pPr marL="3429000" indent="-228600" defTabSz="947738" eaLnBrk="0" fontAlgn="base" hangingPunct="0">
              <a:spcBef>
                <a:spcPct val="0"/>
              </a:spcBef>
              <a:spcAft>
                <a:spcPct val="0"/>
              </a:spcAft>
              <a:defRPr>
                <a:solidFill>
                  <a:schemeClr val="tx1"/>
                </a:solidFill>
                <a:latin typeface="Arial" charset="0"/>
              </a:defRPr>
            </a:lvl8pPr>
            <a:lvl9pPr marL="3886200" indent="-228600" defTabSz="947738" eaLnBrk="0" fontAlgn="base" hangingPunct="0">
              <a:spcBef>
                <a:spcPct val="0"/>
              </a:spcBef>
              <a:spcAft>
                <a:spcPct val="0"/>
              </a:spcAft>
              <a:defRPr>
                <a:solidFill>
                  <a:schemeClr val="tx1"/>
                </a:solidFill>
                <a:latin typeface="Arial" charset="0"/>
              </a:defRPr>
            </a:lvl9pPr>
          </a:lstStyle>
          <a:p>
            <a:fld id="{EC7E5297-F788-421C-9FFC-A3F3876FF5B5}" type="slidenum">
              <a:rPr lang="de-DE" altLang="de-DE" smtClean="0"/>
              <a:pPr/>
              <a:t>28</a:t>
            </a:fld>
            <a:endParaRPr lang="de-DE" altLang="de-DE"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Folienbildplatzhalter 1"/>
          <p:cNvSpPr>
            <a:spLocks noGrp="1" noRot="1" noChangeAspect="1" noTextEdit="1"/>
          </p:cNvSpPr>
          <p:nvPr>
            <p:ph type="sldImg"/>
          </p:nvPr>
        </p:nvSpPr>
        <p:spPr>
          <a:ln/>
        </p:spPr>
      </p:sp>
      <p:sp>
        <p:nvSpPr>
          <p:cNvPr id="69635"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69636"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defRPr>
                <a:solidFill>
                  <a:schemeClr val="tx1"/>
                </a:solidFill>
                <a:latin typeface="Arial" charset="0"/>
              </a:defRPr>
            </a:lvl1pPr>
            <a:lvl2pPr marL="742950" indent="-285750" defTabSz="947738">
              <a:defRPr>
                <a:solidFill>
                  <a:schemeClr val="tx1"/>
                </a:solidFill>
                <a:latin typeface="Arial" charset="0"/>
              </a:defRPr>
            </a:lvl2pPr>
            <a:lvl3pPr marL="1143000" indent="-228600" defTabSz="947738">
              <a:defRPr>
                <a:solidFill>
                  <a:schemeClr val="tx1"/>
                </a:solidFill>
                <a:latin typeface="Arial" charset="0"/>
              </a:defRPr>
            </a:lvl3pPr>
            <a:lvl4pPr marL="1600200" indent="-228600" defTabSz="947738">
              <a:defRPr>
                <a:solidFill>
                  <a:schemeClr val="tx1"/>
                </a:solidFill>
                <a:latin typeface="Arial" charset="0"/>
              </a:defRPr>
            </a:lvl4pPr>
            <a:lvl5pPr marL="2057400" indent="-228600" defTabSz="947738">
              <a:defRPr>
                <a:solidFill>
                  <a:schemeClr val="tx1"/>
                </a:solidFill>
                <a:latin typeface="Arial" charset="0"/>
              </a:defRPr>
            </a:lvl5pPr>
            <a:lvl6pPr marL="2514600" indent="-228600" defTabSz="947738" eaLnBrk="0" fontAlgn="base" hangingPunct="0">
              <a:spcBef>
                <a:spcPct val="0"/>
              </a:spcBef>
              <a:spcAft>
                <a:spcPct val="0"/>
              </a:spcAft>
              <a:defRPr>
                <a:solidFill>
                  <a:schemeClr val="tx1"/>
                </a:solidFill>
                <a:latin typeface="Arial" charset="0"/>
              </a:defRPr>
            </a:lvl6pPr>
            <a:lvl7pPr marL="2971800" indent="-228600" defTabSz="947738" eaLnBrk="0" fontAlgn="base" hangingPunct="0">
              <a:spcBef>
                <a:spcPct val="0"/>
              </a:spcBef>
              <a:spcAft>
                <a:spcPct val="0"/>
              </a:spcAft>
              <a:defRPr>
                <a:solidFill>
                  <a:schemeClr val="tx1"/>
                </a:solidFill>
                <a:latin typeface="Arial" charset="0"/>
              </a:defRPr>
            </a:lvl7pPr>
            <a:lvl8pPr marL="3429000" indent="-228600" defTabSz="947738" eaLnBrk="0" fontAlgn="base" hangingPunct="0">
              <a:spcBef>
                <a:spcPct val="0"/>
              </a:spcBef>
              <a:spcAft>
                <a:spcPct val="0"/>
              </a:spcAft>
              <a:defRPr>
                <a:solidFill>
                  <a:schemeClr val="tx1"/>
                </a:solidFill>
                <a:latin typeface="Arial" charset="0"/>
              </a:defRPr>
            </a:lvl8pPr>
            <a:lvl9pPr marL="3886200" indent="-228600" defTabSz="947738" eaLnBrk="0" fontAlgn="base" hangingPunct="0">
              <a:spcBef>
                <a:spcPct val="0"/>
              </a:spcBef>
              <a:spcAft>
                <a:spcPct val="0"/>
              </a:spcAft>
              <a:defRPr>
                <a:solidFill>
                  <a:schemeClr val="tx1"/>
                </a:solidFill>
                <a:latin typeface="Arial" charset="0"/>
              </a:defRPr>
            </a:lvl9pPr>
          </a:lstStyle>
          <a:p>
            <a:fld id="{EE07D6CE-85D1-4B21-9D8C-AA366216359F}" type="slidenum">
              <a:rPr lang="de-DE" altLang="de-DE" smtClean="0"/>
              <a:pPr/>
              <a:t>29</a:t>
            </a:fld>
            <a:endParaRPr lang="de-DE" altLang="de-DE"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lienbildplatzhalter 1"/>
          <p:cNvSpPr>
            <a:spLocks noGrp="1" noRot="1" noChangeAspect="1" noTextEdit="1"/>
          </p:cNvSpPr>
          <p:nvPr>
            <p:ph type="sldImg"/>
          </p:nvPr>
        </p:nvSpPr>
        <p:spPr>
          <a:ln/>
        </p:spPr>
      </p:sp>
      <p:sp>
        <p:nvSpPr>
          <p:cNvPr id="70659"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70660"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defRPr>
                <a:solidFill>
                  <a:schemeClr val="tx1"/>
                </a:solidFill>
                <a:latin typeface="Arial" charset="0"/>
              </a:defRPr>
            </a:lvl1pPr>
            <a:lvl2pPr marL="742950" indent="-285750" defTabSz="947738">
              <a:defRPr>
                <a:solidFill>
                  <a:schemeClr val="tx1"/>
                </a:solidFill>
                <a:latin typeface="Arial" charset="0"/>
              </a:defRPr>
            </a:lvl2pPr>
            <a:lvl3pPr marL="1143000" indent="-228600" defTabSz="947738">
              <a:defRPr>
                <a:solidFill>
                  <a:schemeClr val="tx1"/>
                </a:solidFill>
                <a:latin typeface="Arial" charset="0"/>
              </a:defRPr>
            </a:lvl3pPr>
            <a:lvl4pPr marL="1600200" indent="-228600" defTabSz="947738">
              <a:defRPr>
                <a:solidFill>
                  <a:schemeClr val="tx1"/>
                </a:solidFill>
                <a:latin typeface="Arial" charset="0"/>
              </a:defRPr>
            </a:lvl4pPr>
            <a:lvl5pPr marL="2057400" indent="-228600" defTabSz="947738">
              <a:defRPr>
                <a:solidFill>
                  <a:schemeClr val="tx1"/>
                </a:solidFill>
                <a:latin typeface="Arial" charset="0"/>
              </a:defRPr>
            </a:lvl5pPr>
            <a:lvl6pPr marL="2514600" indent="-228600" defTabSz="947738" eaLnBrk="0" fontAlgn="base" hangingPunct="0">
              <a:spcBef>
                <a:spcPct val="0"/>
              </a:spcBef>
              <a:spcAft>
                <a:spcPct val="0"/>
              </a:spcAft>
              <a:defRPr>
                <a:solidFill>
                  <a:schemeClr val="tx1"/>
                </a:solidFill>
                <a:latin typeface="Arial" charset="0"/>
              </a:defRPr>
            </a:lvl6pPr>
            <a:lvl7pPr marL="2971800" indent="-228600" defTabSz="947738" eaLnBrk="0" fontAlgn="base" hangingPunct="0">
              <a:spcBef>
                <a:spcPct val="0"/>
              </a:spcBef>
              <a:spcAft>
                <a:spcPct val="0"/>
              </a:spcAft>
              <a:defRPr>
                <a:solidFill>
                  <a:schemeClr val="tx1"/>
                </a:solidFill>
                <a:latin typeface="Arial" charset="0"/>
              </a:defRPr>
            </a:lvl7pPr>
            <a:lvl8pPr marL="3429000" indent="-228600" defTabSz="947738" eaLnBrk="0" fontAlgn="base" hangingPunct="0">
              <a:spcBef>
                <a:spcPct val="0"/>
              </a:spcBef>
              <a:spcAft>
                <a:spcPct val="0"/>
              </a:spcAft>
              <a:defRPr>
                <a:solidFill>
                  <a:schemeClr val="tx1"/>
                </a:solidFill>
                <a:latin typeface="Arial" charset="0"/>
              </a:defRPr>
            </a:lvl8pPr>
            <a:lvl9pPr marL="3886200" indent="-228600" defTabSz="947738" eaLnBrk="0" fontAlgn="base" hangingPunct="0">
              <a:spcBef>
                <a:spcPct val="0"/>
              </a:spcBef>
              <a:spcAft>
                <a:spcPct val="0"/>
              </a:spcAft>
              <a:defRPr>
                <a:solidFill>
                  <a:schemeClr val="tx1"/>
                </a:solidFill>
                <a:latin typeface="Arial" charset="0"/>
              </a:defRPr>
            </a:lvl9pPr>
          </a:lstStyle>
          <a:p>
            <a:fld id="{D62123E0-CE49-4DF9-9B25-92DF396791FB}" type="slidenum">
              <a:rPr lang="de-DE" altLang="de-DE" smtClean="0"/>
              <a:pPr/>
              <a:t>30</a:t>
            </a:fld>
            <a:endParaRPr lang="de-DE" altLang="de-DE"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Folienbildplatzhalter 1"/>
          <p:cNvSpPr>
            <a:spLocks noGrp="1" noRot="1" noChangeAspect="1" noTextEdit="1"/>
          </p:cNvSpPr>
          <p:nvPr>
            <p:ph type="sldImg"/>
          </p:nvPr>
        </p:nvSpPr>
        <p:spPr>
          <a:ln/>
        </p:spPr>
      </p:sp>
      <p:sp>
        <p:nvSpPr>
          <p:cNvPr id="71683"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71684"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defRPr>
                <a:solidFill>
                  <a:schemeClr val="tx1"/>
                </a:solidFill>
                <a:latin typeface="Arial" charset="0"/>
              </a:defRPr>
            </a:lvl1pPr>
            <a:lvl2pPr marL="742950" indent="-285750" defTabSz="947738">
              <a:defRPr>
                <a:solidFill>
                  <a:schemeClr val="tx1"/>
                </a:solidFill>
                <a:latin typeface="Arial" charset="0"/>
              </a:defRPr>
            </a:lvl2pPr>
            <a:lvl3pPr marL="1143000" indent="-228600" defTabSz="947738">
              <a:defRPr>
                <a:solidFill>
                  <a:schemeClr val="tx1"/>
                </a:solidFill>
                <a:latin typeface="Arial" charset="0"/>
              </a:defRPr>
            </a:lvl3pPr>
            <a:lvl4pPr marL="1600200" indent="-228600" defTabSz="947738">
              <a:defRPr>
                <a:solidFill>
                  <a:schemeClr val="tx1"/>
                </a:solidFill>
                <a:latin typeface="Arial" charset="0"/>
              </a:defRPr>
            </a:lvl4pPr>
            <a:lvl5pPr marL="2057400" indent="-228600" defTabSz="947738">
              <a:defRPr>
                <a:solidFill>
                  <a:schemeClr val="tx1"/>
                </a:solidFill>
                <a:latin typeface="Arial" charset="0"/>
              </a:defRPr>
            </a:lvl5pPr>
            <a:lvl6pPr marL="2514600" indent="-228600" defTabSz="947738" eaLnBrk="0" fontAlgn="base" hangingPunct="0">
              <a:spcBef>
                <a:spcPct val="0"/>
              </a:spcBef>
              <a:spcAft>
                <a:spcPct val="0"/>
              </a:spcAft>
              <a:defRPr>
                <a:solidFill>
                  <a:schemeClr val="tx1"/>
                </a:solidFill>
                <a:latin typeface="Arial" charset="0"/>
              </a:defRPr>
            </a:lvl6pPr>
            <a:lvl7pPr marL="2971800" indent="-228600" defTabSz="947738" eaLnBrk="0" fontAlgn="base" hangingPunct="0">
              <a:spcBef>
                <a:spcPct val="0"/>
              </a:spcBef>
              <a:spcAft>
                <a:spcPct val="0"/>
              </a:spcAft>
              <a:defRPr>
                <a:solidFill>
                  <a:schemeClr val="tx1"/>
                </a:solidFill>
                <a:latin typeface="Arial" charset="0"/>
              </a:defRPr>
            </a:lvl7pPr>
            <a:lvl8pPr marL="3429000" indent="-228600" defTabSz="947738" eaLnBrk="0" fontAlgn="base" hangingPunct="0">
              <a:spcBef>
                <a:spcPct val="0"/>
              </a:spcBef>
              <a:spcAft>
                <a:spcPct val="0"/>
              </a:spcAft>
              <a:defRPr>
                <a:solidFill>
                  <a:schemeClr val="tx1"/>
                </a:solidFill>
                <a:latin typeface="Arial" charset="0"/>
              </a:defRPr>
            </a:lvl8pPr>
            <a:lvl9pPr marL="3886200" indent="-228600" defTabSz="947738" eaLnBrk="0" fontAlgn="base" hangingPunct="0">
              <a:spcBef>
                <a:spcPct val="0"/>
              </a:spcBef>
              <a:spcAft>
                <a:spcPct val="0"/>
              </a:spcAft>
              <a:defRPr>
                <a:solidFill>
                  <a:schemeClr val="tx1"/>
                </a:solidFill>
                <a:latin typeface="Arial" charset="0"/>
              </a:defRPr>
            </a:lvl9pPr>
          </a:lstStyle>
          <a:p>
            <a:fld id="{96BFDEFE-7A2B-480B-8F96-FDA00C9D998F}" type="slidenum">
              <a:rPr lang="de-DE" altLang="de-DE" smtClean="0"/>
              <a:pPr/>
              <a:t>31</a:t>
            </a:fld>
            <a:endParaRPr lang="de-DE" alt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a:ln/>
        </p:spPr>
      </p:sp>
      <p:sp>
        <p:nvSpPr>
          <p:cNvPr id="46083"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46084"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06463">
              <a:defRPr>
                <a:solidFill>
                  <a:schemeClr val="tx1"/>
                </a:solidFill>
                <a:latin typeface="Arial" charset="0"/>
              </a:defRPr>
            </a:lvl1pPr>
            <a:lvl2pPr marL="742950" indent="-285750" defTabSz="906463">
              <a:defRPr>
                <a:solidFill>
                  <a:schemeClr val="tx1"/>
                </a:solidFill>
                <a:latin typeface="Arial" charset="0"/>
              </a:defRPr>
            </a:lvl2pPr>
            <a:lvl3pPr marL="1143000" indent="-228600" defTabSz="906463">
              <a:defRPr>
                <a:solidFill>
                  <a:schemeClr val="tx1"/>
                </a:solidFill>
                <a:latin typeface="Arial" charset="0"/>
              </a:defRPr>
            </a:lvl3pPr>
            <a:lvl4pPr marL="1600200" indent="-228600" defTabSz="906463">
              <a:defRPr>
                <a:solidFill>
                  <a:schemeClr val="tx1"/>
                </a:solidFill>
                <a:latin typeface="Arial" charset="0"/>
              </a:defRPr>
            </a:lvl4pPr>
            <a:lvl5pPr marL="2057400" indent="-228600" defTabSz="906463">
              <a:defRPr>
                <a:solidFill>
                  <a:schemeClr val="tx1"/>
                </a:solidFill>
                <a:latin typeface="Arial" charset="0"/>
              </a:defRPr>
            </a:lvl5pPr>
            <a:lvl6pPr marL="2514600" indent="-228600" defTabSz="906463" eaLnBrk="0" fontAlgn="base" hangingPunct="0">
              <a:spcBef>
                <a:spcPct val="0"/>
              </a:spcBef>
              <a:spcAft>
                <a:spcPct val="0"/>
              </a:spcAft>
              <a:defRPr>
                <a:solidFill>
                  <a:schemeClr val="tx1"/>
                </a:solidFill>
                <a:latin typeface="Arial" charset="0"/>
              </a:defRPr>
            </a:lvl6pPr>
            <a:lvl7pPr marL="2971800" indent="-228600" defTabSz="906463" eaLnBrk="0" fontAlgn="base" hangingPunct="0">
              <a:spcBef>
                <a:spcPct val="0"/>
              </a:spcBef>
              <a:spcAft>
                <a:spcPct val="0"/>
              </a:spcAft>
              <a:defRPr>
                <a:solidFill>
                  <a:schemeClr val="tx1"/>
                </a:solidFill>
                <a:latin typeface="Arial" charset="0"/>
              </a:defRPr>
            </a:lvl7pPr>
            <a:lvl8pPr marL="3429000" indent="-228600" defTabSz="906463" eaLnBrk="0" fontAlgn="base" hangingPunct="0">
              <a:spcBef>
                <a:spcPct val="0"/>
              </a:spcBef>
              <a:spcAft>
                <a:spcPct val="0"/>
              </a:spcAft>
              <a:defRPr>
                <a:solidFill>
                  <a:schemeClr val="tx1"/>
                </a:solidFill>
                <a:latin typeface="Arial" charset="0"/>
              </a:defRPr>
            </a:lvl8pPr>
            <a:lvl9pPr marL="3886200" indent="-228600" defTabSz="906463" eaLnBrk="0" fontAlgn="base" hangingPunct="0">
              <a:spcBef>
                <a:spcPct val="0"/>
              </a:spcBef>
              <a:spcAft>
                <a:spcPct val="0"/>
              </a:spcAft>
              <a:defRPr>
                <a:solidFill>
                  <a:schemeClr val="tx1"/>
                </a:solidFill>
                <a:latin typeface="Arial" charset="0"/>
              </a:defRPr>
            </a:lvl9pPr>
          </a:lstStyle>
          <a:p>
            <a:fld id="{EE686B1A-099F-45F0-A35C-F836FCEF3C6B}" type="slidenum">
              <a:rPr lang="de-DE" altLang="de-DE" sz="1100" smtClean="0">
                <a:latin typeface="Times New Roman" pitchFamily="18" charset="0"/>
              </a:rPr>
              <a:pPr/>
              <a:t>3</a:t>
            </a:fld>
            <a:endParaRPr lang="de-DE" altLang="de-DE" sz="1100" smtClean="0">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lienbildplatzhalter 1"/>
          <p:cNvSpPr>
            <a:spLocks noGrp="1" noRot="1" noChangeAspect="1" noTextEdit="1"/>
          </p:cNvSpPr>
          <p:nvPr>
            <p:ph type="sldImg"/>
          </p:nvPr>
        </p:nvSpPr>
        <p:spPr>
          <a:ln/>
        </p:spPr>
      </p:sp>
      <p:sp>
        <p:nvSpPr>
          <p:cNvPr id="45059"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45060"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06463">
              <a:defRPr>
                <a:solidFill>
                  <a:schemeClr val="tx1"/>
                </a:solidFill>
                <a:latin typeface="Arial" charset="0"/>
              </a:defRPr>
            </a:lvl1pPr>
            <a:lvl2pPr marL="742950" indent="-285750" defTabSz="906463">
              <a:defRPr>
                <a:solidFill>
                  <a:schemeClr val="tx1"/>
                </a:solidFill>
                <a:latin typeface="Arial" charset="0"/>
              </a:defRPr>
            </a:lvl2pPr>
            <a:lvl3pPr marL="1143000" indent="-228600" defTabSz="906463">
              <a:defRPr>
                <a:solidFill>
                  <a:schemeClr val="tx1"/>
                </a:solidFill>
                <a:latin typeface="Arial" charset="0"/>
              </a:defRPr>
            </a:lvl3pPr>
            <a:lvl4pPr marL="1600200" indent="-228600" defTabSz="906463">
              <a:defRPr>
                <a:solidFill>
                  <a:schemeClr val="tx1"/>
                </a:solidFill>
                <a:latin typeface="Arial" charset="0"/>
              </a:defRPr>
            </a:lvl4pPr>
            <a:lvl5pPr marL="2057400" indent="-228600" defTabSz="906463">
              <a:defRPr>
                <a:solidFill>
                  <a:schemeClr val="tx1"/>
                </a:solidFill>
                <a:latin typeface="Arial" charset="0"/>
              </a:defRPr>
            </a:lvl5pPr>
            <a:lvl6pPr marL="2514600" indent="-228600" defTabSz="906463" eaLnBrk="0" fontAlgn="base" hangingPunct="0">
              <a:spcBef>
                <a:spcPct val="0"/>
              </a:spcBef>
              <a:spcAft>
                <a:spcPct val="0"/>
              </a:spcAft>
              <a:defRPr>
                <a:solidFill>
                  <a:schemeClr val="tx1"/>
                </a:solidFill>
                <a:latin typeface="Arial" charset="0"/>
              </a:defRPr>
            </a:lvl6pPr>
            <a:lvl7pPr marL="2971800" indent="-228600" defTabSz="906463" eaLnBrk="0" fontAlgn="base" hangingPunct="0">
              <a:spcBef>
                <a:spcPct val="0"/>
              </a:spcBef>
              <a:spcAft>
                <a:spcPct val="0"/>
              </a:spcAft>
              <a:defRPr>
                <a:solidFill>
                  <a:schemeClr val="tx1"/>
                </a:solidFill>
                <a:latin typeface="Arial" charset="0"/>
              </a:defRPr>
            </a:lvl7pPr>
            <a:lvl8pPr marL="3429000" indent="-228600" defTabSz="906463" eaLnBrk="0" fontAlgn="base" hangingPunct="0">
              <a:spcBef>
                <a:spcPct val="0"/>
              </a:spcBef>
              <a:spcAft>
                <a:spcPct val="0"/>
              </a:spcAft>
              <a:defRPr>
                <a:solidFill>
                  <a:schemeClr val="tx1"/>
                </a:solidFill>
                <a:latin typeface="Arial" charset="0"/>
              </a:defRPr>
            </a:lvl8pPr>
            <a:lvl9pPr marL="3886200" indent="-228600" defTabSz="906463" eaLnBrk="0" fontAlgn="base" hangingPunct="0">
              <a:spcBef>
                <a:spcPct val="0"/>
              </a:spcBef>
              <a:spcAft>
                <a:spcPct val="0"/>
              </a:spcAft>
              <a:defRPr>
                <a:solidFill>
                  <a:schemeClr val="tx1"/>
                </a:solidFill>
                <a:latin typeface="Arial" charset="0"/>
              </a:defRPr>
            </a:lvl9pPr>
          </a:lstStyle>
          <a:p>
            <a:fld id="{80C1D612-F53D-4DBF-A376-1D398C7B1FC1}" type="slidenum">
              <a:rPr lang="de-DE" altLang="de-DE" sz="1100" smtClean="0">
                <a:latin typeface="Times New Roman" pitchFamily="18" charset="0"/>
              </a:rPr>
              <a:pPr/>
              <a:t>32</a:t>
            </a:fld>
            <a:endParaRPr lang="de-DE" altLang="de-DE" sz="1100" smtClean="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Folienbildplatzhalter 1"/>
          <p:cNvSpPr>
            <a:spLocks noGrp="1" noRot="1" noChangeAspect="1" noTextEdit="1"/>
          </p:cNvSpPr>
          <p:nvPr>
            <p:ph type="sldImg"/>
          </p:nvPr>
        </p:nvSpPr>
        <p:spPr>
          <a:ln/>
        </p:spPr>
      </p:sp>
      <p:sp>
        <p:nvSpPr>
          <p:cNvPr id="72707"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dirty="0" smtClean="0"/>
          </a:p>
        </p:txBody>
      </p:sp>
      <p:sp>
        <p:nvSpPr>
          <p:cNvPr id="72708"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defRPr>
                <a:solidFill>
                  <a:schemeClr val="tx1"/>
                </a:solidFill>
                <a:latin typeface="Arial" charset="0"/>
              </a:defRPr>
            </a:lvl1pPr>
            <a:lvl2pPr marL="742950" indent="-285750" defTabSz="947738">
              <a:defRPr>
                <a:solidFill>
                  <a:schemeClr val="tx1"/>
                </a:solidFill>
                <a:latin typeface="Arial" charset="0"/>
              </a:defRPr>
            </a:lvl2pPr>
            <a:lvl3pPr marL="1143000" indent="-228600" defTabSz="947738">
              <a:defRPr>
                <a:solidFill>
                  <a:schemeClr val="tx1"/>
                </a:solidFill>
                <a:latin typeface="Arial" charset="0"/>
              </a:defRPr>
            </a:lvl3pPr>
            <a:lvl4pPr marL="1600200" indent="-228600" defTabSz="947738">
              <a:defRPr>
                <a:solidFill>
                  <a:schemeClr val="tx1"/>
                </a:solidFill>
                <a:latin typeface="Arial" charset="0"/>
              </a:defRPr>
            </a:lvl4pPr>
            <a:lvl5pPr marL="2057400" indent="-228600" defTabSz="947738">
              <a:defRPr>
                <a:solidFill>
                  <a:schemeClr val="tx1"/>
                </a:solidFill>
                <a:latin typeface="Arial" charset="0"/>
              </a:defRPr>
            </a:lvl5pPr>
            <a:lvl6pPr marL="2514600" indent="-228600" defTabSz="947738" eaLnBrk="0" fontAlgn="base" hangingPunct="0">
              <a:spcBef>
                <a:spcPct val="0"/>
              </a:spcBef>
              <a:spcAft>
                <a:spcPct val="0"/>
              </a:spcAft>
              <a:defRPr>
                <a:solidFill>
                  <a:schemeClr val="tx1"/>
                </a:solidFill>
                <a:latin typeface="Arial" charset="0"/>
              </a:defRPr>
            </a:lvl6pPr>
            <a:lvl7pPr marL="2971800" indent="-228600" defTabSz="947738" eaLnBrk="0" fontAlgn="base" hangingPunct="0">
              <a:spcBef>
                <a:spcPct val="0"/>
              </a:spcBef>
              <a:spcAft>
                <a:spcPct val="0"/>
              </a:spcAft>
              <a:defRPr>
                <a:solidFill>
                  <a:schemeClr val="tx1"/>
                </a:solidFill>
                <a:latin typeface="Arial" charset="0"/>
              </a:defRPr>
            </a:lvl7pPr>
            <a:lvl8pPr marL="3429000" indent="-228600" defTabSz="947738" eaLnBrk="0" fontAlgn="base" hangingPunct="0">
              <a:spcBef>
                <a:spcPct val="0"/>
              </a:spcBef>
              <a:spcAft>
                <a:spcPct val="0"/>
              </a:spcAft>
              <a:defRPr>
                <a:solidFill>
                  <a:schemeClr val="tx1"/>
                </a:solidFill>
                <a:latin typeface="Arial" charset="0"/>
              </a:defRPr>
            </a:lvl8pPr>
            <a:lvl9pPr marL="3886200" indent="-228600" defTabSz="947738" eaLnBrk="0" fontAlgn="base" hangingPunct="0">
              <a:spcBef>
                <a:spcPct val="0"/>
              </a:spcBef>
              <a:spcAft>
                <a:spcPct val="0"/>
              </a:spcAft>
              <a:defRPr>
                <a:solidFill>
                  <a:schemeClr val="tx1"/>
                </a:solidFill>
                <a:latin typeface="Arial" charset="0"/>
              </a:defRPr>
            </a:lvl9pPr>
          </a:lstStyle>
          <a:p>
            <a:fld id="{E2833863-4928-48BE-A861-23802168E101}" type="slidenum">
              <a:rPr lang="de-DE" altLang="de-DE" smtClean="0"/>
              <a:pPr/>
              <a:t>33</a:t>
            </a:fld>
            <a:endParaRPr lang="de-DE" altLang="de-DE"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Folienbildplatzhalter 1"/>
          <p:cNvSpPr>
            <a:spLocks noGrp="1" noRot="1" noChangeAspect="1" noTextEdit="1"/>
          </p:cNvSpPr>
          <p:nvPr>
            <p:ph type="sldImg"/>
          </p:nvPr>
        </p:nvSpPr>
        <p:spPr>
          <a:ln/>
        </p:spPr>
      </p:sp>
      <p:sp>
        <p:nvSpPr>
          <p:cNvPr id="73731"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a:p>
            <a:endParaRPr lang="de-DE" altLang="de-DE" smtClean="0"/>
          </a:p>
        </p:txBody>
      </p:sp>
      <p:sp>
        <p:nvSpPr>
          <p:cNvPr id="73732"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spcBef>
                <a:spcPct val="30000"/>
              </a:spcBef>
              <a:defRPr sz="1200">
                <a:solidFill>
                  <a:schemeClr val="tx1"/>
                </a:solidFill>
                <a:latin typeface="Arial" charset="0"/>
              </a:defRPr>
            </a:lvl1pPr>
            <a:lvl2pPr marL="709613" indent="-273050" defTabSz="947738">
              <a:spcBef>
                <a:spcPct val="30000"/>
              </a:spcBef>
              <a:defRPr sz="1200">
                <a:solidFill>
                  <a:schemeClr val="tx1"/>
                </a:solidFill>
                <a:latin typeface="Arial" charset="0"/>
              </a:defRPr>
            </a:lvl2pPr>
            <a:lvl3pPr marL="1093788" indent="-217488" defTabSz="947738">
              <a:spcBef>
                <a:spcPct val="30000"/>
              </a:spcBef>
              <a:defRPr sz="1200">
                <a:solidFill>
                  <a:schemeClr val="tx1"/>
                </a:solidFill>
                <a:latin typeface="Arial" charset="0"/>
              </a:defRPr>
            </a:lvl3pPr>
            <a:lvl4pPr marL="1530350" indent="-217488" defTabSz="947738">
              <a:spcBef>
                <a:spcPct val="30000"/>
              </a:spcBef>
              <a:defRPr sz="1200">
                <a:solidFill>
                  <a:schemeClr val="tx1"/>
                </a:solidFill>
                <a:latin typeface="Arial" charset="0"/>
              </a:defRPr>
            </a:lvl4pPr>
            <a:lvl5pPr marL="1968500" indent="-217488" defTabSz="947738">
              <a:spcBef>
                <a:spcPct val="30000"/>
              </a:spcBef>
              <a:defRPr sz="1200">
                <a:solidFill>
                  <a:schemeClr val="tx1"/>
                </a:solidFill>
                <a:latin typeface="Arial" charset="0"/>
              </a:defRPr>
            </a:lvl5pPr>
            <a:lvl6pPr marL="2425700" indent="-217488" defTabSz="947738" eaLnBrk="0" fontAlgn="base" hangingPunct="0">
              <a:spcBef>
                <a:spcPct val="30000"/>
              </a:spcBef>
              <a:spcAft>
                <a:spcPct val="0"/>
              </a:spcAft>
              <a:defRPr sz="1200">
                <a:solidFill>
                  <a:schemeClr val="tx1"/>
                </a:solidFill>
                <a:latin typeface="Arial" charset="0"/>
              </a:defRPr>
            </a:lvl6pPr>
            <a:lvl7pPr marL="2882900" indent="-217488" defTabSz="947738" eaLnBrk="0" fontAlgn="base" hangingPunct="0">
              <a:spcBef>
                <a:spcPct val="30000"/>
              </a:spcBef>
              <a:spcAft>
                <a:spcPct val="0"/>
              </a:spcAft>
              <a:defRPr sz="1200">
                <a:solidFill>
                  <a:schemeClr val="tx1"/>
                </a:solidFill>
                <a:latin typeface="Arial" charset="0"/>
              </a:defRPr>
            </a:lvl7pPr>
            <a:lvl8pPr marL="3340100" indent="-217488" defTabSz="947738" eaLnBrk="0" fontAlgn="base" hangingPunct="0">
              <a:spcBef>
                <a:spcPct val="30000"/>
              </a:spcBef>
              <a:spcAft>
                <a:spcPct val="0"/>
              </a:spcAft>
              <a:defRPr sz="1200">
                <a:solidFill>
                  <a:schemeClr val="tx1"/>
                </a:solidFill>
                <a:latin typeface="Arial" charset="0"/>
              </a:defRPr>
            </a:lvl8pPr>
            <a:lvl9pPr marL="3797300" indent="-217488" defTabSz="947738" eaLnBrk="0" fontAlgn="base" hangingPunct="0">
              <a:spcBef>
                <a:spcPct val="30000"/>
              </a:spcBef>
              <a:spcAft>
                <a:spcPct val="0"/>
              </a:spcAft>
              <a:defRPr sz="1200">
                <a:solidFill>
                  <a:schemeClr val="tx1"/>
                </a:solidFill>
                <a:latin typeface="Arial" charset="0"/>
              </a:defRPr>
            </a:lvl9pPr>
          </a:lstStyle>
          <a:p>
            <a:pPr>
              <a:spcBef>
                <a:spcPct val="0"/>
              </a:spcBef>
            </a:pPr>
            <a:fld id="{6D3ED794-084C-475C-859B-7DE2CA2B21A2}" type="slidenum">
              <a:rPr lang="de-DE" altLang="de-DE" smtClean="0"/>
              <a:pPr>
                <a:spcBef>
                  <a:spcPct val="0"/>
                </a:spcBef>
              </a:pPr>
              <a:t>34</a:t>
            </a:fld>
            <a:endParaRPr lang="de-DE" altLang="de-DE"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Folienbildplatzhalter 1"/>
          <p:cNvSpPr>
            <a:spLocks noGrp="1" noRot="1" noChangeAspect="1" noTextEdit="1"/>
          </p:cNvSpPr>
          <p:nvPr>
            <p:ph type="sldImg"/>
          </p:nvPr>
        </p:nvSpPr>
        <p:spPr>
          <a:ln/>
        </p:spPr>
      </p:sp>
      <p:sp>
        <p:nvSpPr>
          <p:cNvPr id="74755"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74756"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spcBef>
                <a:spcPct val="30000"/>
              </a:spcBef>
              <a:defRPr sz="1200">
                <a:solidFill>
                  <a:schemeClr val="tx1"/>
                </a:solidFill>
                <a:latin typeface="Arial" charset="0"/>
              </a:defRPr>
            </a:lvl1pPr>
            <a:lvl2pPr marL="742950" indent="-285750" defTabSz="947738">
              <a:spcBef>
                <a:spcPct val="30000"/>
              </a:spcBef>
              <a:defRPr sz="1200">
                <a:solidFill>
                  <a:schemeClr val="tx1"/>
                </a:solidFill>
                <a:latin typeface="Arial" charset="0"/>
              </a:defRPr>
            </a:lvl2pPr>
            <a:lvl3pPr marL="1143000" indent="-228600" defTabSz="947738">
              <a:spcBef>
                <a:spcPct val="30000"/>
              </a:spcBef>
              <a:defRPr sz="1200">
                <a:solidFill>
                  <a:schemeClr val="tx1"/>
                </a:solidFill>
                <a:latin typeface="Arial" charset="0"/>
              </a:defRPr>
            </a:lvl3pPr>
            <a:lvl4pPr marL="1600200" indent="-228600" defTabSz="947738">
              <a:spcBef>
                <a:spcPct val="30000"/>
              </a:spcBef>
              <a:defRPr sz="1200">
                <a:solidFill>
                  <a:schemeClr val="tx1"/>
                </a:solidFill>
                <a:latin typeface="Arial" charset="0"/>
              </a:defRPr>
            </a:lvl4pPr>
            <a:lvl5pPr marL="2057400" indent="-228600" defTabSz="947738">
              <a:spcBef>
                <a:spcPct val="30000"/>
              </a:spcBef>
              <a:defRPr sz="1200">
                <a:solidFill>
                  <a:schemeClr val="tx1"/>
                </a:solidFill>
                <a:latin typeface="Arial" charset="0"/>
              </a:defRPr>
            </a:lvl5pPr>
            <a:lvl6pPr marL="2514600" indent="-228600" defTabSz="947738" eaLnBrk="0" fontAlgn="base" hangingPunct="0">
              <a:spcBef>
                <a:spcPct val="30000"/>
              </a:spcBef>
              <a:spcAft>
                <a:spcPct val="0"/>
              </a:spcAft>
              <a:defRPr sz="1200">
                <a:solidFill>
                  <a:schemeClr val="tx1"/>
                </a:solidFill>
                <a:latin typeface="Arial" charset="0"/>
              </a:defRPr>
            </a:lvl6pPr>
            <a:lvl7pPr marL="2971800" indent="-228600" defTabSz="947738" eaLnBrk="0" fontAlgn="base" hangingPunct="0">
              <a:spcBef>
                <a:spcPct val="30000"/>
              </a:spcBef>
              <a:spcAft>
                <a:spcPct val="0"/>
              </a:spcAft>
              <a:defRPr sz="1200">
                <a:solidFill>
                  <a:schemeClr val="tx1"/>
                </a:solidFill>
                <a:latin typeface="Arial" charset="0"/>
              </a:defRPr>
            </a:lvl7pPr>
            <a:lvl8pPr marL="3429000" indent="-228600" defTabSz="947738" eaLnBrk="0" fontAlgn="base" hangingPunct="0">
              <a:spcBef>
                <a:spcPct val="30000"/>
              </a:spcBef>
              <a:spcAft>
                <a:spcPct val="0"/>
              </a:spcAft>
              <a:defRPr sz="1200">
                <a:solidFill>
                  <a:schemeClr val="tx1"/>
                </a:solidFill>
                <a:latin typeface="Arial" charset="0"/>
              </a:defRPr>
            </a:lvl8pPr>
            <a:lvl9pPr marL="3886200" indent="-228600" defTabSz="947738" eaLnBrk="0" fontAlgn="base" hangingPunct="0">
              <a:spcBef>
                <a:spcPct val="30000"/>
              </a:spcBef>
              <a:spcAft>
                <a:spcPct val="0"/>
              </a:spcAft>
              <a:defRPr sz="1200">
                <a:solidFill>
                  <a:schemeClr val="tx1"/>
                </a:solidFill>
                <a:latin typeface="Arial" charset="0"/>
              </a:defRPr>
            </a:lvl9pPr>
          </a:lstStyle>
          <a:p>
            <a:pPr>
              <a:spcBef>
                <a:spcPct val="0"/>
              </a:spcBef>
            </a:pPr>
            <a:fld id="{84F9B757-56FD-41FF-8172-2C221FB81D31}" type="slidenum">
              <a:rPr lang="de-DE" altLang="de-DE" smtClean="0"/>
              <a:pPr>
                <a:spcBef>
                  <a:spcPct val="0"/>
                </a:spcBef>
              </a:pPr>
              <a:t>35</a:t>
            </a:fld>
            <a:endParaRPr lang="de-DE" alt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D7778186-6A60-4784-8EB9-4A09644AD1B0}" type="slidenum">
              <a:rPr lang="de-DE" altLang="de-DE" smtClean="0"/>
              <a:pPr>
                <a:defRPr/>
              </a:pPr>
              <a:t>5</a:t>
            </a:fld>
            <a:endParaRPr lang="de-DE" altLang="de-DE"/>
          </a:p>
        </p:txBody>
      </p:sp>
    </p:spTree>
    <p:extLst>
      <p:ext uri="{BB962C8B-B14F-4D97-AF65-F5344CB8AC3E}">
        <p14:creationId xmlns:p14="http://schemas.microsoft.com/office/powerpoint/2010/main" xmlns="" val="13309383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lienbildplatzhalter 1"/>
          <p:cNvSpPr>
            <a:spLocks noGrp="1" noRot="1" noChangeAspect="1" noTextEdit="1"/>
          </p:cNvSpPr>
          <p:nvPr>
            <p:ph type="sldImg"/>
          </p:nvPr>
        </p:nvSpPr>
        <p:spPr>
          <a:ln/>
        </p:spPr>
      </p:sp>
      <p:sp>
        <p:nvSpPr>
          <p:cNvPr id="47107"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47108"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7738">
              <a:defRPr>
                <a:solidFill>
                  <a:schemeClr val="tx1"/>
                </a:solidFill>
                <a:latin typeface="Arial" charset="0"/>
              </a:defRPr>
            </a:lvl1pPr>
            <a:lvl2pPr marL="742950" indent="-285750" defTabSz="947738">
              <a:defRPr>
                <a:solidFill>
                  <a:schemeClr val="tx1"/>
                </a:solidFill>
                <a:latin typeface="Arial" charset="0"/>
              </a:defRPr>
            </a:lvl2pPr>
            <a:lvl3pPr marL="1143000" indent="-228600" defTabSz="947738">
              <a:defRPr>
                <a:solidFill>
                  <a:schemeClr val="tx1"/>
                </a:solidFill>
                <a:latin typeface="Arial" charset="0"/>
              </a:defRPr>
            </a:lvl3pPr>
            <a:lvl4pPr marL="1600200" indent="-228600" defTabSz="947738">
              <a:defRPr>
                <a:solidFill>
                  <a:schemeClr val="tx1"/>
                </a:solidFill>
                <a:latin typeface="Arial" charset="0"/>
              </a:defRPr>
            </a:lvl4pPr>
            <a:lvl5pPr marL="2057400" indent="-228600" defTabSz="947738">
              <a:defRPr>
                <a:solidFill>
                  <a:schemeClr val="tx1"/>
                </a:solidFill>
                <a:latin typeface="Arial" charset="0"/>
              </a:defRPr>
            </a:lvl5pPr>
            <a:lvl6pPr marL="2514600" indent="-228600" defTabSz="947738" eaLnBrk="0" fontAlgn="base" hangingPunct="0">
              <a:spcBef>
                <a:spcPct val="0"/>
              </a:spcBef>
              <a:spcAft>
                <a:spcPct val="0"/>
              </a:spcAft>
              <a:defRPr>
                <a:solidFill>
                  <a:schemeClr val="tx1"/>
                </a:solidFill>
                <a:latin typeface="Arial" charset="0"/>
              </a:defRPr>
            </a:lvl6pPr>
            <a:lvl7pPr marL="2971800" indent="-228600" defTabSz="947738" eaLnBrk="0" fontAlgn="base" hangingPunct="0">
              <a:spcBef>
                <a:spcPct val="0"/>
              </a:spcBef>
              <a:spcAft>
                <a:spcPct val="0"/>
              </a:spcAft>
              <a:defRPr>
                <a:solidFill>
                  <a:schemeClr val="tx1"/>
                </a:solidFill>
                <a:latin typeface="Arial" charset="0"/>
              </a:defRPr>
            </a:lvl7pPr>
            <a:lvl8pPr marL="3429000" indent="-228600" defTabSz="947738" eaLnBrk="0" fontAlgn="base" hangingPunct="0">
              <a:spcBef>
                <a:spcPct val="0"/>
              </a:spcBef>
              <a:spcAft>
                <a:spcPct val="0"/>
              </a:spcAft>
              <a:defRPr>
                <a:solidFill>
                  <a:schemeClr val="tx1"/>
                </a:solidFill>
                <a:latin typeface="Arial" charset="0"/>
              </a:defRPr>
            </a:lvl8pPr>
            <a:lvl9pPr marL="3886200" indent="-228600" defTabSz="947738" eaLnBrk="0" fontAlgn="base" hangingPunct="0">
              <a:spcBef>
                <a:spcPct val="0"/>
              </a:spcBef>
              <a:spcAft>
                <a:spcPct val="0"/>
              </a:spcAft>
              <a:defRPr>
                <a:solidFill>
                  <a:schemeClr val="tx1"/>
                </a:solidFill>
                <a:latin typeface="Arial" charset="0"/>
              </a:defRPr>
            </a:lvl9pPr>
          </a:lstStyle>
          <a:p>
            <a:fld id="{C75F394C-1325-4641-9431-D7B34EAB55FA}" type="slidenum">
              <a:rPr lang="de-DE" altLang="de-DE" smtClean="0"/>
              <a:pPr/>
              <a:t>7</a:t>
            </a:fld>
            <a:endParaRPr lang="de-DE" alt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1"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48132"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06463">
              <a:defRPr>
                <a:solidFill>
                  <a:schemeClr val="tx1"/>
                </a:solidFill>
                <a:latin typeface="Arial" charset="0"/>
              </a:defRPr>
            </a:lvl1pPr>
            <a:lvl2pPr marL="742950" indent="-285750" defTabSz="906463">
              <a:defRPr>
                <a:solidFill>
                  <a:schemeClr val="tx1"/>
                </a:solidFill>
                <a:latin typeface="Arial" charset="0"/>
              </a:defRPr>
            </a:lvl2pPr>
            <a:lvl3pPr marL="1143000" indent="-228600" defTabSz="906463">
              <a:defRPr>
                <a:solidFill>
                  <a:schemeClr val="tx1"/>
                </a:solidFill>
                <a:latin typeface="Arial" charset="0"/>
              </a:defRPr>
            </a:lvl3pPr>
            <a:lvl4pPr marL="1600200" indent="-228600" defTabSz="906463">
              <a:defRPr>
                <a:solidFill>
                  <a:schemeClr val="tx1"/>
                </a:solidFill>
                <a:latin typeface="Arial" charset="0"/>
              </a:defRPr>
            </a:lvl4pPr>
            <a:lvl5pPr marL="2057400" indent="-228600" defTabSz="906463">
              <a:defRPr>
                <a:solidFill>
                  <a:schemeClr val="tx1"/>
                </a:solidFill>
                <a:latin typeface="Arial" charset="0"/>
              </a:defRPr>
            </a:lvl5pPr>
            <a:lvl6pPr marL="2514600" indent="-228600" defTabSz="906463" eaLnBrk="0" fontAlgn="base" hangingPunct="0">
              <a:spcBef>
                <a:spcPct val="0"/>
              </a:spcBef>
              <a:spcAft>
                <a:spcPct val="0"/>
              </a:spcAft>
              <a:defRPr>
                <a:solidFill>
                  <a:schemeClr val="tx1"/>
                </a:solidFill>
                <a:latin typeface="Arial" charset="0"/>
              </a:defRPr>
            </a:lvl6pPr>
            <a:lvl7pPr marL="2971800" indent="-228600" defTabSz="906463" eaLnBrk="0" fontAlgn="base" hangingPunct="0">
              <a:spcBef>
                <a:spcPct val="0"/>
              </a:spcBef>
              <a:spcAft>
                <a:spcPct val="0"/>
              </a:spcAft>
              <a:defRPr>
                <a:solidFill>
                  <a:schemeClr val="tx1"/>
                </a:solidFill>
                <a:latin typeface="Arial" charset="0"/>
              </a:defRPr>
            </a:lvl7pPr>
            <a:lvl8pPr marL="3429000" indent="-228600" defTabSz="906463" eaLnBrk="0" fontAlgn="base" hangingPunct="0">
              <a:spcBef>
                <a:spcPct val="0"/>
              </a:spcBef>
              <a:spcAft>
                <a:spcPct val="0"/>
              </a:spcAft>
              <a:defRPr>
                <a:solidFill>
                  <a:schemeClr val="tx1"/>
                </a:solidFill>
                <a:latin typeface="Arial" charset="0"/>
              </a:defRPr>
            </a:lvl8pPr>
            <a:lvl9pPr marL="3886200" indent="-228600" defTabSz="906463" eaLnBrk="0" fontAlgn="base" hangingPunct="0">
              <a:spcBef>
                <a:spcPct val="0"/>
              </a:spcBef>
              <a:spcAft>
                <a:spcPct val="0"/>
              </a:spcAft>
              <a:defRPr>
                <a:solidFill>
                  <a:schemeClr val="tx1"/>
                </a:solidFill>
                <a:latin typeface="Arial" charset="0"/>
              </a:defRPr>
            </a:lvl9pPr>
          </a:lstStyle>
          <a:p>
            <a:fld id="{463BC6BB-4694-455A-BB96-F607A3A6869B}" type="slidenum">
              <a:rPr lang="de-DE" altLang="de-DE" sz="1100" smtClean="0">
                <a:latin typeface="Times New Roman" pitchFamily="18" charset="0"/>
              </a:rPr>
              <a:pPr/>
              <a:t>8</a:t>
            </a:fld>
            <a:endParaRPr lang="de-DE" altLang="de-DE" sz="110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lienbildplatzhalter 1"/>
          <p:cNvSpPr>
            <a:spLocks noGrp="1" noRot="1" noChangeAspect="1" noTextEdit="1"/>
          </p:cNvSpPr>
          <p:nvPr>
            <p:ph type="sldImg"/>
          </p:nvPr>
        </p:nvSpPr>
        <p:spPr>
          <a:ln/>
        </p:spPr>
      </p:sp>
      <p:sp>
        <p:nvSpPr>
          <p:cNvPr id="49155"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49156"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06463">
              <a:defRPr>
                <a:solidFill>
                  <a:schemeClr val="tx1"/>
                </a:solidFill>
                <a:latin typeface="Arial" charset="0"/>
              </a:defRPr>
            </a:lvl1pPr>
            <a:lvl2pPr marL="742950" indent="-285750" defTabSz="906463">
              <a:defRPr>
                <a:solidFill>
                  <a:schemeClr val="tx1"/>
                </a:solidFill>
                <a:latin typeface="Arial" charset="0"/>
              </a:defRPr>
            </a:lvl2pPr>
            <a:lvl3pPr marL="1143000" indent="-228600" defTabSz="906463">
              <a:defRPr>
                <a:solidFill>
                  <a:schemeClr val="tx1"/>
                </a:solidFill>
                <a:latin typeface="Arial" charset="0"/>
              </a:defRPr>
            </a:lvl3pPr>
            <a:lvl4pPr marL="1600200" indent="-228600" defTabSz="906463">
              <a:defRPr>
                <a:solidFill>
                  <a:schemeClr val="tx1"/>
                </a:solidFill>
                <a:latin typeface="Arial" charset="0"/>
              </a:defRPr>
            </a:lvl4pPr>
            <a:lvl5pPr marL="2057400" indent="-228600" defTabSz="906463">
              <a:defRPr>
                <a:solidFill>
                  <a:schemeClr val="tx1"/>
                </a:solidFill>
                <a:latin typeface="Arial" charset="0"/>
              </a:defRPr>
            </a:lvl5pPr>
            <a:lvl6pPr marL="2514600" indent="-228600" defTabSz="906463" eaLnBrk="0" fontAlgn="base" hangingPunct="0">
              <a:spcBef>
                <a:spcPct val="0"/>
              </a:spcBef>
              <a:spcAft>
                <a:spcPct val="0"/>
              </a:spcAft>
              <a:defRPr>
                <a:solidFill>
                  <a:schemeClr val="tx1"/>
                </a:solidFill>
                <a:latin typeface="Arial" charset="0"/>
              </a:defRPr>
            </a:lvl6pPr>
            <a:lvl7pPr marL="2971800" indent="-228600" defTabSz="906463" eaLnBrk="0" fontAlgn="base" hangingPunct="0">
              <a:spcBef>
                <a:spcPct val="0"/>
              </a:spcBef>
              <a:spcAft>
                <a:spcPct val="0"/>
              </a:spcAft>
              <a:defRPr>
                <a:solidFill>
                  <a:schemeClr val="tx1"/>
                </a:solidFill>
                <a:latin typeface="Arial" charset="0"/>
              </a:defRPr>
            </a:lvl7pPr>
            <a:lvl8pPr marL="3429000" indent="-228600" defTabSz="906463" eaLnBrk="0" fontAlgn="base" hangingPunct="0">
              <a:spcBef>
                <a:spcPct val="0"/>
              </a:spcBef>
              <a:spcAft>
                <a:spcPct val="0"/>
              </a:spcAft>
              <a:defRPr>
                <a:solidFill>
                  <a:schemeClr val="tx1"/>
                </a:solidFill>
                <a:latin typeface="Arial" charset="0"/>
              </a:defRPr>
            </a:lvl8pPr>
            <a:lvl9pPr marL="3886200" indent="-228600" defTabSz="906463" eaLnBrk="0" fontAlgn="base" hangingPunct="0">
              <a:spcBef>
                <a:spcPct val="0"/>
              </a:spcBef>
              <a:spcAft>
                <a:spcPct val="0"/>
              </a:spcAft>
              <a:defRPr>
                <a:solidFill>
                  <a:schemeClr val="tx1"/>
                </a:solidFill>
                <a:latin typeface="Arial" charset="0"/>
              </a:defRPr>
            </a:lvl9pPr>
          </a:lstStyle>
          <a:p>
            <a:fld id="{E6480A2D-31AC-48BC-A6BF-296489F2152D}" type="slidenum">
              <a:rPr lang="de-DE" altLang="de-DE" sz="1100" smtClean="0">
                <a:latin typeface="Times New Roman" pitchFamily="18" charset="0"/>
              </a:rPr>
              <a:pPr/>
              <a:t>9</a:t>
            </a:fld>
            <a:endParaRPr lang="de-DE" altLang="de-DE" sz="110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lienbildplatzhalter 1"/>
          <p:cNvSpPr>
            <a:spLocks noGrp="1" noRot="1" noChangeAspect="1" noTextEdit="1"/>
          </p:cNvSpPr>
          <p:nvPr>
            <p:ph type="sldImg"/>
          </p:nvPr>
        </p:nvSpPr>
        <p:spPr>
          <a:ln/>
        </p:spPr>
      </p:sp>
      <p:sp>
        <p:nvSpPr>
          <p:cNvPr id="50179"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50180"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06463">
              <a:defRPr>
                <a:solidFill>
                  <a:schemeClr val="tx1"/>
                </a:solidFill>
                <a:latin typeface="Arial" charset="0"/>
              </a:defRPr>
            </a:lvl1pPr>
            <a:lvl2pPr marL="742950" indent="-285750" defTabSz="906463">
              <a:defRPr>
                <a:solidFill>
                  <a:schemeClr val="tx1"/>
                </a:solidFill>
                <a:latin typeface="Arial" charset="0"/>
              </a:defRPr>
            </a:lvl2pPr>
            <a:lvl3pPr marL="1143000" indent="-228600" defTabSz="906463">
              <a:defRPr>
                <a:solidFill>
                  <a:schemeClr val="tx1"/>
                </a:solidFill>
                <a:latin typeface="Arial" charset="0"/>
              </a:defRPr>
            </a:lvl3pPr>
            <a:lvl4pPr marL="1600200" indent="-228600" defTabSz="906463">
              <a:defRPr>
                <a:solidFill>
                  <a:schemeClr val="tx1"/>
                </a:solidFill>
                <a:latin typeface="Arial" charset="0"/>
              </a:defRPr>
            </a:lvl4pPr>
            <a:lvl5pPr marL="2057400" indent="-228600" defTabSz="906463">
              <a:defRPr>
                <a:solidFill>
                  <a:schemeClr val="tx1"/>
                </a:solidFill>
                <a:latin typeface="Arial" charset="0"/>
              </a:defRPr>
            </a:lvl5pPr>
            <a:lvl6pPr marL="2514600" indent="-228600" defTabSz="906463" eaLnBrk="0" fontAlgn="base" hangingPunct="0">
              <a:spcBef>
                <a:spcPct val="0"/>
              </a:spcBef>
              <a:spcAft>
                <a:spcPct val="0"/>
              </a:spcAft>
              <a:defRPr>
                <a:solidFill>
                  <a:schemeClr val="tx1"/>
                </a:solidFill>
                <a:latin typeface="Arial" charset="0"/>
              </a:defRPr>
            </a:lvl6pPr>
            <a:lvl7pPr marL="2971800" indent="-228600" defTabSz="906463" eaLnBrk="0" fontAlgn="base" hangingPunct="0">
              <a:spcBef>
                <a:spcPct val="0"/>
              </a:spcBef>
              <a:spcAft>
                <a:spcPct val="0"/>
              </a:spcAft>
              <a:defRPr>
                <a:solidFill>
                  <a:schemeClr val="tx1"/>
                </a:solidFill>
                <a:latin typeface="Arial" charset="0"/>
              </a:defRPr>
            </a:lvl7pPr>
            <a:lvl8pPr marL="3429000" indent="-228600" defTabSz="906463" eaLnBrk="0" fontAlgn="base" hangingPunct="0">
              <a:spcBef>
                <a:spcPct val="0"/>
              </a:spcBef>
              <a:spcAft>
                <a:spcPct val="0"/>
              </a:spcAft>
              <a:defRPr>
                <a:solidFill>
                  <a:schemeClr val="tx1"/>
                </a:solidFill>
                <a:latin typeface="Arial" charset="0"/>
              </a:defRPr>
            </a:lvl8pPr>
            <a:lvl9pPr marL="3886200" indent="-228600" defTabSz="906463" eaLnBrk="0" fontAlgn="base" hangingPunct="0">
              <a:spcBef>
                <a:spcPct val="0"/>
              </a:spcBef>
              <a:spcAft>
                <a:spcPct val="0"/>
              </a:spcAft>
              <a:defRPr>
                <a:solidFill>
                  <a:schemeClr val="tx1"/>
                </a:solidFill>
                <a:latin typeface="Arial" charset="0"/>
              </a:defRPr>
            </a:lvl9pPr>
          </a:lstStyle>
          <a:p>
            <a:fld id="{0B424E80-D66A-46BF-AB61-91E0C5379769}" type="slidenum">
              <a:rPr lang="de-DE" altLang="de-DE" sz="1100" smtClean="0">
                <a:latin typeface="Times New Roman" pitchFamily="18" charset="0"/>
              </a:rPr>
              <a:pPr/>
              <a:t>10</a:t>
            </a:fld>
            <a:endParaRPr lang="de-DE" altLang="de-DE" sz="1100"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lienbildplatzhalter 1"/>
          <p:cNvSpPr>
            <a:spLocks noGrp="1" noRot="1" noChangeAspect="1" noTextEdit="1"/>
          </p:cNvSpPr>
          <p:nvPr>
            <p:ph type="sldImg"/>
          </p:nvPr>
        </p:nvSpPr>
        <p:spPr>
          <a:ln/>
        </p:spPr>
      </p:sp>
      <p:sp>
        <p:nvSpPr>
          <p:cNvPr id="51203" name="Notizenplatzhalt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smtClean="0"/>
          </a:p>
        </p:txBody>
      </p:sp>
      <p:sp>
        <p:nvSpPr>
          <p:cNvPr id="51204" name="Foliennummernplatzhalt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06463">
              <a:defRPr>
                <a:solidFill>
                  <a:schemeClr val="tx1"/>
                </a:solidFill>
                <a:latin typeface="Arial" charset="0"/>
              </a:defRPr>
            </a:lvl1pPr>
            <a:lvl2pPr marL="742950" indent="-285750" defTabSz="906463">
              <a:defRPr>
                <a:solidFill>
                  <a:schemeClr val="tx1"/>
                </a:solidFill>
                <a:latin typeface="Arial" charset="0"/>
              </a:defRPr>
            </a:lvl2pPr>
            <a:lvl3pPr marL="1143000" indent="-228600" defTabSz="906463">
              <a:defRPr>
                <a:solidFill>
                  <a:schemeClr val="tx1"/>
                </a:solidFill>
                <a:latin typeface="Arial" charset="0"/>
              </a:defRPr>
            </a:lvl3pPr>
            <a:lvl4pPr marL="1600200" indent="-228600" defTabSz="906463">
              <a:defRPr>
                <a:solidFill>
                  <a:schemeClr val="tx1"/>
                </a:solidFill>
                <a:latin typeface="Arial" charset="0"/>
              </a:defRPr>
            </a:lvl4pPr>
            <a:lvl5pPr marL="2057400" indent="-228600" defTabSz="906463">
              <a:defRPr>
                <a:solidFill>
                  <a:schemeClr val="tx1"/>
                </a:solidFill>
                <a:latin typeface="Arial" charset="0"/>
              </a:defRPr>
            </a:lvl5pPr>
            <a:lvl6pPr marL="2514600" indent="-228600" defTabSz="906463" eaLnBrk="0" fontAlgn="base" hangingPunct="0">
              <a:spcBef>
                <a:spcPct val="0"/>
              </a:spcBef>
              <a:spcAft>
                <a:spcPct val="0"/>
              </a:spcAft>
              <a:defRPr>
                <a:solidFill>
                  <a:schemeClr val="tx1"/>
                </a:solidFill>
                <a:latin typeface="Arial" charset="0"/>
              </a:defRPr>
            </a:lvl6pPr>
            <a:lvl7pPr marL="2971800" indent="-228600" defTabSz="906463" eaLnBrk="0" fontAlgn="base" hangingPunct="0">
              <a:spcBef>
                <a:spcPct val="0"/>
              </a:spcBef>
              <a:spcAft>
                <a:spcPct val="0"/>
              </a:spcAft>
              <a:defRPr>
                <a:solidFill>
                  <a:schemeClr val="tx1"/>
                </a:solidFill>
                <a:latin typeface="Arial" charset="0"/>
              </a:defRPr>
            </a:lvl7pPr>
            <a:lvl8pPr marL="3429000" indent="-228600" defTabSz="906463" eaLnBrk="0" fontAlgn="base" hangingPunct="0">
              <a:spcBef>
                <a:spcPct val="0"/>
              </a:spcBef>
              <a:spcAft>
                <a:spcPct val="0"/>
              </a:spcAft>
              <a:defRPr>
                <a:solidFill>
                  <a:schemeClr val="tx1"/>
                </a:solidFill>
                <a:latin typeface="Arial" charset="0"/>
              </a:defRPr>
            </a:lvl8pPr>
            <a:lvl9pPr marL="3886200" indent="-228600" defTabSz="906463" eaLnBrk="0" fontAlgn="base" hangingPunct="0">
              <a:spcBef>
                <a:spcPct val="0"/>
              </a:spcBef>
              <a:spcAft>
                <a:spcPct val="0"/>
              </a:spcAft>
              <a:defRPr>
                <a:solidFill>
                  <a:schemeClr val="tx1"/>
                </a:solidFill>
                <a:latin typeface="Arial" charset="0"/>
              </a:defRPr>
            </a:lvl9pPr>
          </a:lstStyle>
          <a:p>
            <a:fld id="{29D01530-E952-4273-97E4-C3B2167CDC33}" type="slidenum">
              <a:rPr lang="de-DE" altLang="de-DE" sz="1100" smtClean="0">
                <a:latin typeface="Times New Roman" pitchFamily="18" charset="0"/>
              </a:rPr>
              <a:pPr/>
              <a:t>11</a:t>
            </a:fld>
            <a:endParaRPr lang="de-DE" altLang="de-DE" sz="110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r>
              <a:rPr lang="de-DE"/>
              <a:t>Dr. Alexandra Scheele-Baer - Probevorlesung HTW</a:t>
            </a:r>
          </a:p>
        </p:txBody>
      </p:sp>
      <p:sp>
        <p:nvSpPr>
          <p:cNvPr id="6" name="Rectangle 6"/>
          <p:cNvSpPr>
            <a:spLocks noGrp="1" noChangeArrowheads="1"/>
          </p:cNvSpPr>
          <p:nvPr>
            <p:ph type="sldNum" sz="quarter" idx="12"/>
          </p:nvPr>
        </p:nvSpPr>
        <p:spPr>
          <a:ln/>
        </p:spPr>
        <p:txBody>
          <a:bodyPr/>
          <a:lstStyle>
            <a:lvl1pPr>
              <a:defRPr/>
            </a:lvl1pPr>
          </a:lstStyle>
          <a:p>
            <a:pPr>
              <a:defRPr/>
            </a:pPr>
            <a:fld id="{B0FAC984-6A14-4655-9EC5-E0B5F09FCA84}" type="slidenum">
              <a:rPr lang="de-DE" altLang="de-DE"/>
              <a:pPr>
                <a:defRPr/>
              </a:pPr>
              <a:t>‹Nr.›</a:t>
            </a:fld>
            <a:endParaRPr lang="de-DE" altLang="de-DE"/>
          </a:p>
        </p:txBody>
      </p:sp>
    </p:spTree>
    <p:extLst>
      <p:ext uri="{BB962C8B-B14F-4D97-AF65-F5344CB8AC3E}">
        <p14:creationId xmlns:p14="http://schemas.microsoft.com/office/powerpoint/2010/main" xmlns="" val="2183591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r>
              <a:rPr lang="de-DE"/>
              <a:t>Dr. Alexandra Scheele-Baer - Probevorlesung HTW</a:t>
            </a:r>
          </a:p>
        </p:txBody>
      </p:sp>
      <p:sp>
        <p:nvSpPr>
          <p:cNvPr id="6" name="Rectangle 6"/>
          <p:cNvSpPr>
            <a:spLocks noGrp="1" noChangeArrowheads="1"/>
          </p:cNvSpPr>
          <p:nvPr>
            <p:ph type="sldNum" sz="quarter" idx="12"/>
          </p:nvPr>
        </p:nvSpPr>
        <p:spPr>
          <a:ln/>
        </p:spPr>
        <p:txBody>
          <a:bodyPr/>
          <a:lstStyle>
            <a:lvl1pPr>
              <a:defRPr/>
            </a:lvl1pPr>
          </a:lstStyle>
          <a:p>
            <a:pPr>
              <a:defRPr/>
            </a:pPr>
            <a:fld id="{8B9F99A4-58DE-4302-A94E-AB22B0D0927F}" type="slidenum">
              <a:rPr lang="de-DE" altLang="de-DE"/>
              <a:pPr>
                <a:defRPr/>
              </a:pPr>
              <a:t>‹Nr.›</a:t>
            </a:fld>
            <a:endParaRPr lang="de-DE" altLang="de-DE"/>
          </a:p>
        </p:txBody>
      </p:sp>
    </p:spTree>
    <p:extLst>
      <p:ext uri="{BB962C8B-B14F-4D97-AF65-F5344CB8AC3E}">
        <p14:creationId xmlns:p14="http://schemas.microsoft.com/office/powerpoint/2010/main" xmlns="" val="3676841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r>
              <a:rPr lang="de-DE"/>
              <a:t>Dr. Alexandra Scheele-Baer - Probevorlesung HTW</a:t>
            </a:r>
          </a:p>
        </p:txBody>
      </p:sp>
      <p:sp>
        <p:nvSpPr>
          <p:cNvPr id="6" name="Rectangle 6"/>
          <p:cNvSpPr>
            <a:spLocks noGrp="1" noChangeArrowheads="1"/>
          </p:cNvSpPr>
          <p:nvPr>
            <p:ph type="sldNum" sz="quarter" idx="12"/>
          </p:nvPr>
        </p:nvSpPr>
        <p:spPr>
          <a:ln/>
        </p:spPr>
        <p:txBody>
          <a:bodyPr/>
          <a:lstStyle>
            <a:lvl1pPr>
              <a:defRPr/>
            </a:lvl1pPr>
          </a:lstStyle>
          <a:p>
            <a:pPr>
              <a:defRPr/>
            </a:pPr>
            <a:fld id="{AFDF090B-0F4C-4D2A-BE7E-B9C1844E7A87}" type="slidenum">
              <a:rPr lang="de-DE" altLang="de-DE"/>
              <a:pPr>
                <a:defRPr/>
              </a:pPr>
              <a:t>‹Nr.›</a:t>
            </a:fld>
            <a:endParaRPr lang="de-DE" altLang="de-DE"/>
          </a:p>
        </p:txBody>
      </p:sp>
    </p:spTree>
    <p:extLst>
      <p:ext uri="{BB962C8B-B14F-4D97-AF65-F5344CB8AC3E}">
        <p14:creationId xmlns:p14="http://schemas.microsoft.com/office/powerpoint/2010/main" xmlns="" val="2251802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Tree>
    <p:extLst>
      <p:ext uri="{BB962C8B-B14F-4D97-AF65-F5344CB8AC3E}">
        <p14:creationId xmlns:p14="http://schemas.microsoft.com/office/powerpoint/2010/main" xmlns="" val="40346772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elfoli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Tree>
    <p:extLst>
      <p:ext uri="{BB962C8B-B14F-4D97-AF65-F5344CB8AC3E}">
        <p14:creationId xmlns:p14="http://schemas.microsoft.com/office/powerpoint/2010/main" xmlns="" val="28286204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elfoli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Tree>
    <p:extLst>
      <p:ext uri="{BB962C8B-B14F-4D97-AF65-F5344CB8AC3E}">
        <p14:creationId xmlns:p14="http://schemas.microsoft.com/office/powerpoint/2010/main" xmlns="" val="3318695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elfoli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Tree>
    <p:extLst>
      <p:ext uri="{BB962C8B-B14F-4D97-AF65-F5344CB8AC3E}">
        <p14:creationId xmlns:p14="http://schemas.microsoft.com/office/powerpoint/2010/main" xmlns="" val="647341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r>
              <a:rPr lang="de-DE"/>
              <a:t>Dr. Alexandra Scheele-Baer - Probevorlesung HTW</a:t>
            </a:r>
          </a:p>
        </p:txBody>
      </p:sp>
      <p:sp>
        <p:nvSpPr>
          <p:cNvPr id="6" name="Rectangle 6"/>
          <p:cNvSpPr>
            <a:spLocks noGrp="1" noChangeArrowheads="1"/>
          </p:cNvSpPr>
          <p:nvPr>
            <p:ph type="sldNum" sz="quarter" idx="12"/>
          </p:nvPr>
        </p:nvSpPr>
        <p:spPr>
          <a:ln/>
        </p:spPr>
        <p:txBody>
          <a:bodyPr/>
          <a:lstStyle>
            <a:lvl1pPr>
              <a:defRPr/>
            </a:lvl1pPr>
          </a:lstStyle>
          <a:p>
            <a:pPr>
              <a:defRPr/>
            </a:pPr>
            <a:fld id="{4BEE4FE9-09F6-4D1A-9791-43AE1FB3D049}" type="slidenum">
              <a:rPr lang="de-DE" altLang="de-DE"/>
              <a:pPr>
                <a:defRPr/>
              </a:pPr>
              <a:t>‹Nr.›</a:t>
            </a:fld>
            <a:endParaRPr lang="de-DE" altLang="de-DE"/>
          </a:p>
        </p:txBody>
      </p:sp>
    </p:spTree>
    <p:extLst>
      <p:ext uri="{BB962C8B-B14F-4D97-AF65-F5344CB8AC3E}">
        <p14:creationId xmlns:p14="http://schemas.microsoft.com/office/powerpoint/2010/main" xmlns="" val="2408502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r>
              <a:rPr lang="de-DE"/>
              <a:t>Dr. Alexandra Scheele-Baer - Probevorlesung HTW</a:t>
            </a:r>
          </a:p>
        </p:txBody>
      </p:sp>
      <p:sp>
        <p:nvSpPr>
          <p:cNvPr id="6" name="Rectangle 6"/>
          <p:cNvSpPr>
            <a:spLocks noGrp="1" noChangeArrowheads="1"/>
          </p:cNvSpPr>
          <p:nvPr>
            <p:ph type="sldNum" sz="quarter" idx="12"/>
          </p:nvPr>
        </p:nvSpPr>
        <p:spPr>
          <a:ln/>
        </p:spPr>
        <p:txBody>
          <a:bodyPr/>
          <a:lstStyle>
            <a:lvl1pPr>
              <a:defRPr/>
            </a:lvl1pPr>
          </a:lstStyle>
          <a:p>
            <a:pPr>
              <a:defRPr/>
            </a:pPr>
            <a:fld id="{DC304426-153C-4884-A9B8-8085B2806912}" type="slidenum">
              <a:rPr lang="de-DE" altLang="de-DE"/>
              <a:pPr>
                <a:defRPr/>
              </a:pPr>
              <a:t>‹Nr.›</a:t>
            </a:fld>
            <a:endParaRPr lang="de-DE" altLang="de-DE"/>
          </a:p>
        </p:txBody>
      </p:sp>
    </p:spTree>
    <p:extLst>
      <p:ext uri="{BB962C8B-B14F-4D97-AF65-F5344CB8AC3E}">
        <p14:creationId xmlns:p14="http://schemas.microsoft.com/office/powerpoint/2010/main" xmlns="" val="2764100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r>
              <a:rPr lang="de-DE"/>
              <a:t>Dr. Alexandra Scheele-Baer - Probevorlesung HTW</a:t>
            </a:r>
          </a:p>
        </p:txBody>
      </p:sp>
      <p:sp>
        <p:nvSpPr>
          <p:cNvPr id="7" name="Rectangle 6"/>
          <p:cNvSpPr>
            <a:spLocks noGrp="1" noChangeArrowheads="1"/>
          </p:cNvSpPr>
          <p:nvPr>
            <p:ph type="sldNum" sz="quarter" idx="12"/>
          </p:nvPr>
        </p:nvSpPr>
        <p:spPr>
          <a:ln/>
        </p:spPr>
        <p:txBody>
          <a:bodyPr/>
          <a:lstStyle>
            <a:lvl1pPr>
              <a:defRPr/>
            </a:lvl1pPr>
          </a:lstStyle>
          <a:p>
            <a:pPr>
              <a:defRPr/>
            </a:pPr>
            <a:fld id="{EA6FF634-5DCC-40C4-9AC5-2C416584DB73}" type="slidenum">
              <a:rPr lang="de-DE" altLang="de-DE"/>
              <a:pPr>
                <a:defRPr/>
              </a:pPr>
              <a:t>‹Nr.›</a:t>
            </a:fld>
            <a:endParaRPr lang="de-DE" altLang="de-DE"/>
          </a:p>
        </p:txBody>
      </p:sp>
    </p:spTree>
    <p:extLst>
      <p:ext uri="{BB962C8B-B14F-4D97-AF65-F5344CB8AC3E}">
        <p14:creationId xmlns:p14="http://schemas.microsoft.com/office/powerpoint/2010/main" xmlns="" val="17719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de-DE"/>
          </a:p>
        </p:txBody>
      </p:sp>
      <p:sp>
        <p:nvSpPr>
          <p:cNvPr id="8" name="Rectangle 5"/>
          <p:cNvSpPr>
            <a:spLocks noGrp="1" noChangeArrowheads="1"/>
          </p:cNvSpPr>
          <p:nvPr>
            <p:ph type="ftr" sz="quarter" idx="11"/>
          </p:nvPr>
        </p:nvSpPr>
        <p:spPr>
          <a:ln/>
        </p:spPr>
        <p:txBody>
          <a:bodyPr/>
          <a:lstStyle>
            <a:lvl1pPr>
              <a:defRPr/>
            </a:lvl1pPr>
          </a:lstStyle>
          <a:p>
            <a:pPr>
              <a:defRPr/>
            </a:pPr>
            <a:r>
              <a:rPr lang="de-DE"/>
              <a:t>Dr. Alexandra Scheele-Baer - Probevorlesung HTW</a:t>
            </a:r>
          </a:p>
        </p:txBody>
      </p:sp>
      <p:sp>
        <p:nvSpPr>
          <p:cNvPr id="9" name="Rectangle 6"/>
          <p:cNvSpPr>
            <a:spLocks noGrp="1" noChangeArrowheads="1"/>
          </p:cNvSpPr>
          <p:nvPr>
            <p:ph type="sldNum" sz="quarter" idx="12"/>
          </p:nvPr>
        </p:nvSpPr>
        <p:spPr>
          <a:ln/>
        </p:spPr>
        <p:txBody>
          <a:bodyPr/>
          <a:lstStyle>
            <a:lvl1pPr>
              <a:defRPr/>
            </a:lvl1pPr>
          </a:lstStyle>
          <a:p>
            <a:pPr>
              <a:defRPr/>
            </a:pPr>
            <a:fld id="{47365ABD-4184-4EBB-9825-303DECAC7EB6}" type="slidenum">
              <a:rPr lang="de-DE" altLang="de-DE"/>
              <a:pPr>
                <a:defRPr/>
              </a:pPr>
              <a:t>‹Nr.›</a:t>
            </a:fld>
            <a:endParaRPr lang="de-DE" altLang="de-DE"/>
          </a:p>
        </p:txBody>
      </p:sp>
    </p:spTree>
    <p:extLst>
      <p:ext uri="{BB962C8B-B14F-4D97-AF65-F5344CB8AC3E}">
        <p14:creationId xmlns:p14="http://schemas.microsoft.com/office/powerpoint/2010/main" xmlns="" val="4006498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de-DE"/>
          </a:p>
        </p:txBody>
      </p:sp>
      <p:sp>
        <p:nvSpPr>
          <p:cNvPr id="4" name="Rectangle 5"/>
          <p:cNvSpPr>
            <a:spLocks noGrp="1" noChangeArrowheads="1"/>
          </p:cNvSpPr>
          <p:nvPr>
            <p:ph type="ftr" sz="quarter" idx="11"/>
          </p:nvPr>
        </p:nvSpPr>
        <p:spPr>
          <a:ln/>
        </p:spPr>
        <p:txBody>
          <a:bodyPr/>
          <a:lstStyle>
            <a:lvl1pPr>
              <a:defRPr/>
            </a:lvl1pPr>
          </a:lstStyle>
          <a:p>
            <a:pPr>
              <a:defRPr/>
            </a:pPr>
            <a:r>
              <a:rPr lang="de-DE"/>
              <a:t>Dr. Alexandra Scheele-Baer - Probevorlesung HTW</a:t>
            </a:r>
          </a:p>
        </p:txBody>
      </p:sp>
      <p:sp>
        <p:nvSpPr>
          <p:cNvPr id="5" name="Rectangle 6"/>
          <p:cNvSpPr>
            <a:spLocks noGrp="1" noChangeArrowheads="1"/>
          </p:cNvSpPr>
          <p:nvPr>
            <p:ph type="sldNum" sz="quarter" idx="12"/>
          </p:nvPr>
        </p:nvSpPr>
        <p:spPr>
          <a:ln/>
        </p:spPr>
        <p:txBody>
          <a:bodyPr/>
          <a:lstStyle>
            <a:lvl1pPr>
              <a:defRPr/>
            </a:lvl1pPr>
          </a:lstStyle>
          <a:p>
            <a:pPr>
              <a:defRPr/>
            </a:pPr>
            <a:fld id="{8E2DA45E-7E03-4DC0-B34B-7E73B4D83E68}" type="slidenum">
              <a:rPr lang="de-DE" altLang="de-DE"/>
              <a:pPr>
                <a:defRPr/>
              </a:pPr>
              <a:t>‹Nr.›</a:t>
            </a:fld>
            <a:endParaRPr lang="de-DE" altLang="de-DE"/>
          </a:p>
        </p:txBody>
      </p:sp>
    </p:spTree>
    <p:extLst>
      <p:ext uri="{BB962C8B-B14F-4D97-AF65-F5344CB8AC3E}">
        <p14:creationId xmlns:p14="http://schemas.microsoft.com/office/powerpoint/2010/main" xmlns="" val="2109832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p>
        </p:txBody>
      </p:sp>
      <p:sp>
        <p:nvSpPr>
          <p:cNvPr id="3" name="Rectangle 5"/>
          <p:cNvSpPr>
            <a:spLocks noGrp="1" noChangeArrowheads="1"/>
          </p:cNvSpPr>
          <p:nvPr>
            <p:ph type="ftr" sz="quarter" idx="11"/>
          </p:nvPr>
        </p:nvSpPr>
        <p:spPr>
          <a:ln/>
        </p:spPr>
        <p:txBody>
          <a:bodyPr/>
          <a:lstStyle>
            <a:lvl1pPr>
              <a:defRPr/>
            </a:lvl1pPr>
          </a:lstStyle>
          <a:p>
            <a:pPr>
              <a:defRPr/>
            </a:pPr>
            <a:r>
              <a:rPr lang="de-DE"/>
              <a:t>Dr. Alexandra Scheele-Baer - Probevorlesung HTW</a:t>
            </a:r>
          </a:p>
        </p:txBody>
      </p:sp>
      <p:sp>
        <p:nvSpPr>
          <p:cNvPr id="4" name="Rectangle 6"/>
          <p:cNvSpPr>
            <a:spLocks noGrp="1" noChangeArrowheads="1"/>
          </p:cNvSpPr>
          <p:nvPr>
            <p:ph type="sldNum" sz="quarter" idx="12"/>
          </p:nvPr>
        </p:nvSpPr>
        <p:spPr>
          <a:ln/>
        </p:spPr>
        <p:txBody>
          <a:bodyPr/>
          <a:lstStyle>
            <a:lvl1pPr>
              <a:defRPr/>
            </a:lvl1pPr>
          </a:lstStyle>
          <a:p>
            <a:pPr>
              <a:defRPr/>
            </a:pPr>
            <a:fld id="{03AC1A01-E92A-4AEF-83C1-7161D79F76E0}" type="slidenum">
              <a:rPr lang="de-DE" altLang="de-DE"/>
              <a:pPr>
                <a:defRPr/>
              </a:pPr>
              <a:t>‹Nr.›</a:t>
            </a:fld>
            <a:endParaRPr lang="de-DE" altLang="de-DE"/>
          </a:p>
        </p:txBody>
      </p:sp>
    </p:spTree>
    <p:extLst>
      <p:ext uri="{BB962C8B-B14F-4D97-AF65-F5344CB8AC3E}">
        <p14:creationId xmlns:p14="http://schemas.microsoft.com/office/powerpoint/2010/main" xmlns="" val="1086269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r>
              <a:rPr lang="de-DE"/>
              <a:t>Dr. Alexandra Scheele-Baer - Probevorlesung HTW</a:t>
            </a:r>
          </a:p>
        </p:txBody>
      </p:sp>
      <p:sp>
        <p:nvSpPr>
          <p:cNvPr id="7" name="Rectangle 6"/>
          <p:cNvSpPr>
            <a:spLocks noGrp="1" noChangeArrowheads="1"/>
          </p:cNvSpPr>
          <p:nvPr>
            <p:ph type="sldNum" sz="quarter" idx="12"/>
          </p:nvPr>
        </p:nvSpPr>
        <p:spPr>
          <a:ln/>
        </p:spPr>
        <p:txBody>
          <a:bodyPr/>
          <a:lstStyle>
            <a:lvl1pPr>
              <a:defRPr/>
            </a:lvl1pPr>
          </a:lstStyle>
          <a:p>
            <a:pPr>
              <a:defRPr/>
            </a:pPr>
            <a:fld id="{17111E9B-0C1E-4F88-A03F-47C127D81A41}" type="slidenum">
              <a:rPr lang="de-DE" altLang="de-DE"/>
              <a:pPr>
                <a:defRPr/>
              </a:pPr>
              <a:t>‹Nr.›</a:t>
            </a:fld>
            <a:endParaRPr lang="de-DE" altLang="de-DE"/>
          </a:p>
        </p:txBody>
      </p:sp>
    </p:spTree>
    <p:extLst>
      <p:ext uri="{BB962C8B-B14F-4D97-AF65-F5344CB8AC3E}">
        <p14:creationId xmlns:p14="http://schemas.microsoft.com/office/powerpoint/2010/main" xmlns="" val="1598654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r>
              <a:rPr lang="de-DE"/>
              <a:t>Dr. Alexandra Scheele-Baer - Probevorlesung HTW</a:t>
            </a:r>
          </a:p>
        </p:txBody>
      </p:sp>
      <p:sp>
        <p:nvSpPr>
          <p:cNvPr id="7" name="Rectangle 6"/>
          <p:cNvSpPr>
            <a:spLocks noGrp="1" noChangeArrowheads="1"/>
          </p:cNvSpPr>
          <p:nvPr>
            <p:ph type="sldNum" sz="quarter" idx="12"/>
          </p:nvPr>
        </p:nvSpPr>
        <p:spPr>
          <a:ln/>
        </p:spPr>
        <p:txBody>
          <a:bodyPr/>
          <a:lstStyle>
            <a:lvl1pPr>
              <a:defRPr/>
            </a:lvl1pPr>
          </a:lstStyle>
          <a:p>
            <a:pPr>
              <a:defRPr/>
            </a:pPr>
            <a:fld id="{B2F46638-1A65-4754-98F6-49D425BE525B}" type="slidenum">
              <a:rPr lang="de-DE" altLang="de-DE"/>
              <a:pPr>
                <a:defRPr/>
              </a:pPr>
              <a:t>‹Nr.›</a:t>
            </a:fld>
            <a:endParaRPr lang="de-DE" altLang="de-DE"/>
          </a:p>
        </p:txBody>
      </p:sp>
    </p:spTree>
    <p:extLst>
      <p:ext uri="{BB962C8B-B14F-4D97-AF65-F5344CB8AC3E}">
        <p14:creationId xmlns:p14="http://schemas.microsoft.com/office/powerpoint/2010/main" xmlns="" val="1515598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de-DE"/>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r>
              <a:rPr lang="de-DE"/>
              <a:t>Dr. Alexandra Scheele-Baer - Probevorlesung HTW</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3A68DA40-9A1C-4302-9DB5-A797878F8CB0}"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 id="2147483856" r:id="rId12"/>
    <p:sldLayoutId id="2147483857" r:id="rId13"/>
    <p:sldLayoutId id="2147483858" r:id="rId14"/>
    <p:sldLayoutId id="2147483859" r:id="rId15"/>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2"/>
          <p:cNvGrpSpPr>
            <a:grpSpLocks/>
          </p:cNvGrpSpPr>
          <p:nvPr/>
        </p:nvGrpSpPr>
        <p:grpSpPr bwMode="auto">
          <a:xfrm>
            <a:off x="500063" y="1557338"/>
            <a:ext cx="8075612" cy="4694238"/>
            <a:chOff x="315" y="981"/>
            <a:chExt cx="5087" cy="2957"/>
          </a:xfrm>
        </p:grpSpPr>
        <p:sp>
          <p:nvSpPr>
            <p:cNvPr id="6152" name="Text Box 3"/>
            <p:cNvSpPr txBox="1">
              <a:spLocks noChangeArrowheads="1"/>
            </p:cNvSpPr>
            <p:nvPr/>
          </p:nvSpPr>
          <p:spPr bwMode="auto">
            <a:xfrm>
              <a:off x="315" y="981"/>
              <a:ext cx="5087" cy="29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50000"/>
                </a:spcBef>
                <a:buFontTx/>
                <a:buNone/>
              </a:pPr>
              <a:endParaRPr lang="de-DE" altLang="de-DE" sz="1800" b="1" dirty="0">
                <a:latin typeface="Arial Narrow" pitchFamily="34" charset="0"/>
                <a:cs typeface="Times New Roman" pitchFamily="18" charset="0"/>
              </a:endParaRPr>
            </a:p>
            <a:p>
              <a:pPr algn="r">
                <a:spcBef>
                  <a:spcPct val="50000"/>
                </a:spcBef>
                <a:buNone/>
              </a:pPr>
              <a:r>
                <a:rPr lang="de-DE" sz="2400" b="1" dirty="0" smtClean="0">
                  <a:latin typeface="Arial Narrow" pitchFamily="34" charset="0"/>
                  <a:cs typeface="Times New Roman" pitchFamily="18" charset="0"/>
                </a:rPr>
                <a:t>„Family </a:t>
              </a:r>
              <a:r>
                <a:rPr lang="de-DE" sz="2400" b="1" dirty="0">
                  <a:latin typeface="Arial Narrow" pitchFamily="34" charset="0"/>
                  <a:cs typeface="Times New Roman" pitchFamily="18" charset="0"/>
                </a:rPr>
                <a:t>at </a:t>
              </a:r>
              <a:r>
                <a:rPr lang="de-DE" sz="2400" b="1" dirty="0" err="1">
                  <a:latin typeface="Arial Narrow" pitchFamily="34" charset="0"/>
                  <a:cs typeface="Times New Roman" pitchFamily="18" charset="0"/>
                </a:rPr>
                <a:t>its</a:t>
              </a:r>
              <a:r>
                <a:rPr lang="de-DE" sz="2400" b="1" dirty="0">
                  <a:latin typeface="Arial Narrow" pitchFamily="34" charset="0"/>
                  <a:cs typeface="Times New Roman" pitchFamily="18" charset="0"/>
                </a:rPr>
                <a:t> </a:t>
              </a:r>
              <a:r>
                <a:rPr lang="de-DE" sz="2400" b="1" dirty="0" err="1">
                  <a:latin typeface="Arial Narrow" pitchFamily="34" charset="0"/>
                  <a:cs typeface="Times New Roman" pitchFamily="18" charset="0"/>
                </a:rPr>
                <a:t>best</a:t>
              </a:r>
              <a:r>
                <a:rPr lang="de-DE" sz="2400" b="1" dirty="0">
                  <a:latin typeface="Arial Narrow" pitchFamily="34" charset="0"/>
                  <a:cs typeface="Times New Roman" pitchFamily="18" charset="0"/>
                </a:rPr>
                <a:t>!?“ Familienbildung zwischen Praxis und </a:t>
              </a:r>
              <a:r>
                <a:rPr lang="de-DE" sz="2400" b="1" dirty="0" smtClean="0">
                  <a:latin typeface="Arial Narrow" pitchFamily="34" charset="0"/>
                  <a:cs typeface="Times New Roman" pitchFamily="18" charset="0"/>
                </a:rPr>
                <a:t>Wissenschaft</a:t>
              </a:r>
              <a:r>
                <a:rPr lang="de-DE" altLang="de-DE" sz="2400" b="1" dirty="0" smtClean="0">
                  <a:latin typeface="Arial Narrow" pitchFamily="34" charset="0"/>
                  <a:cs typeface="Times New Roman" pitchFamily="18" charset="0"/>
                </a:rPr>
                <a:t> am 23.02.2017 an der Hochschule Neubrandenburg</a:t>
              </a:r>
              <a:r>
                <a:rPr lang="de-DE" altLang="de-DE" sz="2400" b="1" dirty="0">
                  <a:latin typeface="Arial Narrow" pitchFamily="34" charset="0"/>
                  <a:cs typeface="Times New Roman" pitchFamily="18" charset="0"/>
                </a:rPr>
                <a:t/>
              </a:r>
              <a:br>
                <a:rPr lang="de-DE" altLang="de-DE" sz="2400" b="1" dirty="0">
                  <a:latin typeface="Arial Narrow" pitchFamily="34" charset="0"/>
                  <a:cs typeface="Times New Roman" pitchFamily="18" charset="0"/>
                </a:rPr>
              </a:br>
              <a:endParaRPr lang="de-DE" altLang="de-DE" sz="2400" b="1" dirty="0">
                <a:latin typeface="Arial Narrow" pitchFamily="34" charset="0"/>
                <a:cs typeface="Times New Roman" pitchFamily="18" charset="0"/>
              </a:endParaRPr>
            </a:p>
            <a:p>
              <a:pPr algn="r">
                <a:spcBef>
                  <a:spcPct val="0"/>
                </a:spcBef>
                <a:buFontTx/>
                <a:buNone/>
              </a:pPr>
              <a:r>
                <a:rPr lang="de-DE" altLang="de-DE" sz="2400" b="1" dirty="0" smtClean="0">
                  <a:solidFill>
                    <a:srgbClr val="800000"/>
                  </a:solidFill>
                  <a:latin typeface="Arial Narrow" pitchFamily="34" charset="0"/>
                  <a:cs typeface="Times New Roman" pitchFamily="18" charset="0"/>
                </a:rPr>
                <a:t>„Elternchance II“ </a:t>
              </a:r>
              <a:r>
                <a:rPr lang="de-DE" altLang="de-DE" sz="2400" b="1" dirty="0">
                  <a:solidFill>
                    <a:srgbClr val="800000"/>
                  </a:solidFill>
                  <a:latin typeface="Arial Narrow" pitchFamily="34" charset="0"/>
                  <a:cs typeface="Times New Roman" pitchFamily="18" charset="0"/>
                </a:rPr>
                <a:t>– </a:t>
              </a:r>
              <a:r>
                <a:rPr lang="de-DE" altLang="de-DE" sz="2400" b="1" dirty="0" smtClean="0">
                  <a:solidFill>
                    <a:srgbClr val="800000"/>
                  </a:solidFill>
                  <a:latin typeface="Arial Narrow" pitchFamily="34" charset="0"/>
                  <a:cs typeface="Times New Roman" pitchFamily="18" charset="0"/>
                </a:rPr>
                <a:t>Familien früh für Bildung gewinnen</a:t>
              </a:r>
              <a:endParaRPr lang="de-DE" altLang="de-DE" sz="2400" b="1" dirty="0">
                <a:solidFill>
                  <a:srgbClr val="800000"/>
                </a:solidFill>
                <a:latin typeface="Arial Narrow" pitchFamily="34" charset="0"/>
                <a:cs typeface="Times New Roman" pitchFamily="18" charset="0"/>
              </a:endParaRPr>
            </a:p>
            <a:p>
              <a:pPr algn="r" eaLnBrk="1" hangingPunct="1">
                <a:spcBef>
                  <a:spcPct val="50000"/>
                </a:spcBef>
                <a:buFontTx/>
                <a:buNone/>
              </a:pPr>
              <a:endParaRPr lang="de-DE" altLang="de-DE" sz="2400" b="1" dirty="0">
                <a:latin typeface="Arial Narrow" pitchFamily="34" charset="0"/>
                <a:cs typeface="Times New Roman" pitchFamily="18" charset="0"/>
              </a:endParaRPr>
            </a:p>
            <a:p>
              <a:pPr algn="r" eaLnBrk="1" hangingPunct="1">
                <a:spcBef>
                  <a:spcPct val="0"/>
                </a:spcBef>
                <a:buFontTx/>
                <a:buNone/>
              </a:pPr>
              <a:r>
                <a:rPr lang="de-DE" altLang="de-DE" sz="2400" b="1" dirty="0">
                  <a:latin typeface="Arial Narrow" pitchFamily="34" charset="0"/>
                  <a:cs typeface="Times New Roman" pitchFamily="18" charset="0"/>
                </a:rPr>
                <a:t>Prof. Dr. Julia Lepperhoff</a:t>
              </a:r>
            </a:p>
            <a:p>
              <a:pPr algn="r">
                <a:spcBef>
                  <a:spcPct val="0"/>
                </a:spcBef>
                <a:buFontTx/>
                <a:buNone/>
              </a:pPr>
              <a:r>
                <a:rPr lang="de-DE" altLang="de-DE" sz="2400" b="1" dirty="0">
                  <a:latin typeface="Arial Narrow" pitchFamily="34" charset="0"/>
                </a:rPr>
                <a:t>Kompetenzteam „Frühe Bildung in der Familie“ des BMFSFJ</a:t>
              </a:r>
            </a:p>
            <a:p>
              <a:pPr algn="r">
                <a:spcBef>
                  <a:spcPct val="0"/>
                </a:spcBef>
                <a:buFontTx/>
                <a:buNone/>
              </a:pPr>
              <a:r>
                <a:rPr lang="de-DE" altLang="de-DE" sz="2400" b="1" dirty="0">
                  <a:latin typeface="Arial Narrow" pitchFamily="34" charset="0"/>
                </a:rPr>
                <a:t>an der Evangelischen Hochschule Berlin</a:t>
              </a:r>
            </a:p>
            <a:p>
              <a:pPr algn="r" eaLnBrk="1" hangingPunct="1">
                <a:spcBef>
                  <a:spcPct val="0"/>
                </a:spcBef>
                <a:buFontTx/>
                <a:buNone/>
              </a:pPr>
              <a:endParaRPr lang="de-DE" altLang="de-DE" sz="2400" b="1" dirty="0">
                <a:latin typeface="Arial Narrow" pitchFamily="34" charset="0"/>
                <a:cs typeface="Times New Roman" pitchFamily="18" charset="0"/>
              </a:endParaRPr>
            </a:p>
            <a:p>
              <a:pPr algn="r" eaLnBrk="1" hangingPunct="1">
                <a:spcBef>
                  <a:spcPct val="0"/>
                </a:spcBef>
                <a:buFontTx/>
                <a:buNone/>
              </a:pPr>
              <a:endParaRPr lang="de-DE" altLang="de-DE" sz="1400" b="1" dirty="0">
                <a:latin typeface="Arial Narrow" pitchFamily="34" charset="0"/>
                <a:cs typeface="Times New Roman" pitchFamily="18" charset="0"/>
              </a:endParaRPr>
            </a:p>
            <a:p>
              <a:pPr algn="r" eaLnBrk="1" hangingPunct="1">
                <a:spcBef>
                  <a:spcPct val="50000"/>
                </a:spcBef>
                <a:buFontTx/>
                <a:buNone/>
              </a:pPr>
              <a:endParaRPr lang="de-DE" altLang="de-DE" sz="1800" dirty="0">
                <a:latin typeface="Arial Narrow" pitchFamily="34" charset="0"/>
              </a:endParaRPr>
            </a:p>
          </p:txBody>
        </p:sp>
        <p:sp>
          <p:nvSpPr>
            <p:cNvPr id="6153" name="Text Box 5"/>
            <p:cNvSpPr txBox="1">
              <a:spLocks noChangeArrowheads="1"/>
            </p:cNvSpPr>
            <p:nvPr/>
          </p:nvSpPr>
          <p:spPr bwMode="auto">
            <a:xfrm>
              <a:off x="315" y="3168"/>
              <a:ext cx="2520" cy="1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de-DE" altLang="de-DE" sz="1000">
                  <a:latin typeface="Arial Narrow" pitchFamily="34" charset="0"/>
                </a:rPr>
                <a:t> </a:t>
              </a:r>
            </a:p>
          </p:txBody>
        </p:sp>
      </p:grpSp>
      <p:pic>
        <p:nvPicPr>
          <p:cNvPr id="6147" name="Grafik 5" descr="D:\Documents\EHB\Laufzeit 2015ff\ÖA\Logos\BMFSFJ_Office_Farbe_de.bmp"/>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0825" y="908050"/>
            <a:ext cx="1685925" cy="809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148" name="Grafik 6" descr="D:\Documents\EHB\Laufzeit 2015ff\ÖA\Logos\Logo Elternchance_solo.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101013" y="908050"/>
            <a:ext cx="7620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149" name="Grafik 7" descr="D:\Documents\EHB\Laufzeit 2015ff\ÖA\Logos\BMA_ESF_ES_CMYK_Hweiss.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50825" y="5661025"/>
            <a:ext cx="1171575" cy="585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150" name="Grafik 8" descr="D:\Documents\EHB\Laufzeit 2015ff\ÖA\Logos\EU_Logo_2014_CMYK_300ppi.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067175" y="5516563"/>
            <a:ext cx="628650" cy="704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151" name="Grafik 9" descr="D:\Documents\EHB\Laufzeit 2015ff\ÖA\Logos\Zusammen Zukunft Gestalten CMYK_300ppi.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7164388" y="5732463"/>
            <a:ext cx="1695450" cy="495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a:xfrm>
            <a:off x="539750" y="404813"/>
            <a:ext cx="8229600" cy="1143000"/>
          </a:xfrm>
        </p:spPr>
        <p:txBody>
          <a:bodyPr anchor="t"/>
          <a:lstStyle/>
          <a:p>
            <a:pPr>
              <a:spcBef>
                <a:spcPts val="600"/>
              </a:spcBef>
            </a:pPr>
            <a:r>
              <a:rPr lang="de-DE" altLang="de-DE" sz="2400" b="1" smtClean="0">
                <a:latin typeface="Arial Narrow" pitchFamily="34" charset="0"/>
              </a:rPr>
              <a:t>Fachkräfte aus der Familienbildung und der (Früh-)Pädagogik werden zu „Elternbegleiterinnen“ und Elternbegleitern“ (EB).</a:t>
            </a:r>
            <a:br>
              <a:rPr lang="de-DE" altLang="de-DE" sz="2400" b="1" smtClean="0">
                <a:latin typeface="Arial Narrow" pitchFamily="34" charset="0"/>
              </a:rPr>
            </a:br>
            <a:r>
              <a:rPr lang="de-DE" altLang="de-DE" sz="2400" b="1" smtClean="0"/>
              <a:t/>
            </a:r>
            <a:br>
              <a:rPr lang="de-DE" altLang="de-DE" sz="2400" b="1" smtClean="0"/>
            </a:br>
            <a:endParaRPr lang="de-DE" altLang="de-DE" sz="2400" b="1" smtClean="0"/>
          </a:p>
        </p:txBody>
      </p:sp>
      <p:sp>
        <p:nvSpPr>
          <p:cNvPr id="3" name="Inhaltsplatzhalter 2"/>
          <p:cNvSpPr>
            <a:spLocks noGrp="1"/>
          </p:cNvSpPr>
          <p:nvPr>
            <p:ph sz="quarter" idx="4294967295"/>
          </p:nvPr>
        </p:nvSpPr>
        <p:spPr>
          <a:xfrm>
            <a:off x="411163" y="1484313"/>
            <a:ext cx="8713787" cy="4895850"/>
          </a:xfrm>
        </p:spPr>
        <p:txBody>
          <a:bodyPr>
            <a:normAutofit lnSpcReduction="10000"/>
          </a:bodyPr>
          <a:lstStyle/>
          <a:p>
            <a:pPr marL="457200" lvl="1" indent="0">
              <a:buFontTx/>
              <a:buNone/>
              <a:defRPr/>
            </a:pPr>
            <a:r>
              <a:rPr lang="de-DE" sz="2600" b="1" dirty="0" smtClean="0">
                <a:latin typeface="Arial Narrow" panose="020B0506020202030204" pitchFamily="34" charset="0"/>
              </a:rPr>
              <a:t>Fachliche Ziele der Weiterqualifizierung</a:t>
            </a:r>
          </a:p>
          <a:p>
            <a:pPr marL="457200" lvl="1" indent="0">
              <a:spcBef>
                <a:spcPts val="1200"/>
              </a:spcBef>
              <a:buFontTx/>
              <a:buNone/>
              <a:defRPr/>
            </a:pPr>
            <a:r>
              <a:rPr lang="de-DE" sz="2600" b="1" dirty="0" smtClean="0">
                <a:latin typeface="Arial Narrow" panose="020B0506020202030204" pitchFamily="34" charset="0"/>
              </a:rPr>
              <a:t>Kompetenzerwerb u.a. zu folgenden Feldern:</a:t>
            </a:r>
          </a:p>
          <a:p>
            <a:pPr lvl="1">
              <a:defRPr/>
            </a:pPr>
            <a:r>
              <a:rPr lang="de-DE" sz="2600" dirty="0">
                <a:latin typeface="Arial Narrow" panose="020B0506020202030204" pitchFamily="34" charset="0"/>
              </a:rPr>
              <a:t>Einladende und wertschätzende Kommunikationsatmosphäre „auf Augenhöhe“ herstellen</a:t>
            </a:r>
          </a:p>
          <a:p>
            <a:pPr lvl="1">
              <a:defRPr/>
            </a:pPr>
            <a:r>
              <a:rPr lang="de-DE" sz="2600" dirty="0" smtClean="0">
                <a:latin typeface="Arial Narrow" panose="020B0506020202030204" pitchFamily="34" charset="0"/>
              </a:rPr>
              <a:t>Zugänge zu Eltern in sozial benachteiligten Lebenslagen und zu Eltern mit Migrationshintergrund erleichtern</a:t>
            </a:r>
          </a:p>
          <a:p>
            <a:pPr lvl="1">
              <a:defRPr/>
            </a:pPr>
            <a:r>
              <a:rPr lang="de-DE" sz="2600" dirty="0" smtClean="0">
                <a:latin typeface="Arial Narrow" panose="020B0506020202030204" pitchFamily="34" charset="0"/>
              </a:rPr>
              <a:t>Beratung und Begleitung zur Förderung der kindlichen Kompetenzentwicklung hinsichtlich:</a:t>
            </a:r>
          </a:p>
          <a:p>
            <a:pPr lvl="2">
              <a:defRPr/>
            </a:pPr>
            <a:r>
              <a:rPr lang="de-DE" sz="2200" dirty="0" smtClean="0">
                <a:latin typeface="Arial Narrow" panose="020B0506020202030204" pitchFamily="34" charset="0"/>
              </a:rPr>
              <a:t>Gestaltung eines lernförderlichen Klimas in der Familie</a:t>
            </a:r>
          </a:p>
          <a:p>
            <a:pPr lvl="2">
              <a:defRPr/>
            </a:pPr>
            <a:r>
              <a:rPr lang="de-DE" sz="2200" dirty="0" smtClean="0">
                <a:latin typeface="Arial Narrow" panose="020B0506020202030204" pitchFamily="34" charset="0"/>
              </a:rPr>
              <a:t>Entscheidungen zu Bildungsverläufen und -übergängen</a:t>
            </a:r>
          </a:p>
          <a:p>
            <a:pPr lvl="2">
              <a:defRPr/>
            </a:pPr>
            <a:r>
              <a:rPr lang="de-DE" sz="2200" dirty="0" smtClean="0">
                <a:latin typeface="Arial Narrow" panose="020B0506020202030204" pitchFamily="34" charset="0"/>
              </a:rPr>
              <a:t>Wissen über Bildungssystem und ungleiche Bildungschancen</a:t>
            </a:r>
          </a:p>
          <a:p>
            <a:pPr lvl="1">
              <a:defRPr/>
            </a:pPr>
            <a:r>
              <a:rPr lang="de-DE" sz="2600" dirty="0">
                <a:latin typeface="Arial Narrow" panose="020B0506020202030204" pitchFamily="34" charset="0"/>
              </a:rPr>
              <a:t>Vernetzung mit anderen Einrichtungen des Sozialraums</a:t>
            </a:r>
          </a:p>
          <a:p>
            <a:pPr lvl="1">
              <a:defRPr/>
            </a:pPr>
            <a:endParaRPr lang="de-DE" sz="1800" dirty="0" smtClean="0">
              <a:latin typeface="Arial Narrow" pitchFamily="34" charset="0"/>
            </a:endParaRPr>
          </a:p>
          <a:p>
            <a:pPr>
              <a:defRPr/>
            </a:pPr>
            <a:endParaRPr lang="de-DE" sz="1400" dirty="0"/>
          </a:p>
          <a:p>
            <a:pPr>
              <a:defRPr/>
            </a:pPr>
            <a:endParaRPr lang="de-DE" sz="1400" dirty="0"/>
          </a:p>
          <a:p>
            <a:pPr lvl="1">
              <a:defRPr/>
            </a:pPr>
            <a:endParaRPr lang="de-DE" sz="1800" dirty="0">
              <a:latin typeface="Arial Narrow" panose="020B050602020203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179388" y="188913"/>
            <a:ext cx="8589962" cy="1862137"/>
          </a:xfrm>
        </p:spPr>
        <p:txBody>
          <a:bodyPr anchor="t"/>
          <a:lstStyle/>
          <a:p>
            <a:r>
              <a:rPr lang="de-DE" altLang="de-DE" sz="2400" b="1" dirty="0" smtClean="0">
                <a:latin typeface="Arial Narrow" pitchFamily="34" charset="0"/>
              </a:rPr>
              <a:t>„Elternchance II“ – Familien früh für Bildung gewinnen </a:t>
            </a:r>
          </a:p>
        </p:txBody>
      </p:sp>
      <p:sp>
        <p:nvSpPr>
          <p:cNvPr id="5123" name="Inhaltsplatzhalter 2"/>
          <p:cNvSpPr>
            <a:spLocks noGrp="1"/>
          </p:cNvSpPr>
          <p:nvPr>
            <p:ph sz="quarter" idx="4294967295"/>
          </p:nvPr>
        </p:nvSpPr>
        <p:spPr>
          <a:xfrm>
            <a:off x="179388" y="1268413"/>
            <a:ext cx="8785225" cy="4824412"/>
          </a:xfrm>
        </p:spPr>
        <p:txBody>
          <a:bodyPr/>
          <a:lstStyle/>
          <a:p>
            <a:pPr marL="0" indent="0">
              <a:lnSpc>
                <a:spcPct val="90000"/>
              </a:lnSpc>
              <a:spcBef>
                <a:spcPts val="1200"/>
              </a:spcBef>
              <a:buFontTx/>
              <a:buNone/>
              <a:defRPr/>
            </a:pPr>
            <a:endParaRPr lang="de-DE" altLang="de-DE" sz="2400" b="1" dirty="0" smtClean="0">
              <a:latin typeface="Arial Narrow" panose="020B0506020202030204" pitchFamily="34" charset="0"/>
            </a:endParaRPr>
          </a:p>
          <a:p>
            <a:pPr marL="0" indent="0">
              <a:lnSpc>
                <a:spcPct val="90000"/>
              </a:lnSpc>
              <a:spcBef>
                <a:spcPts val="1200"/>
              </a:spcBef>
              <a:buFontTx/>
              <a:buNone/>
              <a:defRPr/>
            </a:pPr>
            <a:endParaRPr lang="de-DE" altLang="de-DE" sz="2000" b="1" dirty="0" smtClean="0">
              <a:latin typeface="Arial Narrow" panose="020B0506020202030204" pitchFamily="34" charset="0"/>
            </a:endParaRPr>
          </a:p>
          <a:p>
            <a:pPr marL="800100" lvl="1" indent="-342900">
              <a:lnSpc>
                <a:spcPct val="90000"/>
              </a:lnSpc>
              <a:buFontTx/>
              <a:buAutoNum type="arabicPeriod"/>
              <a:defRPr/>
            </a:pPr>
            <a:endParaRPr lang="de-DE" altLang="de-DE" sz="2400" dirty="0" smtClean="0">
              <a:latin typeface="Arial Narrow" panose="020B0506020202030204" pitchFamily="34" charset="0"/>
            </a:endParaRPr>
          </a:p>
          <a:p>
            <a:pPr marL="457200" lvl="1" indent="0" algn="ctr">
              <a:lnSpc>
                <a:spcPct val="90000"/>
              </a:lnSpc>
              <a:buFontTx/>
              <a:buNone/>
              <a:defRPr/>
            </a:pPr>
            <a:r>
              <a:rPr lang="de-DE" altLang="de-DE" sz="3200" b="1" dirty="0" smtClean="0">
                <a:latin typeface="Arial Narrow" panose="020B0506020202030204" pitchFamily="34" charset="0"/>
              </a:rPr>
              <a:t>Ausgewählte Evaluationsbefunde zu </a:t>
            </a:r>
            <a:br>
              <a:rPr lang="de-DE" altLang="de-DE" sz="3200" b="1" dirty="0" smtClean="0">
                <a:latin typeface="Arial Narrow" panose="020B0506020202030204" pitchFamily="34" charset="0"/>
              </a:rPr>
            </a:br>
            <a:r>
              <a:rPr lang="de-DE" altLang="de-DE" sz="3200" b="1" dirty="0" smtClean="0">
                <a:latin typeface="Arial Narrow" panose="020B0506020202030204" pitchFamily="34" charset="0"/>
              </a:rPr>
              <a:t>„Elternchance ist Kinderchance“ (2011-2014)</a:t>
            </a:r>
          </a:p>
          <a:p>
            <a:pPr marL="800100" lvl="1" indent="-342900" algn="ctr">
              <a:lnSpc>
                <a:spcPct val="90000"/>
              </a:lnSpc>
              <a:buFontTx/>
              <a:buAutoNum type="arabicPeriod"/>
              <a:defRPr/>
            </a:pPr>
            <a:endParaRPr lang="de-DE" altLang="de-DE" sz="3200" b="1" dirty="0" smtClean="0">
              <a:latin typeface="Arial Narrow" panose="020B0506020202030204" pitchFamily="34" charset="0"/>
            </a:endParaRPr>
          </a:p>
          <a:p>
            <a:pPr marL="800100" lvl="1" indent="-342900">
              <a:lnSpc>
                <a:spcPct val="90000"/>
              </a:lnSpc>
              <a:buFontTx/>
              <a:buAutoNum type="arabicPeriod"/>
              <a:defRPr/>
            </a:pPr>
            <a:endParaRPr lang="de-DE" altLang="de-DE" sz="2400" dirty="0" smtClean="0">
              <a:latin typeface="Arial Narrow" panose="020B0506020202030204" pitchFamily="34" charset="0"/>
            </a:endParaRPr>
          </a:p>
          <a:p>
            <a:pPr marL="857250" lvl="2" indent="0">
              <a:lnSpc>
                <a:spcPct val="90000"/>
              </a:lnSpc>
              <a:buFontTx/>
              <a:buNone/>
              <a:defRPr/>
            </a:pPr>
            <a:endParaRPr lang="de-DE" altLang="de-DE" dirty="0" smtClean="0"/>
          </a:p>
          <a:p>
            <a:pPr marL="457200" lvl="1" indent="0">
              <a:lnSpc>
                <a:spcPct val="90000"/>
              </a:lnSpc>
              <a:buFontTx/>
              <a:buNone/>
              <a:defRPr/>
            </a:pPr>
            <a:endParaRPr lang="de-DE" altLang="de-DE" sz="2400" dirty="0" smtClean="0">
              <a:latin typeface="Arial Narrow" panose="020B0606020202030204" pitchFamily="34" charset="0"/>
            </a:endParaRPr>
          </a:p>
          <a:p>
            <a:pPr marL="0" indent="0">
              <a:lnSpc>
                <a:spcPct val="90000"/>
              </a:lnSpc>
              <a:defRPr/>
            </a:pPr>
            <a:endParaRPr lang="de-DE" altLang="de-DE" sz="2400" dirty="0" smtClean="0"/>
          </a:p>
          <a:p>
            <a:pPr marL="0" indent="0">
              <a:lnSpc>
                <a:spcPct val="90000"/>
              </a:lnSpc>
              <a:defRPr/>
            </a:pPr>
            <a:endParaRPr lang="de-DE" altLang="de-DE" sz="2400" dirty="0" smtClean="0"/>
          </a:p>
          <a:p>
            <a:pPr marL="800100" lvl="1" indent="-342900">
              <a:lnSpc>
                <a:spcPct val="90000"/>
              </a:lnSpc>
              <a:defRPr/>
            </a:pPr>
            <a:endParaRPr lang="de-DE" altLang="de-DE" sz="1500" dirty="0" smtClean="0">
              <a:latin typeface="Arial Narrow" panose="020B0606020202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ußzeilenplatzhalter 4"/>
          <p:cNvSpPr>
            <a:spLocks noGrp="1"/>
          </p:cNvSpPr>
          <p:nvPr>
            <p:ph type="ftr" sz="quarter" idx="11"/>
          </p:nvPr>
        </p:nvSpPr>
        <p:spPr>
          <a:xfrm>
            <a:off x="2627313" y="6381750"/>
            <a:ext cx="3924300" cy="3397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de-DE" altLang="de-DE" sz="1400" smtClean="0"/>
          </a:p>
        </p:txBody>
      </p:sp>
      <p:sp>
        <p:nvSpPr>
          <p:cNvPr id="17411" name="Foliennummernplatzhalt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7F786C02-6AE8-4ED9-A401-627B262258FA}" type="slidenum">
              <a:rPr lang="de-DE" altLang="de-DE" sz="1400" smtClean="0"/>
              <a:pPr>
                <a:spcBef>
                  <a:spcPct val="0"/>
                </a:spcBef>
                <a:buFontTx/>
                <a:buNone/>
              </a:pPr>
              <a:t>12</a:t>
            </a:fld>
            <a:endParaRPr lang="de-DE" altLang="de-DE" sz="1400" smtClean="0"/>
          </a:p>
        </p:txBody>
      </p:sp>
      <p:sp>
        <p:nvSpPr>
          <p:cNvPr id="17412" name="Rectangle 2"/>
          <p:cNvSpPr>
            <a:spLocks noGrp="1" noChangeArrowheads="1"/>
          </p:cNvSpPr>
          <p:nvPr>
            <p:ph type="title"/>
          </p:nvPr>
        </p:nvSpPr>
        <p:spPr>
          <a:xfrm>
            <a:off x="250825" y="0"/>
            <a:ext cx="8424863" cy="1484313"/>
          </a:xfrm>
        </p:spPr>
        <p:txBody>
          <a:bodyPr/>
          <a:lstStyle/>
          <a:p>
            <a:r>
              <a:rPr lang="de-DE" altLang="de-DE" sz="3200" smtClean="0"/>
              <a:t/>
            </a:r>
            <a:br>
              <a:rPr lang="de-DE" altLang="de-DE" sz="3200" smtClean="0"/>
            </a:br>
            <a:endParaRPr lang="de-DE" altLang="de-DE" sz="3200" smtClean="0"/>
          </a:p>
        </p:txBody>
      </p:sp>
      <p:sp>
        <p:nvSpPr>
          <p:cNvPr id="10245" name="Rectangle 3"/>
          <p:cNvSpPr>
            <a:spLocks noGrp="1" noChangeArrowheads="1"/>
          </p:cNvSpPr>
          <p:nvPr>
            <p:ph type="body" idx="1"/>
          </p:nvPr>
        </p:nvSpPr>
        <p:spPr>
          <a:xfrm>
            <a:off x="333375" y="0"/>
            <a:ext cx="8296275" cy="5545138"/>
          </a:xfrm>
        </p:spPr>
        <p:txBody>
          <a:bodyPr/>
          <a:lstStyle/>
          <a:p>
            <a:pPr>
              <a:defRPr/>
            </a:pPr>
            <a:endParaRPr lang="de-DE" sz="2000" dirty="0" smtClean="0"/>
          </a:p>
          <a:p>
            <a:pPr>
              <a:defRPr/>
            </a:pPr>
            <a:endParaRPr lang="de-DE" sz="2000" dirty="0"/>
          </a:p>
          <a:p>
            <a:pPr>
              <a:defRPr/>
            </a:pPr>
            <a:endParaRPr lang="de-DE" sz="2000" dirty="0" smtClean="0"/>
          </a:p>
          <a:p>
            <a:pPr>
              <a:defRPr/>
            </a:pPr>
            <a:endParaRPr lang="de-DE" sz="2000" dirty="0"/>
          </a:p>
          <a:p>
            <a:pPr>
              <a:defRPr/>
            </a:pPr>
            <a:endParaRPr lang="de-DE" sz="2000" dirty="0" smtClean="0"/>
          </a:p>
          <a:p>
            <a:pPr>
              <a:defRPr/>
            </a:pPr>
            <a:endParaRPr lang="de-DE" sz="2000" dirty="0"/>
          </a:p>
          <a:p>
            <a:pPr marL="0" indent="0">
              <a:buFontTx/>
              <a:buNone/>
              <a:defRPr/>
            </a:pPr>
            <a:endParaRPr lang="de-DE" sz="2000" dirty="0" smtClean="0"/>
          </a:p>
          <a:p>
            <a:pPr marL="0" indent="0">
              <a:buFontTx/>
              <a:buNone/>
              <a:defRPr/>
            </a:pPr>
            <a:r>
              <a:rPr lang="de-DE" sz="2400" b="1" dirty="0" smtClean="0">
                <a:latin typeface="Arial Narrow" panose="020B0506020202030204" pitchFamily="34" charset="0"/>
              </a:rPr>
              <a:t>Untersucht wurden: </a:t>
            </a:r>
          </a:p>
          <a:p>
            <a:pPr>
              <a:buFont typeface="Symbol" panose="05050102010706020507" pitchFamily="18" charset="2"/>
              <a:buChar char="-"/>
              <a:defRPr/>
            </a:pPr>
            <a:r>
              <a:rPr lang="de-DE" sz="2400" dirty="0" smtClean="0">
                <a:latin typeface="Arial Narrow" panose="020B0506020202030204" pitchFamily="34" charset="0"/>
              </a:rPr>
              <a:t>Umsetzung und Akzeptanz der Weiterqualifizierung</a:t>
            </a:r>
          </a:p>
          <a:p>
            <a:pPr>
              <a:buFont typeface="Symbol" panose="05050102010706020507" pitchFamily="18" charset="2"/>
              <a:buChar char="-"/>
              <a:defRPr/>
            </a:pPr>
            <a:r>
              <a:rPr lang="de-DE" sz="2400" dirty="0" smtClean="0">
                <a:latin typeface="Arial Narrow" panose="020B0506020202030204" pitchFamily="34" charset="0"/>
              </a:rPr>
              <a:t>Veränderung von Kenntnissen, Kompetenzen und beruflicher Praxis der Fachkräfte</a:t>
            </a:r>
          </a:p>
          <a:p>
            <a:pPr>
              <a:buFont typeface="Symbol" panose="05050102010706020507" pitchFamily="18" charset="2"/>
              <a:buChar char="-"/>
              <a:defRPr/>
            </a:pPr>
            <a:r>
              <a:rPr lang="de-DE" sz="2400" dirty="0" smtClean="0">
                <a:latin typeface="Arial Narrow" panose="020B0506020202030204" pitchFamily="34" charset="0"/>
              </a:rPr>
              <a:t>Vernetzung an den Modellstandorten „Elternbegleitung Plus“</a:t>
            </a:r>
          </a:p>
          <a:p>
            <a:pPr>
              <a:buFont typeface="Symbol" panose="05050102010706020507" pitchFamily="18" charset="2"/>
              <a:buChar char="-"/>
              <a:defRPr/>
            </a:pPr>
            <a:r>
              <a:rPr lang="de-DE" sz="2400" dirty="0" smtClean="0">
                <a:latin typeface="Arial Narrow" panose="020B0506020202030204" pitchFamily="34" charset="0"/>
              </a:rPr>
              <a:t>Veränderungen bei Eltern und Kindern</a:t>
            </a:r>
          </a:p>
          <a:p>
            <a:pPr marL="0" indent="0">
              <a:spcBef>
                <a:spcPts val="1200"/>
              </a:spcBef>
              <a:buFontTx/>
              <a:buNone/>
              <a:defRPr/>
            </a:pPr>
            <a:r>
              <a:rPr lang="de-DE" sz="2400" b="1" dirty="0" smtClean="0">
                <a:latin typeface="Arial Narrow" panose="020B0506020202030204" pitchFamily="34" charset="0"/>
              </a:rPr>
              <a:t>Design:</a:t>
            </a:r>
          </a:p>
          <a:p>
            <a:pPr>
              <a:buFont typeface="Symbol" panose="05050102010706020507" pitchFamily="18" charset="2"/>
              <a:buChar char="-"/>
              <a:defRPr/>
            </a:pPr>
            <a:r>
              <a:rPr lang="de-DE" sz="2400" dirty="0">
                <a:latin typeface="Arial Narrow" panose="020B0506020202030204" pitchFamily="34" charset="0"/>
              </a:rPr>
              <a:t>Prä-Post-Follow-</a:t>
            </a:r>
            <a:r>
              <a:rPr lang="de-DE" sz="2400" dirty="0" err="1">
                <a:latin typeface="Arial Narrow" panose="020B0506020202030204" pitchFamily="34" charset="0"/>
              </a:rPr>
              <a:t>up</a:t>
            </a:r>
            <a:r>
              <a:rPr lang="de-DE" sz="2400" dirty="0">
                <a:latin typeface="Arial Narrow" panose="020B0506020202030204" pitchFamily="34" charset="0"/>
              </a:rPr>
              <a:t>-Design mit Kontrollgruppen</a:t>
            </a:r>
          </a:p>
          <a:p>
            <a:pPr>
              <a:buFont typeface="Symbol" panose="05050102010706020507" pitchFamily="18" charset="2"/>
              <a:buChar char="-"/>
              <a:defRPr/>
            </a:pPr>
            <a:r>
              <a:rPr lang="de-DE" sz="2400" dirty="0">
                <a:latin typeface="Arial Narrow" panose="020B0506020202030204" pitchFamily="34" charset="0"/>
              </a:rPr>
              <a:t>Mixed </a:t>
            </a:r>
            <a:r>
              <a:rPr lang="de-DE" sz="2400" dirty="0" err="1">
                <a:latin typeface="Arial Narrow" panose="020B0506020202030204" pitchFamily="34" charset="0"/>
              </a:rPr>
              <a:t>Methods</a:t>
            </a:r>
            <a:r>
              <a:rPr lang="de-DE" sz="2400" dirty="0">
                <a:latin typeface="Arial Narrow" panose="020B0506020202030204" pitchFamily="34" charset="0"/>
              </a:rPr>
              <a:t> (quantitativ/qualitativ)</a:t>
            </a:r>
          </a:p>
          <a:p>
            <a:pPr marL="0" indent="0" algn="r" eaLnBrk="1" hangingPunct="1">
              <a:lnSpc>
                <a:spcPct val="130000"/>
              </a:lnSpc>
              <a:spcBef>
                <a:spcPct val="0"/>
              </a:spcBef>
              <a:buClr>
                <a:srgbClr val="F5960B"/>
              </a:buClr>
              <a:buSzPct val="80000"/>
              <a:buFontTx/>
              <a:buNone/>
              <a:defRPr/>
            </a:pPr>
            <a:r>
              <a:rPr kumimoji="1" lang="de-DE" sz="1600" b="1" dirty="0" smtClean="0">
                <a:latin typeface="Arial Narrow" panose="020B0506020202030204" pitchFamily="34" charset="0"/>
              </a:rPr>
              <a:t>Alle Daten und Abbildungen zur Evaluation aus DJI/FAU (2015)</a:t>
            </a:r>
            <a:endParaRPr kumimoji="1" lang="de-DE" sz="1600" b="1" dirty="0">
              <a:latin typeface="Arial Narrow" panose="020B0506020202030204" pitchFamily="34" charset="0"/>
            </a:endParaRPr>
          </a:p>
          <a:p>
            <a:pPr marL="0" indent="0">
              <a:buFontTx/>
              <a:buNone/>
              <a:defRPr/>
            </a:pPr>
            <a:endParaRPr lang="de-DE" sz="2000" dirty="0"/>
          </a:p>
        </p:txBody>
      </p:sp>
      <p:sp>
        <p:nvSpPr>
          <p:cNvPr id="3" name="Abgerundetes Rechteck 2"/>
          <p:cNvSpPr/>
          <p:nvPr/>
        </p:nvSpPr>
        <p:spPr>
          <a:xfrm>
            <a:off x="333375" y="606425"/>
            <a:ext cx="3671888" cy="19129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2400" b="1" dirty="0">
              <a:solidFill>
                <a:schemeClr val="tx1"/>
              </a:solidFill>
            </a:endParaRPr>
          </a:p>
          <a:p>
            <a:pPr algn="ctr" eaLnBrk="1" hangingPunct="1">
              <a:defRPr/>
            </a:pPr>
            <a:r>
              <a:rPr lang="de-DE" sz="2400" b="1" dirty="0">
                <a:solidFill>
                  <a:schemeClr val="tx1"/>
                </a:solidFill>
                <a:latin typeface="Arial Narrow" panose="020B0506020202030204" pitchFamily="34" charset="0"/>
              </a:rPr>
              <a:t>Auftraggeber</a:t>
            </a:r>
          </a:p>
          <a:p>
            <a:pPr algn="ctr" eaLnBrk="1" hangingPunct="1">
              <a:defRPr/>
            </a:pPr>
            <a:endParaRPr lang="de-DE" sz="2400" b="1" dirty="0">
              <a:solidFill>
                <a:schemeClr val="tx1"/>
              </a:solidFill>
            </a:endParaRPr>
          </a:p>
          <a:p>
            <a:pPr algn="ctr" eaLnBrk="1" hangingPunct="1">
              <a:defRPr/>
            </a:pPr>
            <a:endParaRPr lang="de-DE" sz="2400" b="1" dirty="0">
              <a:solidFill>
                <a:schemeClr val="tx1"/>
              </a:solidFill>
            </a:endParaRPr>
          </a:p>
          <a:p>
            <a:pPr algn="ctr" eaLnBrk="1" hangingPunct="1">
              <a:defRPr/>
            </a:pPr>
            <a:endParaRPr lang="de-DE" sz="2400" b="1" dirty="0">
              <a:solidFill>
                <a:schemeClr val="tx1"/>
              </a:solidFill>
            </a:endParaRPr>
          </a:p>
          <a:p>
            <a:pPr algn="ctr" eaLnBrk="1" hangingPunct="1">
              <a:defRPr/>
            </a:pPr>
            <a:endParaRPr lang="de-DE" dirty="0"/>
          </a:p>
        </p:txBody>
      </p:sp>
      <p:sp>
        <p:nvSpPr>
          <p:cNvPr id="8" name="Abgerundetes Rechteck 7"/>
          <p:cNvSpPr/>
          <p:nvPr/>
        </p:nvSpPr>
        <p:spPr>
          <a:xfrm>
            <a:off x="4232275" y="195263"/>
            <a:ext cx="4752975" cy="27352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400" b="1" dirty="0">
                <a:solidFill>
                  <a:schemeClr val="tx1"/>
                </a:solidFill>
                <a:latin typeface="Arial Narrow" panose="020B0506020202030204" pitchFamily="34" charset="0"/>
              </a:rPr>
              <a:t>Erhebung und Auswertung</a:t>
            </a:r>
          </a:p>
          <a:p>
            <a:pPr algn="ctr" eaLnBrk="1" hangingPunct="1">
              <a:defRPr/>
            </a:pPr>
            <a:endParaRPr lang="de-DE" sz="2400" b="1" dirty="0">
              <a:solidFill>
                <a:schemeClr val="tx1"/>
              </a:solidFill>
            </a:endParaRPr>
          </a:p>
          <a:p>
            <a:pPr algn="ctr" eaLnBrk="1" hangingPunct="1">
              <a:defRPr/>
            </a:pPr>
            <a:r>
              <a:rPr lang="de-DE" sz="2400" dirty="0">
                <a:solidFill>
                  <a:schemeClr val="tx1"/>
                </a:solidFill>
              </a:rPr>
              <a:t> </a:t>
            </a:r>
            <a:endParaRPr lang="de-DE" sz="1600" dirty="0">
              <a:solidFill>
                <a:schemeClr val="tx1"/>
              </a:solidFill>
            </a:endParaRPr>
          </a:p>
          <a:p>
            <a:pPr algn="ctr" eaLnBrk="1" hangingPunct="1">
              <a:defRPr/>
            </a:pPr>
            <a:r>
              <a:rPr lang="de-DE" sz="2400" b="1" dirty="0">
                <a:solidFill>
                  <a:schemeClr val="tx1"/>
                </a:solidFill>
              </a:rPr>
              <a:t>g</a:t>
            </a:r>
          </a:p>
          <a:p>
            <a:pPr algn="ctr" eaLnBrk="1" hangingPunct="1">
              <a:defRPr/>
            </a:pPr>
            <a:endParaRPr lang="de-DE" sz="2400" b="1" dirty="0">
              <a:solidFill>
                <a:schemeClr val="tx1"/>
              </a:solidFill>
            </a:endParaRPr>
          </a:p>
          <a:p>
            <a:pPr algn="ctr" eaLnBrk="1" hangingPunct="1">
              <a:defRPr/>
            </a:pPr>
            <a:r>
              <a:rPr lang="de-DE" sz="2400" b="1" dirty="0">
                <a:solidFill>
                  <a:schemeClr val="tx1"/>
                </a:solidFill>
              </a:rPr>
              <a:t> </a:t>
            </a:r>
          </a:p>
          <a:p>
            <a:pPr eaLnBrk="1" hangingPunct="1">
              <a:defRPr/>
            </a:pPr>
            <a:endParaRPr lang="de-DE" dirty="0"/>
          </a:p>
        </p:txBody>
      </p:sp>
      <p:pic>
        <p:nvPicPr>
          <p:cNvPr id="17416" name="Picture 2" descr="Bild1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427538" y="1958975"/>
            <a:ext cx="2016125" cy="792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7" name="Picture 2" descr="FAU_cmyk"/>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608763" y="2108200"/>
            <a:ext cx="2139950" cy="493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8" name="Grafik 10" descr="BMFSFJ_C_M.bmp"/>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84213" y="1341438"/>
            <a:ext cx="2879725" cy="1014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2" name="Tabelle 1"/>
          <p:cNvGraphicFramePr>
            <a:graphicFrameLocks noGrp="1"/>
          </p:cNvGraphicFramePr>
          <p:nvPr/>
        </p:nvGraphicFramePr>
        <p:xfrm>
          <a:off x="4427538" y="836613"/>
          <a:ext cx="4248150" cy="1152525"/>
        </p:xfrm>
        <a:graphic>
          <a:graphicData uri="http://schemas.openxmlformats.org/drawingml/2006/table">
            <a:tbl>
              <a:tblPr firstRow="1" bandRow="1">
                <a:tableStyleId>{5C22544A-7EE6-4342-B048-85BDC9FD1C3A}</a:tableStyleId>
              </a:tblPr>
              <a:tblGrid>
                <a:gridCol w="2160172">
                  <a:extLst>
                    <a:ext uri="{9D8B030D-6E8A-4147-A177-3AD203B41FA5}">
                      <a16:colId xmlns:a16="http://schemas.microsoft.com/office/drawing/2014/main" xmlns="" val="20000"/>
                    </a:ext>
                  </a:extLst>
                </a:gridCol>
                <a:gridCol w="2087978">
                  <a:extLst>
                    <a:ext uri="{9D8B030D-6E8A-4147-A177-3AD203B41FA5}">
                      <a16:colId xmlns:a16="http://schemas.microsoft.com/office/drawing/2014/main" xmlns="" val="20001"/>
                    </a:ext>
                  </a:extLst>
                </a:gridCol>
              </a:tblGrid>
              <a:tr h="11525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dirty="0" smtClean="0">
                          <a:solidFill>
                            <a:schemeClr val="tx1"/>
                          </a:solidFill>
                        </a:rPr>
                        <a:t>Prof. </a:t>
                      </a:r>
                      <a:r>
                        <a:rPr lang="de-DE" sz="1600" dirty="0" err="1" smtClean="0">
                          <a:solidFill>
                            <a:schemeClr val="tx1"/>
                          </a:solidFill>
                        </a:rPr>
                        <a:t>Walper</a:t>
                      </a:r>
                      <a:r>
                        <a:rPr lang="de-DE" sz="1600" dirty="0" smtClean="0">
                          <a:solidFill>
                            <a:schemeClr val="tx1"/>
                          </a:solidFill>
                        </a:rPr>
                        <a:t>/ </a:t>
                      </a:r>
                      <a:r>
                        <a:rPr lang="de-DE" sz="1600" dirty="0" err="1" smtClean="0">
                          <a:solidFill>
                            <a:schemeClr val="tx1"/>
                          </a:solidFill>
                        </a:rPr>
                        <a:t>Gerleigner</a:t>
                      </a:r>
                      <a:r>
                        <a:rPr lang="de-DE" sz="1600" dirty="0" smtClean="0">
                          <a:solidFill>
                            <a:schemeClr val="tx1"/>
                          </a:solidFill>
                        </a:rPr>
                        <a:t>/ </a:t>
                      </a:r>
                      <a:r>
                        <a:rPr lang="de-DE" sz="1600" dirty="0" err="1" smtClean="0">
                          <a:solidFill>
                            <a:schemeClr val="tx1"/>
                          </a:solidFill>
                        </a:rPr>
                        <a:t>Guglhör-Rudan</a:t>
                      </a:r>
                      <a:r>
                        <a:rPr lang="de-DE" sz="1600" dirty="0" smtClean="0">
                          <a:solidFill>
                            <a:schemeClr val="tx1"/>
                          </a:solidFill>
                        </a:rPr>
                        <a:t>/ Hein/ Müller</a:t>
                      </a:r>
                    </a:p>
                  </a:txBody>
                  <a:tcPr marL="91463" marR="91463" marT="45729" marB="45729"/>
                </a:tc>
                <a:tc>
                  <a:txBody>
                    <a:bodyPr/>
                    <a:lstStyle/>
                    <a:p>
                      <a:r>
                        <a:rPr lang="de-DE" sz="1600" dirty="0" smtClean="0">
                          <a:solidFill>
                            <a:schemeClr val="tx1"/>
                          </a:solidFill>
                        </a:rPr>
                        <a:t>Prof.</a:t>
                      </a:r>
                      <a:r>
                        <a:rPr lang="de-DE" sz="1600" baseline="0" dirty="0" smtClean="0">
                          <a:solidFill>
                            <a:schemeClr val="tx1"/>
                          </a:solidFill>
                        </a:rPr>
                        <a:t> </a:t>
                      </a:r>
                      <a:r>
                        <a:rPr lang="de-DE" sz="1600" dirty="0" smtClean="0">
                          <a:solidFill>
                            <a:schemeClr val="tx1"/>
                          </a:solidFill>
                        </a:rPr>
                        <a:t>Stemmler/</a:t>
                      </a:r>
                      <a:r>
                        <a:rPr lang="de-DE" sz="1600" baseline="0" dirty="0" smtClean="0">
                          <a:solidFill>
                            <a:schemeClr val="tx1"/>
                          </a:solidFill>
                        </a:rPr>
                        <a:t> </a:t>
                      </a:r>
                      <a:r>
                        <a:rPr lang="de-DE" sz="1600" dirty="0" err="1" smtClean="0">
                          <a:solidFill>
                            <a:schemeClr val="tx1"/>
                          </a:solidFill>
                        </a:rPr>
                        <a:t>Schwaß</a:t>
                      </a:r>
                      <a:r>
                        <a:rPr lang="de-DE" sz="1600" dirty="0" smtClean="0">
                          <a:solidFill>
                            <a:schemeClr val="tx1"/>
                          </a:solidFill>
                        </a:rPr>
                        <a:t>/</a:t>
                      </a:r>
                      <a:r>
                        <a:rPr lang="de-DE" sz="1600" baseline="0" dirty="0" smtClean="0">
                          <a:solidFill>
                            <a:schemeClr val="tx1"/>
                          </a:solidFill>
                        </a:rPr>
                        <a:t> </a:t>
                      </a:r>
                      <a:r>
                        <a:rPr lang="de-DE" sz="1600" dirty="0" smtClean="0">
                          <a:solidFill>
                            <a:schemeClr val="tx1"/>
                          </a:solidFill>
                        </a:rPr>
                        <a:t>/Beck</a:t>
                      </a:r>
                      <a:endParaRPr lang="de-DE" sz="1600" dirty="0"/>
                    </a:p>
                  </a:txBody>
                  <a:tcPr marL="91463" marR="91463" marT="45729" marB="45729"/>
                </a:tc>
                <a:extLst>
                  <a:ext uri="{0D108BD9-81ED-4DB2-BD59-A6C34878D82A}">
                    <a16:rowId xmlns:a16="http://schemas.microsoft.com/office/drawing/2014/main" xmlns="" val="10000"/>
                  </a:ext>
                </a:extLst>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el 1"/>
          <p:cNvSpPr>
            <a:spLocks noGrp="1"/>
          </p:cNvSpPr>
          <p:nvPr>
            <p:ph type="title"/>
          </p:nvPr>
        </p:nvSpPr>
        <p:spPr>
          <a:xfrm>
            <a:off x="457200" y="0"/>
            <a:ext cx="8229600" cy="692150"/>
          </a:xfrm>
        </p:spPr>
        <p:txBody>
          <a:bodyPr/>
          <a:lstStyle/>
          <a:p>
            <a:r>
              <a:rPr lang="de-DE" altLang="de-DE" smtClean="0"/>
              <a:t/>
            </a:r>
            <a:br>
              <a:rPr lang="de-DE" altLang="de-DE" smtClean="0"/>
            </a:br>
            <a:r>
              <a:rPr lang="de-DE" altLang="de-DE" sz="2400" b="1" smtClean="0">
                <a:latin typeface="Arial Narrow" pitchFamily="34" charset="0"/>
              </a:rPr>
              <a:t>Evaluationsdesign (DJI/FAU 2015)</a:t>
            </a:r>
            <a:r>
              <a:rPr lang="de-DE" altLang="de-DE" sz="2400" b="1" smtClean="0"/>
              <a:t/>
            </a:r>
            <a:br>
              <a:rPr lang="de-DE" altLang="de-DE" sz="2400" b="1" smtClean="0"/>
            </a:br>
            <a:endParaRPr lang="de-DE" altLang="de-DE" sz="2400" b="1" smtClean="0"/>
          </a:p>
        </p:txBody>
      </p:sp>
      <p:sp>
        <p:nvSpPr>
          <p:cNvPr id="18435" name="Inhaltsplatzhalter 2"/>
          <p:cNvSpPr>
            <a:spLocks noGrp="1"/>
          </p:cNvSpPr>
          <p:nvPr>
            <p:ph idx="1"/>
          </p:nvPr>
        </p:nvSpPr>
        <p:spPr>
          <a:xfrm>
            <a:off x="323850" y="1243013"/>
            <a:ext cx="8229600" cy="5002212"/>
          </a:xfrm>
        </p:spPr>
        <p:txBody>
          <a:bodyPr/>
          <a:lstStyle/>
          <a:p>
            <a:pPr marL="0" indent="0">
              <a:buFontTx/>
              <a:buNone/>
            </a:pPr>
            <a:endParaRPr lang="de-DE" altLang="de-DE" smtClean="0"/>
          </a:p>
        </p:txBody>
      </p:sp>
      <p:sp>
        <p:nvSpPr>
          <p:cNvPr id="18436" name="Fußzeilenplatzhalter 3"/>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de-DE" altLang="de-DE" sz="1400" smtClean="0"/>
          </a:p>
        </p:txBody>
      </p:sp>
      <p:sp>
        <p:nvSpPr>
          <p:cNvPr id="18437" name="Foliennummernplatzhalt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03C7B91E-4255-41E0-9432-1DCF01ADC647}" type="slidenum">
              <a:rPr lang="de-DE" altLang="de-DE" sz="1400" smtClean="0"/>
              <a:pPr>
                <a:spcBef>
                  <a:spcPct val="0"/>
                </a:spcBef>
                <a:buFontTx/>
                <a:buNone/>
              </a:pPr>
              <a:t>13</a:t>
            </a:fld>
            <a:endParaRPr lang="de-DE" altLang="de-DE" sz="1400" smtClean="0"/>
          </a:p>
        </p:txBody>
      </p:sp>
      <p:pic>
        <p:nvPicPr>
          <p:cNvPr id="18438" name="Grafik 8"/>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0800" y="822325"/>
            <a:ext cx="9093200" cy="58118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p:cNvSpPr>
            <a:spLocks noGrp="1"/>
          </p:cNvSpPr>
          <p:nvPr>
            <p:ph type="title"/>
          </p:nvPr>
        </p:nvSpPr>
        <p:spPr/>
        <p:txBody>
          <a:bodyPr/>
          <a:lstStyle/>
          <a:p>
            <a:pPr algn="l"/>
            <a:r>
              <a:rPr lang="de-DE" altLang="de-DE" sz="2400" b="1" smtClean="0">
                <a:latin typeface="Arial Narrow" pitchFamily="34" charset="0"/>
              </a:rPr>
              <a:t>Die qualifizierten Elternbegleiterinnen und Elternbegleiter…</a:t>
            </a:r>
          </a:p>
        </p:txBody>
      </p:sp>
      <p:sp>
        <p:nvSpPr>
          <p:cNvPr id="19459" name="Inhaltsplatzhalter 2"/>
          <p:cNvSpPr>
            <a:spLocks noGrp="1"/>
          </p:cNvSpPr>
          <p:nvPr>
            <p:ph idx="1"/>
          </p:nvPr>
        </p:nvSpPr>
        <p:spPr>
          <a:xfrm>
            <a:off x="468313" y="1412875"/>
            <a:ext cx="8229600" cy="4525963"/>
          </a:xfrm>
        </p:spPr>
        <p:txBody>
          <a:bodyPr/>
          <a:lstStyle/>
          <a:p>
            <a:pPr lvl="1">
              <a:lnSpc>
                <a:spcPct val="114000"/>
              </a:lnSpc>
              <a:buSzPct val="120000"/>
              <a:buFont typeface="Symbol" pitchFamily="18" charset="2"/>
              <a:buChar char="-"/>
            </a:pPr>
            <a:r>
              <a:rPr lang="de-DE" altLang="de-DE" sz="2000" dirty="0" smtClean="0">
                <a:latin typeface="Arial Narrow" pitchFamily="34" charset="0"/>
              </a:rPr>
              <a:t>sind zu gut 96% weiblich</a:t>
            </a:r>
          </a:p>
          <a:p>
            <a:pPr lvl="1">
              <a:lnSpc>
                <a:spcPct val="114000"/>
              </a:lnSpc>
              <a:buSzPct val="120000"/>
              <a:buFont typeface="Symbol" pitchFamily="18" charset="2"/>
              <a:buChar char="-"/>
            </a:pPr>
            <a:r>
              <a:rPr lang="de-DE" altLang="de-DE" sz="2000" dirty="0" smtClean="0">
                <a:latin typeface="Arial Narrow" pitchFamily="34" charset="0"/>
              </a:rPr>
              <a:t>sind zu 93% in Deutschland geboren</a:t>
            </a:r>
          </a:p>
          <a:p>
            <a:pPr lvl="1">
              <a:lnSpc>
                <a:spcPct val="114000"/>
              </a:lnSpc>
              <a:buSzPct val="120000"/>
              <a:buFont typeface="Symbol" pitchFamily="18" charset="2"/>
              <a:buChar char="-"/>
            </a:pPr>
            <a:r>
              <a:rPr lang="de-DE" altLang="de-DE" sz="2000" dirty="0" smtClean="0">
                <a:latin typeface="Arial Narrow" pitchFamily="34" charset="0"/>
              </a:rPr>
              <a:t>sind insbesondere zwischen 35 und 50 Jahre alt</a:t>
            </a:r>
          </a:p>
          <a:p>
            <a:pPr lvl="1">
              <a:lnSpc>
                <a:spcPct val="114000"/>
              </a:lnSpc>
              <a:buSzPct val="120000"/>
              <a:buFont typeface="Symbol" pitchFamily="18" charset="2"/>
              <a:buChar char="-"/>
            </a:pPr>
            <a:r>
              <a:rPr lang="de-DE" altLang="de-DE" sz="2000" dirty="0" smtClean="0">
                <a:latin typeface="Arial Narrow" pitchFamily="34" charset="0"/>
              </a:rPr>
              <a:t>sind in Einrichtungen aus allen Bundesländern und Gemeindegrößen tätig</a:t>
            </a:r>
          </a:p>
          <a:p>
            <a:pPr lvl="1">
              <a:lnSpc>
                <a:spcPct val="114000"/>
              </a:lnSpc>
              <a:buSzPct val="120000"/>
              <a:buFont typeface="Symbol" pitchFamily="18" charset="2"/>
              <a:buChar char="-"/>
            </a:pPr>
            <a:r>
              <a:rPr lang="de-DE" altLang="de-DE" sz="2000" dirty="0" smtClean="0">
                <a:latin typeface="Arial Narrow" pitchFamily="34" charset="0"/>
              </a:rPr>
              <a:t>sind mehrheitlich ausgebildete Erzieher/innen (62%), haben ein Studium der Sozialpädagogik/Sozialen Arbeit (19%) oder der Erziehungswissenschaften (8%) absolviert</a:t>
            </a:r>
          </a:p>
          <a:p>
            <a:pPr lvl="1">
              <a:lnSpc>
                <a:spcPct val="114000"/>
              </a:lnSpc>
              <a:buSzPct val="120000"/>
              <a:buFont typeface="Symbol" pitchFamily="18" charset="2"/>
              <a:buChar char="-"/>
            </a:pPr>
            <a:r>
              <a:rPr lang="de-DE" altLang="de-DE" sz="2000" dirty="0" smtClean="0">
                <a:latin typeface="Arial Narrow" pitchFamily="34" charset="0"/>
              </a:rPr>
              <a:t>sind zu mehr als 86% zufrieden bis vollkommen zufrieden mit der Weiterqualifizierung</a:t>
            </a:r>
          </a:p>
          <a:p>
            <a:pPr lvl="1">
              <a:lnSpc>
                <a:spcPct val="114000"/>
              </a:lnSpc>
              <a:buSzPct val="120000"/>
              <a:buFont typeface="Symbol" pitchFamily="18" charset="2"/>
              <a:buChar char="-"/>
            </a:pPr>
            <a:r>
              <a:rPr lang="de-DE" altLang="de-DE" sz="2000" dirty="0" smtClean="0">
                <a:latin typeface="Arial Narrow" pitchFamily="34" charset="0"/>
              </a:rPr>
              <a:t>schätzen die hohe Praxisrelevanz der Qualifizierung: Vier von fünf der befragten Elternbegleiterinnen und Elternbegleitern erhielten viele nützliche und unmittelbar umsetzbare Anregungen für ihren Arbeitsalltag.  </a:t>
            </a:r>
          </a:p>
          <a:p>
            <a:endParaRPr lang="de-DE" altLang="de-DE" dirty="0" smtClean="0"/>
          </a:p>
        </p:txBody>
      </p:sp>
      <p:sp>
        <p:nvSpPr>
          <p:cNvPr id="19460" name="Fußzeilenplatzhalter 3"/>
          <p:cNvSpPr>
            <a:spLocks noGrp="1"/>
          </p:cNvSpPr>
          <p:nvPr>
            <p:ph type="ftr" sz="quarter" idx="11"/>
          </p:nvPr>
        </p:nvSpPr>
        <p:spPr>
          <a:xfrm>
            <a:off x="1042988" y="6126163"/>
            <a:ext cx="2895600" cy="4762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de-DE" altLang="de-DE" sz="1400" smtClean="0"/>
          </a:p>
        </p:txBody>
      </p:sp>
      <p:sp>
        <p:nvSpPr>
          <p:cNvPr id="19461" name="Foliennummernplatzhalt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147B7BA1-6918-4BA1-A96D-05F50AAAD849}" type="slidenum">
              <a:rPr lang="de-DE" altLang="de-DE" sz="1400" smtClean="0"/>
              <a:pPr>
                <a:spcBef>
                  <a:spcPct val="0"/>
                </a:spcBef>
                <a:buFontTx/>
                <a:buNone/>
              </a:pPr>
              <a:t>14</a:t>
            </a:fld>
            <a:endParaRPr lang="de-DE" altLang="de-DE" sz="14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el 1"/>
          <p:cNvSpPr>
            <a:spLocks noGrp="1"/>
          </p:cNvSpPr>
          <p:nvPr>
            <p:ph type="title"/>
          </p:nvPr>
        </p:nvSpPr>
        <p:spPr>
          <a:xfrm>
            <a:off x="87313" y="-52388"/>
            <a:ext cx="9144000" cy="908051"/>
          </a:xfrm>
        </p:spPr>
        <p:txBody>
          <a:bodyPr/>
          <a:lstStyle/>
          <a:p>
            <a:r>
              <a:rPr lang="de-DE" altLang="de-DE" sz="2400" b="1" smtClean="0">
                <a:latin typeface="Arial Narrow" pitchFamily="34" charset="0"/>
              </a:rPr>
              <a:t>Einrichtungen, in denen die EB tätig sind</a:t>
            </a:r>
          </a:p>
        </p:txBody>
      </p:sp>
      <p:sp>
        <p:nvSpPr>
          <p:cNvPr id="20483" name="Fußzeilenplatzhalter 3"/>
          <p:cNvSpPr>
            <a:spLocks noGrp="1"/>
          </p:cNvSpPr>
          <p:nvPr>
            <p:ph type="ftr" sz="quarter" idx="11"/>
          </p:nvPr>
        </p:nvSpPr>
        <p:spPr>
          <a:xfrm>
            <a:off x="107950" y="6126163"/>
            <a:ext cx="8578850" cy="59531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l">
              <a:spcBef>
                <a:spcPct val="0"/>
              </a:spcBef>
              <a:buFontTx/>
              <a:buNone/>
            </a:pPr>
            <a:r>
              <a:rPr lang="de-DE" altLang="de-DE" sz="1400" smtClean="0"/>
              <a:t>. </a:t>
            </a:r>
          </a:p>
        </p:txBody>
      </p:sp>
      <p:sp>
        <p:nvSpPr>
          <p:cNvPr id="20484" name="Foliennummernplatzhalt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493958CD-C8CE-44E1-B57B-B2BFFA12EB1F}" type="slidenum">
              <a:rPr lang="de-DE" altLang="de-DE" sz="1400" smtClean="0"/>
              <a:pPr>
                <a:spcBef>
                  <a:spcPct val="0"/>
                </a:spcBef>
                <a:buFontTx/>
                <a:buNone/>
              </a:pPr>
              <a:t>15</a:t>
            </a:fld>
            <a:endParaRPr lang="de-DE" altLang="de-DE" sz="1400" smtClean="0"/>
          </a:p>
        </p:txBody>
      </p:sp>
      <p:pic>
        <p:nvPicPr>
          <p:cNvPr id="20485" name="Picture 2"/>
          <p:cNvPicPr>
            <a:picLocks noGrp="1" noChangeAspect="1" noChangeArrowheads="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a:xfrm>
            <a:off x="1474788" y="1600200"/>
            <a:ext cx="6194425" cy="4525963"/>
          </a:xfr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p:cNvSpPr>
            <a:spLocks noGrp="1"/>
          </p:cNvSpPr>
          <p:nvPr>
            <p:ph type="title"/>
          </p:nvPr>
        </p:nvSpPr>
        <p:spPr>
          <a:xfrm>
            <a:off x="0" y="-171450"/>
            <a:ext cx="9144000" cy="1584325"/>
          </a:xfrm>
        </p:spPr>
        <p:txBody>
          <a:bodyPr/>
          <a:lstStyle/>
          <a:p>
            <a:r>
              <a:rPr lang="de-DE" altLang="de-DE" sz="2400" b="1" smtClean="0">
                <a:latin typeface="Arial Narrow" pitchFamily="34" charset="0"/>
              </a:rPr>
              <a:t>Kenntnisse der Qualifizierten zu allen drei Erhebungszeitpunkten </a:t>
            </a:r>
          </a:p>
        </p:txBody>
      </p:sp>
      <p:pic>
        <p:nvPicPr>
          <p:cNvPr id="21507" name="Inhaltsplatzhalter 5"/>
          <p:cNvPicPr>
            <a:picLocks noGrp="1" noChangeAspect="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a:xfrm>
            <a:off x="-180975" y="1125538"/>
            <a:ext cx="9721850" cy="5000625"/>
          </a:xfrm>
        </p:spPr>
      </p:pic>
      <p:sp>
        <p:nvSpPr>
          <p:cNvPr id="21508" name="Fußzeilenplatzhalter 3"/>
          <p:cNvSpPr>
            <a:spLocks noGrp="1"/>
          </p:cNvSpPr>
          <p:nvPr>
            <p:ph type="ftr" sz="quarter" idx="11"/>
          </p:nvPr>
        </p:nvSpPr>
        <p:spPr>
          <a:xfrm>
            <a:off x="107950" y="6245225"/>
            <a:ext cx="8064500" cy="4762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l">
              <a:spcBef>
                <a:spcPct val="0"/>
              </a:spcBef>
              <a:buFontTx/>
              <a:buNone/>
            </a:pPr>
            <a:r>
              <a:rPr lang="de-DE" altLang="de-DE" sz="1400" smtClean="0">
                <a:latin typeface="Arial Narrow" pitchFamily="34" charset="0"/>
              </a:rPr>
              <a:t>Anmerkungen: Die Frage lautete: „Wie gut oder schlecht sind Ihre Kenntnisse in diesen Bereichen?“  </a:t>
            </a:r>
            <a:br>
              <a:rPr lang="de-DE" altLang="de-DE" sz="1400" smtClean="0">
                <a:latin typeface="Arial Narrow" pitchFamily="34" charset="0"/>
              </a:rPr>
            </a:br>
            <a:r>
              <a:rPr lang="de-DE" altLang="de-DE" sz="1400" smtClean="0">
                <a:latin typeface="Arial Narrow" pitchFamily="34" charset="0"/>
              </a:rPr>
              <a:t>Fünfstufige Antwortskala (sehr gut bis sehr schlecht)</a:t>
            </a:r>
          </a:p>
        </p:txBody>
      </p:sp>
      <p:sp>
        <p:nvSpPr>
          <p:cNvPr id="21509" name="Foliennummernplatzhalt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3E23CC48-145F-4D8E-AA8E-D294CB6CC561}" type="slidenum">
              <a:rPr lang="de-DE" altLang="de-DE" sz="1400" smtClean="0"/>
              <a:pPr>
                <a:spcBef>
                  <a:spcPct val="0"/>
                </a:spcBef>
                <a:buFontTx/>
                <a:buNone/>
              </a:pPr>
              <a:t>16</a:t>
            </a:fld>
            <a:endParaRPr lang="de-DE" altLang="de-DE" sz="14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p:cNvSpPr>
            <a:spLocks noGrp="1"/>
          </p:cNvSpPr>
          <p:nvPr>
            <p:ph type="title"/>
          </p:nvPr>
        </p:nvSpPr>
        <p:spPr/>
        <p:txBody>
          <a:bodyPr/>
          <a:lstStyle/>
          <a:p>
            <a:pPr algn="l"/>
            <a:r>
              <a:rPr lang="de-DE" altLang="de-DE" sz="2400" b="1" smtClean="0">
                <a:latin typeface="Arial Narrow" pitchFamily="34" charset="0"/>
              </a:rPr>
              <a:t>Kenntnisse der Qualifizierten (Folie 16)</a:t>
            </a:r>
          </a:p>
        </p:txBody>
      </p:sp>
      <p:sp>
        <p:nvSpPr>
          <p:cNvPr id="22531" name="Inhaltsplatzhalter 2"/>
          <p:cNvSpPr>
            <a:spLocks noGrp="1"/>
          </p:cNvSpPr>
          <p:nvPr>
            <p:ph idx="1"/>
          </p:nvPr>
        </p:nvSpPr>
        <p:spPr>
          <a:xfrm>
            <a:off x="468313" y="1341438"/>
            <a:ext cx="8229600" cy="4525962"/>
          </a:xfrm>
        </p:spPr>
        <p:txBody>
          <a:bodyPr/>
          <a:lstStyle/>
          <a:p>
            <a:pPr lvl="1">
              <a:lnSpc>
                <a:spcPct val="114000"/>
              </a:lnSpc>
              <a:buSzPct val="120000"/>
              <a:buFont typeface="Symbol" pitchFamily="18" charset="2"/>
              <a:buChar char="-"/>
            </a:pPr>
            <a:r>
              <a:rPr lang="de-DE" altLang="de-DE" sz="2400" smtClean="0">
                <a:latin typeface="Arial Narrow" pitchFamily="34" charset="0"/>
              </a:rPr>
              <a:t>Die Kenntnisse konnten in allen acht analysierten Bereichen im Zuge der Teilnahme an der Qualifizierung erweitert werden.</a:t>
            </a:r>
          </a:p>
          <a:p>
            <a:pPr lvl="1">
              <a:lnSpc>
                <a:spcPct val="114000"/>
              </a:lnSpc>
              <a:buSzPct val="120000"/>
              <a:buFont typeface="Symbol" pitchFamily="18" charset="2"/>
              <a:buChar char="-"/>
            </a:pPr>
            <a:r>
              <a:rPr lang="de-DE" altLang="de-DE" sz="2400" smtClean="0">
                <a:latin typeface="Arial Narrow" pitchFamily="34" charset="0"/>
              </a:rPr>
              <a:t>In allen Bereichen (mit Ausnahme der Bildungsysteme der Bundesländer) berichten die EB nach der Qualifizierung über gute Kenntnisse.</a:t>
            </a:r>
          </a:p>
          <a:p>
            <a:pPr lvl="1">
              <a:lnSpc>
                <a:spcPct val="114000"/>
              </a:lnSpc>
              <a:buSzPct val="120000"/>
              <a:buFont typeface="Symbol" pitchFamily="18" charset="2"/>
              <a:buChar char="-"/>
            </a:pPr>
            <a:r>
              <a:rPr lang="de-DE" altLang="de-DE" sz="2400" smtClean="0">
                <a:latin typeface="Arial Narrow" pitchFamily="34" charset="0"/>
              </a:rPr>
              <a:t>Die höchsten Mittelwerte zeigen sich für den Bereich „Wertschätzung und Achtsamkeit in der Zusammenarbeit mit Eltern“. </a:t>
            </a:r>
          </a:p>
          <a:p>
            <a:pPr lvl="1">
              <a:lnSpc>
                <a:spcPct val="114000"/>
              </a:lnSpc>
              <a:buSzPct val="120000"/>
              <a:buFont typeface="Symbol" pitchFamily="18" charset="2"/>
              <a:buChar char="-"/>
            </a:pPr>
            <a:r>
              <a:rPr lang="de-DE" altLang="de-DE" sz="2400" smtClean="0">
                <a:latin typeface="Arial Narrow" pitchFamily="34" charset="0"/>
              </a:rPr>
              <a:t>Nachhaltiges Lernen: Auch beim Follow-Up, der Befragung circa 6 Monate nach der Weiterbildung, liegen die berichteten Kenntnisse höher als vor der Weiterbildung.  </a:t>
            </a:r>
          </a:p>
          <a:p>
            <a:endParaRPr lang="de-DE" altLang="de-DE" smtClean="0"/>
          </a:p>
        </p:txBody>
      </p:sp>
      <p:sp>
        <p:nvSpPr>
          <p:cNvPr id="22532" name="Fußzeilenplatzhalter 3"/>
          <p:cNvSpPr>
            <a:spLocks noGrp="1"/>
          </p:cNvSpPr>
          <p:nvPr>
            <p:ph type="ftr" sz="quarter" idx="11"/>
          </p:nvPr>
        </p:nvSpPr>
        <p:spPr>
          <a:xfrm>
            <a:off x="1042988" y="6126163"/>
            <a:ext cx="2895600" cy="4762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de-DE" altLang="de-DE" sz="1400" smtClean="0"/>
          </a:p>
        </p:txBody>
      </p:sp>
      <p:sp>
        <p:nvSpPr>
          <p:cNvPr id="22533" name="Foliennummernplatzhalt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774CC1E2-4BFE-4020-9BEA-3295A4BFA23F}" type="slidenum">
              <a:rPr lang="de-DE" altLang="de-DE" sz="1400" smtClean="0"/>
              <a:pPr>
                <a:spcBef>
                  <a:spcPct val="0"/>
                </a:spcBef>
                <a:buFontTx/>
                <a:buNone/>
              </a:pPr>
              <a:t>17</a:t>
            </a:fld>
            <a:endParaRPr lang="de-DE" altLang="de-DE" sz="14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el 1"/>
          <p:cNvSpPr>
            <a:spLocks noGrp="1"/>
          </p:cNvSpPr>
          <p:nvPr>
            <p:ph type="title"/>
          </p:nvPr>
        </p:nvSpPr>
        <p:spPr>
          <a:xfrm>
            <a:off x="87313" y="-52388"/>
            <a:ext cx="9144000" cy="908051"/>
          </a:xfrm>
        </p:spPr>
        <p:txBody>
          <a:bodyPr/>
          <a:lstStyle/>
          <a:p>
            <a:r>
              <a:rPr lang="de-DE" altLang="de-DE" sz="2400" b="1" smtClean="0">
                <a:latin typeface="Arial Narrow" pitchFamily="34" charset="0"/>
              </a:rPr>
              <a:t>Realisierte Integration der Qualifizierungsinhalte in den Arbeitsalltag</a:t>
            </a:r>
          </a:p>
        </p:txBody>
      </p:sp>
      <p:pic>
        <p:nvPicPr>
          <p:cNvPr id="23555" name="Inhaltsplatzhalter 5"/>
          <p:cNvPicPr>
            <a:picLocks noGrp="1" noChangeAspect="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a:xfrm>
            <a:off x="-180975" y="765175"/>
            <a:ext cx="9324975" cy="5360988"/>
          </a:xfrm>
        </p:spPr>
      </p:pic>
      <p:sp>
        <p:nvSpPr>
          <p:cNvPr id="23556" name="Fußzeilenplatzhalter 3"/>
          <p:cNvSpPr>
            <a:spLocks noGrp="1"/>
          </p:cNvSpPr>
          <p:nvPr>
            <p:ph type="ftr" sz="quarter" idx="11"/>
          </p:nvPr>
        </p:nvSpPr>
        <p:spPr>
          <a:xfrm>
            <a:off x="107950" y="6126163"/>
            <a:ext cx="8578850" cy="59531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l">
              <a:spcBef>
                <a:spcPct val="0"/>
              </a:spcBef>
              <a:buFontTx/>
              <a:buNone/>
            </a:pPr>
            <a:r>
              <a:rPr lang="de-DE" altLang="de-DE" sz="1400" smtClean="0">
                <a:latin typeface="Arial Narrow" pitchFamily="34" charset="0"/>
              </a:rPr>
              <a:t>Anmerkungen: Die Frage lautete: „ Wie viel von dem, was Sie in der Qualifizierung zu diesen Themen gelernt haben, haben Sie in Ihren Arbeitsinhalt integriert?“ Fünfstufige Antwortskale (sehr viel bis überhaupt nichts), Aufgrund von Rundungen summieren sich die Anteilswerte nicht immer auf 100 Prozent. </a:t>
            </a:r>
          </a:p>
        </p:txBody>
      </p:sp>
      <p:sp>
        <p:nvSpPr>
          <p:cNvPr id="23557" name="Foliennummernplatzhalt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9064F045-84BF-490B-85F3-16DB9BE062B8}" type="slidenum">
              <a:rPr lang="de-DE" altLang="de-DE" sz="1400" smtClean="0"/>
              <a:pPr>
                <a:spcBef>
                  <a:spcPct val="0"/>
                </a:spcBef>
                <a:buFontTx/>
                <a:buNone/>
              </a:pPr>
              <a:t>18</a:t>
            </a:fld>
            <a:endParaRPr lang="de-DE" altLang="de-DE" sz="14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el 1"/>
          <p:cNvSpPr>
            <a:spLocks noGrp="1"/>
          </p:cNvSpPr>
          <p:nvPr>
            <p:ph type="title"/>
          </p:nvPr>
        </p:nvSpPr>
        <p:spPr/>
        <p:txBody>
          <a:bodyPr/>
          <a:lstStyle/>
          <a:p>
            <a:pPr algn="l"/>
            <a:r>
              <a:rPr lang="de-DE" altLang="de-DE" sz="2400" b="1" smtClean="0">
                <a:latin typeface="Arial Narrow" pitchFamily="34" charset="0"/>
              </a:rPr>
              <a:t>Einschätzung der Praxisrelevanz der Qualifizierung (Folie 18)</a:t>
            </a:r>
          </a:p>
        </p:txBody>
      </p:sp>
      <p:sp>
        <p:nvSpPr>
          <p:cNvPr id="24579" name="Inhaltsplatzhalter 2"/>
          <p:cNvSpPr>
            <a:spLocks noGrp="1"/>
          </p:cNvSpPr>
          <p:nvPr>
            <p:ph idx="1"/>
          </p:nvPr>
        </p:nvSpPr>
        <p:spPr/>
        <p:txBody>
          <a:bodyPr/>
          <a:lstStyle/>
          <a:p>
            <a:pPr lvl="1">
              <a:lnSpc>
                <a:spcPct val="114000"/>
              </a:lnSpc>
              <a:buSzPct val="120000"/>
              <a:buFont typeface="Symbol" pitchFamily="18" charset="2"/>
              <a:buChar char="-"/>
            </a:pPr>
            <a:r>
              <a:rPr lang="de-DE" altLang="de-DE" sz="2400" smtClean="0">
                <a:latin typeface="Arial Narrow" pitchFamily="34" charset="0"/>
              </a:rPr>
              <a:t>Am stärksten konnte Kenntnisse und Kompetenzen zu „Wertschätzung und Achtsamkeit in der Zusammenarbeit mit Eltern“ in den Arbeitsalltag umgesetzt werden (von 86% der Befragten).</a:t>
            </a:r>
          </a:p>
          <a:p>
            <a:pPr lvl="1">
              <a:lnSpc>
                <a:spcPct val="114000"/>
              </a:lnSpc>
              <a:buSzPct val="120000"/>
              <a:buFont typeface="Symbol" pitchFamily="18" charset="2"/>
              <a:buChar char="-"/>
            </a:pPr>
            <a:r>
              <a:rPr lang="de-DE" altLang="de-DE" sz="2400" smtClean="0">
                <a:latin typeface="Arial Narrow" pitchFamily="34" charset="0"/>
              </a:rPr>
              <a:t>Es folgten Kenntnisse zu „Kommunikationsmodellen, Beratungsformen und -techniken“ (72%).</a:t>
            </a:r>
          </a:p>
          <a:p>
            <a:pPr lvl="1">
              <a:lnSpc>
                <a:spcPct val="114000"/>
              </a:lnSpc>
              <a:buSzPct val="120000"/>
              <a:buFont typeface="Symbol" pitchFamily="18" charset="2"/>
              <a:buChar char="-"/>
            </a:pPr>
            <a:r>
              <a:rPr lang="de-DE" altLang="de-DE" sz="2400" smtClean="0">
                <a:latin typeface="Arial Narrow" pitchFamily="34" charset="0"/>
              </a:rPr>
              <a:t>Differenzierte Befunde ergeben sich je nach Position der Fachkräfte und Einrichtungsart.</a:t>
            </a:r>
          </a:p>
          <a:p>
            <a:endParaRPr lang="de-DE" altLang="de-DE" smtClean="0"/>
          </a:p>
        </p:txBody>
      </p:sp>
      <p:sp>
        <p:nvSpPr>
          <p:cNvPr id="24580" name="Fußzeilenplatzhalter 3"/>
          <p:cNvSpPr>
            <a:spLocks noGrp="1"/>
          </p:cNvSpPr>
          <p:nvPr>
            <p:ph type="ftr" sz="quarter" idx="11"/>
          </p:nvPr>
        </p:nvSpPr>
        <p:spPr>
          <a:xfrm>
            <a:off x="1042988" y="6126163"/>
            <a:ext cx="2895600" cy="4762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de-DE" altLang="de-DE" sz="1400" smtClean="0"/>
          </a:p>
        </p:txBody>
      </p:sp>
      <p:sp>
        <p:nvSpPr>
          <p:cNvPr id="24581" name="Foliennummernplatzhalt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4791D6B0-A6AB-4256-AA0D-948165F3D57B}" type="slidenum">
              <a:rPr lang="de-DE" altLang="de-DE" sz="1400" smtClean="0"/>
              <a:pPr>
                <a:spcBef>
                  <a:spcPct val="0"/>
                </a:spcBef>
                <a:buFontTx/>
                <a:buNone/>
              </a:pPr>
              <a:t>19</a:t>
            </a:fld>
            <a:endParaRPr lang="de-DE" altLang="de-DE" sz="14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a:xfrm>
            <a:off x="179388" y="188913"/>
            <a:ext cx="8589962" cy="1862137"/>
          </a:xfrm>
        </p:spPr>
        <p:txBody>
          <a:bodyPr anchor="t"/>
          <a:lstStyle/>
          <a:p>
            <a:r>
              <a:rPr lang="de-DE" altLang="de-DE" sz="2400" b="1" dirty="0" smtClean="0">
                <a:latin typeface="Arial Narrow" pitchFamily="34" charset="0"/>
              </a:rPr>
              <a:t>„Elternchance II“ – Familien früh für Bildung gewinnen </a:t>
            </a:r>
          </a:p>
        </p:txBody>
      </p:sp>
      <p:sp>
        <p:nvSpPr>
          <p:cNvPr id="5123" name="Inhaltsplatzhalter 2"/>
          <p:cNvSpPr>
            <a:spLocks noGrp="1"/>
          </p:cNvSpPr>
          <p:nvPr>
            <p:ph sz="quarter" idx="4294967295"/>
          </p:nvPr>
        </p:nvSpPr>
        <p:spPr>
          <a:xfrm>
            <a:off x="179388" y="1268413"/>
            <a:ext cx="8785225" cy="4824412"/>
          </a:xfrm>
        </p:spPr>
        <p:txBody>
          <a:bodyPr/>
          <a:lstStyle/>
          <a:p>
            <a:pPr marL="0" indent="0">
              <a:lnSpc>
                <a:spcPct val="90000"/>
              </a:lnSpc>
              <a:spcBef>
                <a:spcPts val="1200"/>
              </a:spcBef>
              <a:buFontTx/>
              <a:buNone/>
              <a:defRPr/>
            </a:pPr>
            <a:r>
              <a:rPr lang="de-DE" altLang="de-DE" sz="2400" b="1" dirty="0" smtClean="0">
                <a:latin typeface="Arial Narrow" panose="020B0506020202030204" pitchFamily="34" charset="0"/>
              </a:rPr>
              <a:t>Gliederung</a:t>
            </a:r>
          </a:p>
          <a:p>
            <a:pPr marL="0" indent="0">
              <a:lnSpc>
                <a:spcPct val="90000"/>
              </a:lnSpc>
              <a:spcBef>
                <a:spcPts val="1200"/>
              </a:spcBef>
              <a:buFontTx/>
              <a:buNone/>
              <a:defRPr/>
            </a:pPr>
            <a:endParaRPr lang="de-DE" altLang="de-DE" sz="2000" b="1" dirty="0" smtClean="0">
              <a:latin typeface="Arial Narrow" panose="020B0506020202030204" pitchFamily="34" charset="0"/>
            </a:endParaRPr>
          </a:p>
          <a:p>
            <a:pPr marL="800100" lvl="1" indent="-342900">
              <a:lnSpc>
                <a:spcPct val="90000"/>
              </a:lnSpc>
              <a:buFontTx/>
              <a:buAutoNum type="arabicPeriod"/>
              <a:defRPr/>
            </a:pPr>
            <a:r>
              <a:rPr lang="de-DE" altLang="de-DE" sz="2400" dirty="0" smtClean="0">
                <a:latin typeface="Arial Narrow" panose="020B0506020202030204" pitchFamily="34" charset="0"/>
              </a:rPr>
              <a:t>Warum Elternbegleitung? </a:t>
            </a:r>
          </a:p>
          <a:p>
            <a:pPr marL="800100" lvl="1" indent="-342900">
              <a:lnSpc>
                <a:spcPct val="90000"/>
              </a:lnSpc>
              <a:buFontTx/>
              <a:buAutoNum type="arabicPeriod"/>
              <a:defRPr/>
            </a:pPr>
            <a:endParaRPr lang="de-DE" altLang="de-DE" sz="2400" dirty="0" smtClean="0">
              <a:latin typeface="Arial Narrow" panose="020B0506020202030204" pitchFamily="34" charset="0"/>
            </a:endParaRPr>
          </a:p>
          <a:p>
            <a:pPr marL="800100" lvl="1" indent="-342900">
              <a:lnSpc>
                <a:spcPct val="90000"/>
              </a:lnSpc>
              <a:buFontTx/>
              <a:buAutoNum type="arabicPeriod"/>
              <a:defRPr/>
            </a:pPr>
            <a:r>
              <a:rPr lang="de-DE" altLang="de-DE" sz="2400" dirty="0" smtClean="0">
                <a:latin typeface="Arial Narrow" panose="020B0506020202030204" pitchFamily="34" charset="0"/>
              </a:rPr>
              <a:t>Ausgewählte Evaluationsbefunde zu „Elternchance ist Kinderchance“ (2011-2014)</a:t>
            </a:r>
          </a:p>
          <a:p>
            <a:pPr marL="800100" lvl="1" indent="-342900">
              <a:lnSpc>
                <a:spcPct val="90000"/>
              </a:lnSpc>
              <a:buFontTx/>
              <a:buAutoNum type="arabicPeriod"/>
              <a:defRPr/>
            </a:pPr>
            <a:endParaRPr lang="de-DE" altLang="de-DE" sz="2400" dirty="0" smtClean="0">
              <a:latin typeface="Arial Narrow" panose="020B0506020202030204" pitchFamily="34" charset="0"/>
            </a:endParaRPr>
          </a:p>
          <a:p>
            <a:pPr marL="800100" lvl="1" indent="-342900">
              <a:lnSpc>
                <a:spcPct val="90000"/>
              </a:lnSpc>
              <a:buFontTx/>
              <a:buAutoNum type="arabicPeriod"/>
              <a:defRPr/>
            </a:pPr>
            <a:r>
              <a:rPr lang="de-DE" altLang="de-DE" sz="2400" dirty="0" smtClean="0">
                <a:latin typeface="Arial Narrow" panose="020B0506020202030204" pitchFamily="34" charset="0"/>
              </a:rPr>
              <a:t>Das Programm „Elternchance II“  (2015-2020)</a:t>
            </a:r>
          </a:p>
          <a:p>
            <a:pPr marL="800100" lvl="1" indent="-342900">
              <a:lnSpc>
                <a:spcPct val="90000"/>
              </a:lnSpc>
              <a:buFontTx/>
              <a:buAutoNum type="arabicPeriod"/>
              <a:defRPr/>
            </a:pPr>
            <a:endParaRPr lang="de-DE" altLang="de-DE" sz="2400" dirty="0" smtClean="0">
              <a:latin typeface="Arial Narrow" panose="020B0506020202030204" pitchFamily="34" charset="0"/>
            </a:endParaRPr>
          </a:p>
          <a:p>
            <a:pPr marL="800100" lvl="1" indent="-342900">
              <a:lnSpc>
                <a:spcPct val="90000"/>
              </a:lnSpc>
              <a:buFontTx/>
              <a:buAutoNum type="arabicPeriod"/>
              <a:defRPr/>
            </a:pPr>
            <a:r>
              <a:rPr lang="de-DE" altLang="de-DE" sz="2400" dirty="0" smtClean="0">
                <a:latin typeface="Arial Narrow" panose="020B0506020202030204" pitchFamily="34" charset="0"/>
              </a:rPr>
              <a:t>Fazit</a:t>
            </a:r>
          </a:p>
          <a:p>
            <a:pPr marL="857250" lvl="2" indent="0">
              <a:lnSpc>
                <a:spcPct val="90000"/>
              </a:lnSpc>
              <a:buFontTx/>
              <a:buNone/>
              <a:defRPr/>
            </a:pPr>
            <a:endParaRPr lang="de-DE" altLang="de-DE" dirty="0" smtClean="0"/>
          </a:p>
          <a:p>
            <a:pPr marL="457200" lvl="1" indent="0">
              <a:lnSpc>
                <a:spcPct val="90000"/>
              </a:lnSpc>
              <a:buFontTx/>
              <a:buNone/>
              <a:defRPr/>
            </a:pPr>
            <a:endParaRPr lang="de-DE" altLang="de-DE" sz="2400" dirty="0" smtClean="0">
              <a:latin typeface="Arial Narrow" panose="020B0606020202030204" pitchFamily="34" charset="0"/>
            </a:endParaRPr>
          </a:p>
          <a:p>
            <a:pPr marL="0" indent="0">
              <a:lnSpc>
                <a:spcPct val="90000"/>
              </a:lnSpc>
              <a:defRPr/>
            </a:pPr>
            <a:endParaRPr lang="de-DE" altLang="de-DE" sz="2400" dirty="0" smtClean="0"/>
          </a:p>
          <a:p>
            <a:pPr marL="0" indent="0">
              <a:lnSpc>
                <a:spcPct val="90000"/>
              </a:lnSpc>
              <a:defRPr/>
            </a:pPr>
            <a:endParaRPr lang="de-DE" altLang="de-DE" sz="2400" dirty="0" smtClean="0"/>
          </a:p>
          <a:p>
            <a:pPr marL="800100" lvl="1" indent="-342900">
              <a:lnSpc>
                <a:spcPct val="90000"/>
              </a:lnSpc>
              <a:defRPr/>
            </a:pPr>
            <a:endParaRPr lang="de-DE" altLang="de-DE" sz="1500" dirty="0" smtClean="0">
              <a:latin typeface="Arial Narrow" panose="020B060602020203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1"/>
          <p:cNvSpPr>
            <a:spLocks noGrp="1"/>
          </p:cNvSpPr>
          <p:nvPr>
            <p:ph type="title"/>
          </p:nvPr>
        </p:nvSpPr>
        <p:spPr/>
        <p:txBody>
          <a:bodyPr/>
          <a:lstStyle/>
          <a:p>
            <a:pPr algn="l"/>
            <a:r>
              <a:rPr lang="de-DE" altLang="de-DE" sz="2400" b="1" smtClean="0">
                <a:latin typeface="Arial Narrow" pitchFamily="34" charset="0"/>
              </a:rPr>
              <a:t>Qualitative Befunde: Umsetzung von Kenntnissen und Kompetenzen in den Arbeitsalltag</a:t>
            </a:r>
          </a:p>
        </p:txBody>
      </p:sp>
      <p:sp>
        <p:nvSpPr>
          <p:cNvPr id="25603" name="Fußzeilenplatzhalter 3"/>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de-DE" altLang="de-DE" sz="1400" smtClean="0"/>
          </a:p>
        </p:txBody>
      </p:sp>
      <p:sp>
        <p:nvSpPr>
          <p:cNvPr id="25604" name="Foliennummernplatzhalt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102373E8-244F-4341-B87B-764C3C8D3180}" type="slidenum">
              <a:rPr lang="de-DE" altLang="de-DE" sz="1400" smtClean="0"/>
              <a:pPr>
                <a:spcBef>
                  <a:spcPct val="0"/>
                </a:spcBef>
                <a:buFontTx/>
                <a:buNone/>
              </a:pPr>
              <a:t>20</a:t>
            </a:fld>
            <a:endParaRPr lang="de-DE" altLang="de-DE" sz="1400" smtClean="0"/>
          </a:p>
        </p:txBody>
      </p:sp>
      <p:sp>
        <p:nvSpPr>
          <p:cNvPr id="25605" name="Textfeld 1"/>
          <p:cNvSpPr txBox="1">
            <a:spLocks noChangeArrowheads="1"/>
          </p:cNvSpPr>
          <p:nvPr/>
        </p:nvSpPr>
        <p:spPr bwMode="auto">
          <a:xfrm>
            <a:off x="539750" y="1804988"/>
            <a:ext cx="7993063" cy="2678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de-DE" altLang="de-DE" sz="2400">
                <a:latin typeface="Arial Narrow" pitchFamily="34" charset="0"/>
              </a:rPr>
              <a:t>„Wenn mich vorher jemand gefragt hätte, da hätte ich gesagt: ‚Ach, Elterngespräche habe ich schon geführt, haben wir doch schon immer gemacht.‘ Aber dass das eher so aus dem Bauch heraus und nicht zielgerichtet und nicht lösungsorientiert war, das hätte ich gar nicht wahrgenommen, das war auch nicht wirklich klar. Absolut nicht und da hat sich wirklich enorm was verändert“ </a:t>
            </a:r>
            <a:r>
              <a:rPr lang="de-DE" altLang="de-DE" sz="2400" i="1">
                <a:latin typeface="Arial Narrow" pitchFamily="34" charset="0"/>
              </a:rPr>
              <a:t>(Erzieherin in einem kommunalen Familienbüro)</a:t>
            </a:r>
            <a:r>
              <a:rPr lang="de-DE" altLang="de-DE" sz="2400">
                <a:latin typeface="Arial Narrow" pitchFamily="34" charset="0"/>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p:txBody>
          <a:bodyPr/>
          <a:lstStyle/>
          <a:p>
            <a:r>
              <a:rPr lang="de-DE" altLang="de-DE" sz="2400" b="1" smtClean="0">
                <a:latin typeface="Arial Narrow" pitchFamily="34" charset="0"/>
              </a:rPr>
              <a:t>Hindernisse beim Praxistransfer</a:t>
            </a:r>
          </a:p>
        </p:txBody>
      </p:sp>
      <p:sp>
        <p:nvSpPr>
          <p:cNvPr id="26627" name="Fußzeilenplatzhalter 3"/>
          <p:cNvSpPr>
            <a:spLocks noGrp="1"/>
          </p:cNvSpPr>
          <p:nvPr>
            <p:ph type="ftr" sz="quarter" idx="11"/>
          </p:nvPr>
        </p:nvSpPr>
        <p:spPr>
          <a:xfrm>
            <a:off x="0" y="6126163"/>
            <a:ext cx="8748713" cy="59531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a:r>
              <a:rPr lang="de-DE" altLang="de-DE" i="1" smtClean="0">
                <a:latin typeface="Arial Narrow" pitchFamily="34" charset="0"/>
              </a:rPr>
              <a:t>Quelle</a:t>
            </a:r>
            <a:r>
              <a:rPr lang="de-DE" altLang="de-DE" smtClean="0">
                <a:latin typeface="Arial Narrow" pitchFamily="34" charset="0"/>
              </a:rPr>
              <a:t>: Onlinebefragung der Qualifizierungsteilnehmer/innen, Follow-up, </a:t>
            </a:r>
            <a:r>
              <a:rPr lang="de-DE" altLang="de-DE" i="1" smtClean="0">
                <a:latin typeface="Arial Narrow" pitchFamily="34" charset="0"/>
              </a:rPr>
              <a:t>n</a:t>
            </a:r>
            <a:r>
              <a:rPr lang="de-DE" altLang="de-DE" smtClean="0">
                <a:latin typeface="Arial Narrow" pitchFamily="34" charset="0"/>
              </a:rPr>
              <a:t> = 417.</a:t>
            </a:r>
          </a:p>
          <a:p>
            <a:pPr algn="l"/>
            <a:r>
              <a:rPr lang="de-DE" altLang="de-DE" i="1" smtClean="0">
                <a:latin typeface="Arial Narrow" pitchFamily="34" charset="0"/>
              </a:rPr>
              <a:t>Anmerkungen.</a:t>
            </a:r>
            <a:r>
              <a:rPr lang="de-DE" altLang="de-DE" smtClean="0">
                <a:latin typeface="Arial Narrow" pitchFamily="34" charset="0"/>
              </a:rPr>
              <a:t> Die Frage lautete: „Was erschwert Ihre Arbeit als Elternbegleiter/in? (Mehrfachantworten möglich)“</a:t>
            </a:r>
          </a:p>
          <a:p>
            <a:endParaRPr lang="de-DE" altLang="de-DE" smtClean="0"/>
          </a:p>
        </p:txBody>
      </p:sp>
      <p:sp>
        <p:nvSpPr>
          <p:cNvPr id="26628" name="Foliennummernplatzhalt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B537C8C5-6ED6-4248-BEF2-8F04568E013D}" type="slidenum">
              <a:rPr lang="de-DE" altLang="de-DE" sz="1400" smtClean="0"/>
              <a:pPr>
                <a:spcBef>
                  <a:spcPct val="0"/>
                </a:spcBef>
                <a:buFontTx/>
                <a:buNone/>
              </a:pPr>
              <a:t>21</a:t>
            </a:fld>
            <a:endParaRPr lang="de-DE" altLang="de-DE" sz="1400" smtClean="0"/>
          </a:p>
        </p:txBody>
      </p:sp>
      <p:graphicFrame>
        <p:nvGraphicFramePr>
          <p:cNvPr id="7" name="Inhaltsplatzhalter 6"/>
          <p:cNvGraphicFramePr>
            <a:graphicFrameLocks noGrp="1"/>
          </p:cNvGraphicFramePr>
          <p:nvPr>
            <p:ph idx="1"/>
          </p:nvPr>
        </p:nvGraphicFramePr>
        <p:xfrm>
          <a:off x="457200" y="1268760"/>
          <a:ext cx="8229600" cy="485740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51520" y="404664"/>
            <a:ext cx="8229600" cy="5725815"/>
          </a:xfrm>
        </p:spPr>
        <p:txBody>
          <a:bodyPr/>
          <a:lstStyle/>
          <a:p>
            <a:pPr marL="0" lvl="1" indent="0">
              <a:spcBef>
                <a:spcPts val="1200"/>
              </a:spcBef>
              <a:buClr>
                <a:srgbClr val="0070C0"/>
              </a:buClr>
              <a:buSzPct val="120000"/>
              <a:buFontTx/>
              <a:buNone/>
              <a:defRPr/>
            </a:pPr>
            <a:r>
              <a:rPr lang="de-DE" sz="2400" b="1" dirty="0" smtClean="0">
                <a:latin typeface="Arial Narrow" panose="020B0506020202030204" pitchFamily="34" charset="0"/>
                <a:cs typeface="Arial" pitchFamily="34" charset="0"/>
              </a:rPr>
              <a:t>Die begleiteten Eltern…</a:t>
            </a:r>
          </a:p>
          <a:p>
            <a:pPr lvl="1">
              <a:lnSpc>
                <a:spcPct val="114000"/>
              </a:lnSpc>
              <a:buSzPct val="120000"/>
              <a:buFont typeface="Symbol" pitchFamily="18" charset="2"/>
              <a:buChar char="-"/>
              <a:defRPr/>
            </a:pPr>
            <a:r>
              <a:rPr lang="de-DE" sz="2000" dirty="0">
                <a:latin typeface="Arial Narrow" panose="020B0506020202030204" pitchFamily="34" charset="0"/>
              </a:rPr>
              <a:t>sind überwiegend Mütter (95%)</a:t>
            </a:r>
          </a:p>
          <a:p>
            <a:pPr lvl="1">
              <a:lnSpc>
                <a:spcPct val="114000"/>
              </a:lnSpc>
              <a:buSzPct val="120000"/>
              <a:buFont typeface="Symbol" pitchFamily="18" charset="2"/>
              <a:buChar char="-"/>
              <a:defRPr/>
            </a:pPr>
            <a:r>
              <a:rPr lang="de-DE" sz="2000" dirty="0">
                <a:latin typeface="Arial Narrow" panose="020B0506020202030204" pitchFamily="34" charset="0"/>
              </a:rPr>
              <a:t>sind zwischen 20 und 57 Jahren alt (im Durchschnitt 34 Jahre)</a:t>
            </a:r>
          </a:p>
          <a:p>
            <a:pPr lvl="1">
              <a:lnSpc>
                <a:spcPct val="114000"/>
              </a:lnSpc>
              <a:buSzPct val="120000"/>
              <a:buFont typeface="Symbol" pitchFamily="18" charset="2"/>
              <a:buChar char="-"/>
              <a:defRPr/>
            </a:pPr>
            <a:r>
              <a:rPr lang="de-DE" sz="2000" dirty="0">
                <a:latin typeface="Arial Narrow" panose="020B0506020202030204" pitchFamily="34" charset="0"/>
              </a:rPr>
              <a:t>leben mit durchschnittlich zwei Kindern im Haushalt zusammen (Min = 1, Max = 8); das </a:t>
            </a:r>
            <a:r>
              <a:rPr lang="de-DE" sz="2000" dirty="0" err="1">
                <a:latin typeface="Arial Narrow" pitchFamily="34" charset="0"/>
              </a:rPr>
              <a:t>Zielkind</a:t>
            </a:r>
            <a:r>
              <a:rPr lang="de-DE" sz="2000" dirty="0">
                <a:latin typeface="Arial Narrow" pitchFamily="34" charset="0"/>
              </a:rPr>
              <a:t> ist im Durchschnitt 4 Jahre alt</a:t>
            </a:r>
          </a:p>
          <a:p>
            <a:pPr lvl="1">
              <a:lnSpc>
                <a:spcPct val="114000"/>
              </a:lnSpc>
              <a:buSzPct val="120000"/>
              <a:buFont typeface="Symbol" pitchFamily="18" charset="2"/>
              <a:buChar char="-"/>
              <a:defRPr/>
            </a:pPr>
            <a:r>
              <a:rPr lang="de-DE" sz="2000" dirty="0">
                <a:latin typeface="Arial Narrow" pitchFamily="34" charset="0"/>
              </a:rPr>
              <a:t>sind mehrheitlich verheiratet mit Partner zusammenlebend (72%)</a:t>
            </a:r>
          </a:p>
          <a:p>
            <a:pPr lvl="1">
              <a:lnSpc>
                <a:spcPct val="114000"/>
              </a:lnSpc>
              <a:buSzPct val="120000"/>
              <a:buFont typeface="Symbol" pitchFamily="18" charset="2"/>
              <a:buChar char="-"/>
              <a:defRPr/>
            </a:pPr>
            <a:r>
              <a:rPr lang="de-DE" sz="2000" dirty="0">
                <a:latin typeface="Arial Narrow" pitchFamily="34" charset="0"/>
              </a:rPr>
              <a:t>sind knapp zur Hälfte erwerbstätig, überwiegend in Teilzeit</a:t>
            </a:r>
          </a:p>
          <a:p>
            <a:pPr lvl="1">
              <a:lnSpc>
                <a:spcPct val="114000"/>
              </a:lnSpc>
              <a:buSzPct val="120000"/>
              <a:buFont typeface="Symbol" pitchFamily="18" charset="2"/>
              <a:buChar char="-"/>
              <a:defRPr/>
            </a:pPr>
            <a:r>
              <a:rPr lang="de-DE" sz="2000" dirty="0">
                <a:latin typeface="Arial Narrow" pitchFamily="34" charset="0"/>
              </a:rPr>
              <a:t>haben oftmals einen Migrationshintergrund (39%), jedoch seltener mit eigener Migrationserfahrung (ca. 30%)</a:t>
            </a:r>
          </a:p>
          <a:p>
            <a:pPr lvl="1">
              <a:lnSpc>
                <a:spcPct val="114000"/>
              </a:lnSpc>
              <a:buSzPct val="120000"/>
              <a:buFont typeface="Symbol" pitchFamily="18" charset="2"/>
              <a:buChar char="-"/>
              <a:defRPr/>
            </a:pPr>
            <a:r>
              <a:rPr lang="de-DE" sz="2000" dirty="0">
                <a:latin typeface="Arial Narrow" pitchFamily="34" charset="0"/>
              </a:rPr>
              <a:t>haben ein durchschnittliches Nettoeinkommen von 2.700 Euro; 26% Prozent der befragten Eltern wurden als armutsgefährdet eingestuft</a:t>
            </a:r>
          </a:p>
          <a:p>
            <a:pPr lvl="1">
              <a:lnSpc>
                <a:spcPct val="114000"/>
              </a:lnSpc>
              <a:buSzPct val="120000"/>
              <a:buFont typeface="Symbol" pitchFamily="18" charset="2"/>
              <a:buChar char="-"/>
              <a:defRPr/>
            </a:pPr>
            <a:r>
              <a:rPr lang="de-DE" sz="2000" dirty="0">
                <a:latin typeface="Arial Narrow" pitchFamily="34" charset="0"/>
              </a:rPr>
              <a:t>verfügen über einen Hochschul-/Fachhochschulabschluss (25%)  oder einen anderen Ausbildungsabschluss  (65</a:t>
            </a:r>
            <a:r>
              <a:rPr lang="de-DE" sz="2000" dirty="0" smtClean="0">
                <a:latin typeface="Arial Narrow" pitchFamily="34" charset="0"/>
              </a:rPr>
              <a:t>%)</a:t>
            </a:r>
            <a:endParaRPr lang="de-DE" sz="2000" dirty="0">
              <a:latin typeface="Arial Narrow" pitchFamily="34" charset="0"/>
            </a:endParaRPr>
          </a:p>
          <a:p>
            <a:pPr marL="342900" lvl="1" indent="-342900" eaLnBrk="1" hangingPunct="1">
              <a:lnSpc>
                <a:spcPct val="130000"/>
              </a:lnSpc>
              <a:buSzPct val="80000"/>
              <a:buFont typeface="Symbol" panose="05050102010706020507" pitchFamily="18" charset="2"/>
              <a:buChar char="-"/>
              <a:defRPr/>
            </a:pPr>
            <a:endParaRPr lang="de-DE" sz="2000" dirty="0" smtClean="0">
              <a:latin typeface="Arial Narrow" panose="020B0506020202030204" pitchFamily="34" charset="0"/>
            </a:endParaRPr>
          </a:p>
          <a:p>
            <a:pPr>
              <a:defRPr/>
            </a:pPr>
            <a:endParaRPr lang="de-DE" dirty="0"/>
          </a:p>
        </p:txBody>
      </p:sp>
      <p:sp>
        <p:nvSpPr>
          <p:cNvPr id="27652" name="Fußzeilenplatzhalter 3"/>
          <p:cNvSpPr>
            <a:spLocks noGrp="1"/>
          </p:cNvSpPr>
          <p:nvPr>
            <p:ph type="ftr" sz="quarter" idx="11"/>
          </p:nvPr>
        </p:nvSpPr>
        <p:spPr>
          <a:xfrm>
            <a:off x="2851150" y="6176963"/>
            <a:ext cx="1720850" cy="4762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de-DE" altLang="de-DE" sz="1400" smtClean="0"/>
          </a:p>
        </p:txBody>
      </p:sp>
      <p:sp>
        <p:nvSpPr>
          <p:cNvPr id="27653" name="Foliennummernplatzhalt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de-DE" altLang="de-DE" sz="1400" smtClean="0"/>
              <a:t>21</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p:nvPr>
        </p:nvSpPr>
        <p:spPr>
          <a:xfrm>
            <a:off x="467544" y="0"/>
            <a:ext cx="8229600" cy="1143000"/>
          </a:xfrm>
        </p:spPr>
        <p:txBody>
          <a:bodyPr/>
          <a:lstStyle/>
          <a:p>
            <a:pPr algn="l"/>
            <a:r>
              <a:rPr lang="de-DE" altLang="de-DE" sz="3200" b="1" dirty="0" smtClean="0">
                <a:latin typeface="Arial Narrow" pitchFamily="34" charset="0"/>
              </a:rPr>
              <a:t>Was kommt in den begleiteten Familien an?</a:t>
            </a:r>
          </a:p>
        </p:txBody>
      </p:sp>
      <p:sp>
        <p:nvSpPr>
          <p:cNvPr id="24579" name="Inhaltsplatzhalter 2"/>
          <p:cNvSpPr>
            <a:spLocks noGrp="1"/>
          </p:cNvSpPr>
          <p:nvPr>
            <p:ph idx="1"/>
          </p:nvPr>
        </p:nvSpPr>
        <p:spPr>
          <a:xfrm>
            <a:off x="323528" y="836712"/>
            <a:ext cx="8229600" cy="4525963"/>
          </a:xfrm>
        </p:spPr>
        <p:txBody>
          <a:bodyPr/>
          <a:lstStyle/>
          <a:p>
            <a:pPr marL="342900" lvl="1" indent="-342900">
              <a:buFont typeface="Symbol" panose="05050102010706020507" pitchFamily="18" charset="2"/>
              <a:buChar char="-"/>
              <a:defRPr/>
            </a:pPr>
            <a:r>
              <a:rPr lang="de-DE" sz="2400" dirty="0" smtClean="0">
                <a:latin typeface="Arial Narrow" panose="020B0506020202030204" pitchFamily="34" charset="0"/>
                <a:ea typeface="+mn-ea"/>
                <a:cs typeface="+mn-cs"/>
              </a:rPr>
              <a:t>Eltern sind ganz überwiegend </a:t>
            </a:r>
            <a:r>
              <a:rPr lang="de-DE" sz="2400" dirty="0">
                <a:latin typeface="Arial Narrow" panose="020B0506020202030204" pitchFamily="34" charset="0"/>
                <a:ea typeface="+mn-ea"/>
                <a:cs typeface="+mn-cs"/>
              </a:rPr>
              <a:t>zufrieden </a:t>
            </a:r>
            <a:r>
              <a:rPr lang="de-DE" sz="2400" dirty="0" smtClean="0">
                <a:latin typeface="Arial Narrow" panose="020B0506020202030204" pitchFamily="34" charset="0"/>
                <a:ea typeface="+mn-ea"/>
                <a:cs typeface="+mn-cs"/>
              </a:rPr>
              <a:t>oder sogar sehr zufrieden mit </a:t>
            </a:r>
            <a:r>
              <a:rPr lang="de-DE" sz="2400" dirty="0">
                <a:latin typeface="Arial Narrow" panose="020B0506020202030204" pitchFamily="34" charset="0"/>
                <a:ea typeface="+mn-ea"/>
                <a:cs typeface="+mn-cs"/>
              </a:rPr>
              <a:t>der Elternbegleiterin </a:t>
            </a:r>
            <a:r>
              <a:rPr lang="de-DE" sz="2400" dirty="0" smtClean="0">
                <a:latin typeface="Arial Narrow" panose="020B0506020202030204" pitchFamily="34" charset="0"/>
                <a:ea typeface="+mn-ea"/>
                <a:cs typeface="+mn-cs"/>
              </a:rPr>
              <a:t>bzw</a:t>
            </a:r>
            <a:r>
              <a:rPr lang="de-DE" sz="2400" dirty="0">
                <a:latin typeface="Arial Narrow" panose="020B0506020202030204" pitchFamily="34" charset="0"/>
                <a:ea typeface="+mn-ea"/>
                <a:cs typeface="+mn-cs"/>
              </a:rPr>
              <a:t>.</a:t>
            </a:r>
            <a:r>
              <a:rPr lang="de-DE" sz="2400" dirty="0" smtClean="0">
                <a:latin typeface="Arial Narrow" panose="020B0506020202030204" pitchFamily="34" charset="0"/>
                <a:ea typeface="+mn-ea"/>
                <a:cs typeface="+mn-cs"/>
              </a:rPr>
              <a:t> </a:t>
            </a:r>
            <a:r>
              <a:rPr lang="de-DE" sz="2400" dirty="0">
                <a:latin typeface="Arial Narrow" panose="020B0506020202030204" pitchFamily="34" charset="0"/>
                <a:ea typeface="+mn-ea"/>
                <a:cs typeface="+mn-cs"/>
              </a:rPr>
              <a:t>dem </a:t>
            </a:r>
            <a:r>
              <a:rPr lang="de-DE" sz="2400">
                <a:latin typeface="Arial Narrow" panose="020B0506020202030204" pitchFamily="34" charset="0"/>
                <a:ea typeface="+mn-ea"/>
                <a:cs typeface="+mn-cs"/>
              </a:rPr>
              <a:t>Elternbegleiter </a:t>
            </a:r>
            <a:r>
              <a:rPr lang="de-DE" sz="2400" smtClean="0">
                <a:latin typeface="Arial Narrow" panose="020B0506020202030204" pitchFamily="34" charset="0"/>
                <a:ea typeface="+mn-ea"/>
                <a:cs typeface="+mn-cs"/>
              </a:rPr>
              <a:t>(99</a:t>
            </a:r>
            <a:r>
              <a:rPr lang="de-DE" sz="2400" dirty="0" smtClean="0">
                <a:latin typeface="Arial Narrow" panose="020B0506020202030204" pitchFamily="34" charset="0"/>
                <a:ea typeface="+mn-ea"/>
                <a:cs typeface="+mn-cs"/>
              </a:rPr>
              <a:t>%). </a:t>
            </a:r>
            <a:endParaRPr lang="de-DE" sz="2400" dirty="0">
              <a:latin typeface="Arial Narrow" panose="020B0506020202030204" pitchFamily="34" charset="0"/>
              <a:ea typeface="+mn-ea"/>
              <a:cs typeface="+mn-cs"/>
            </a:endParaRPr>
          </a:p>
          <a:p>
            <a:pPr>
              <a:buFont typeface="Symbol" panose="05050102010706020507" pitchFamily="18" charset="2"/>
              <a:buChar char="-"/>
              <a:defRPr/>
            </a:pPr>
            <a:r>
              <a:rPr lang="de-DE" altLang="de-DE" sz="2400" dirty="0" smtClean="0">
                <a:latin typeface="Arial Narrow" panose="020B0506020202030204" pitchFamily="34" charset="0"/>
              </a:rPr>
              <a:t>Eltern fühlen sich sehr gut von ihrer Elternbegleiterin bzw. ihrem Elternbegleiter angenommen und wertgeschätzt (86%); sie vertrauen dieser Person sehr (82%).</a:t>
            </a:r>
          </a:p>
          <a:p>
            <a:pPr>
              <a:buFont typeface="Symbol" panose="05050102010706020507" pitchFamily="18" charset="2"/>
              <a:buChar char="-"/>
              <a:defRPr/>
            </a:pPr>
            <a:r>
              <a:rPr lang="de-DE" altLang="de-DE" sz="2400" dirty="0">
                <a:latin typeface="Arial Narrow" panose="020B0506020202030204" pitchFamily="34" charset="0"/>
              </a:rPr>
              <a:t>Eltern nutzen eher </a:t>
            </a:r>
            <a:r>
              <a:rPr lang="de-DE" altLang="de-DE" sz="2400" dirty="0" err="1">
                <a:latin typeface="Arial Narrow" panose="020B0506020202030204" pitchFamily="34" charset="0"/>
              </a:rPr>
              <a:t>kindbezogene</a:t>
            </a:r>
            <a:r>
              <a:rPr lang="de-DE" altLang="de-DE" sz="2400" dirty="0">
                <a:latin typeface="Arial Narrow" panose="020B0506020202030204" pitchFamily="34" charset="0"/>
              </a:rPr>
              <a:t> </a:t>
            </a:r>
            <a:r>
              <a:rPr lang="de-DE" altLang="de-DE" sz="2400" dirty="0" smtClean="0">
                <a:latin typeface="Arial Narrow" panose="020B0506020202030204" pitchFamily="34" charset="0"/>
              </a:rPr>
              <a:t>Angebote. </a:t>
            </a:r>
          </a:p>
          <a:p>
            <a:pPr>
              <a:buFont typeface="Symbol" panose="05050102010706020507" pitchFamily="18" charset="2"/>
              <a:buChar char="-"/>
              <a:defRPr/>
            </a:pPr>
            <a:r>
              <a:rPr lang="de-DE" altLang="de-DE" sz="2400" dirty="0">
                <a:latin typeface="Arial Narrow" panose="020B0506020202030204" pitchFamily="34" charset="0"/>
              </a:rPr>
              <a:t>Eltern verfügen über mehr Wissen um Ansprechpersonen bei Bildungsbelangen.</a:t>
            </a:r>
          </a:p>
          <a:p>
            <a:pPr>
              <a:buFont typeface="Symbol" panose="05050102010706020507" pitchFamily="18" charset="2"/>
              <a:buChar char="-"/>
              <a:defRPr/>
            </a:pPr>
            <a:r>
              <a:rPr lang="de-DE" altLang="de-DE" sz="2400" dirty="0" smtClean="0">
                <a:latin typeface="Arial Narrow" panose="020B0506020202030204" pitchFamily="34" charset="0"/>
              </a:rPr>
              <a:t>Eltern haben weniger Befürchtungen </a:t>
            </a:r>
            <a:r>
              <a:rPr lang="de-DE" altLang="de-DE" sz="2400" dirty="0">
                <a:latin typeface="Arial Narrow" panose="020B0506020202030204" pitchFamily="34" charset="0"/>
              </a:rPr>
              <a:t>zum Schuleintritt der </a:t>
            </a:r>
            <a:r>
              <a:rPr lang="de-DE" altLang="de-DE" sz="2400" dirty="0" smtClean="0">
                <a:latin typeface="Arial Narrow" panose="020B0506020202030204" pitchFamily="34" charset="0"/>
              </a:rPr>
              <a:t>Kinder (vgl</a:t>
            </a:r>
            <a:r>
              <a:rPr lang="de-DE" altLang="de-DE" sz="2400" dirty="0">
                <a:latin typeface="Arial Narrow" panose="020B0506020202030204" pitchFamily="34" charset="0"/>
              </a:rPr>
              <a:t>. Folie 24).</a:t>
            </a:r>
          </a:p>
          <a:p>
            <a:pPr>
              <a:buFont typeface="Symbol" panose="05050102010706020507" pitchFamily="18" charset="2"/>
              <a:buChar char="-"/>
              <a:defRPr/>
            </a:pPr>
            <a:r>
              <a:rPr lang="de-DE" altLang="de-DE" sz="2400" dirty="0" smtClean="0">
                <a:latin typeface="Arial Narrow" panose="020B0506020202030204" pitchFamily="34" charset="0"/>
              </a:rPr>
              <a:t>Eltern haben </a:t>
            </a:r>
            <a:r>
              <a:rPr lang="de-DE" altLang="de-DE" sz="2400" dirty="0">
                <a:latin typeface="Arial Narrow" panose="020B0506020202030204" pitchFamily="34" charset="0"/>
              </a:rPr>
              <a:t>(um informelle Bildungsaspekte</a:t>
            </a:r>
            <a:r>
              <a:rPr lang="de-DE" altLang="de-DE" sz="2400" dirty="0" smtClean="0">
                <a:latin typeface="Arial Narrow" panose="020B0506020202030204" pitchFamily="34" charset="0"/>
              </a:rPr>
              <a:t>) erweitertes Bildungsverständnis.</a:t>
            </a:r>
          </a:p>
          <a:p>
            <a:pPr>
              <a:buFont typeface="Symbol" panose="05050102010706020507" pitchFamily="18" charset="2"/>
              <a:buChar char="-"/>
              <a:defRPr/>
            </a:pPr>
            <a:r>
              <a:rPr lang="de-DE" altLang="de-DE" sz="2400" dirty="0" smtClean="0">
                <a:latin typeface="Arial Narrow" panose="020B0506020202030204" pitchFamily="34" charset="0"/>
              </a:rPr>
              <a:t>Eltern erweitern familiäre Anregungsstrukturen; u.a. Spielen, Gespräche.</a:t>
            </a:r>
          </a:p>
          <a:p>
            <a:pPr marL="0" indent="0">
              <a:buFontTx/>
              <a:buNone/>
              <a:defRPr/>
            </a:pPr>
            <a:endParaRPr lang="de-DE" altLang="de-DE" dirty="0" smtClean="0"/>
          </a:p>
        </p:txBody>
      </p:sp>
      <p:sp>
        <p:nvSpPr>
          <p:cNvPr id="28676" name="Fußzeilenplatzhalter 3"/>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de-DE" altLang="de-DE" sz="1400" dirty="0" smtClean="0"/>
              <a:t> </a:t>
            </a:r>
          </a:p>
        </p:txBody>
      </p:sp>
      <p:sp>
        <p:nvSpPr>
          <p:cNvPr id="28677" name="Foliennummernplatzhalt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F613233D-D88B-4837-AF81-A13A845A9A61}" type="slidenum">
              <a:rPr lang="de-DE" altLang="de-DE" sz="1400" smtClean="0"/>
              <a:pPr>
                <a:spcBef>
                  <a:spcPct val="0"/>
                </a:spcBef>
                <a:buFontTx/>
                <a:buNone/>
              </a:pPr>
              <a:t>23</a:t>
            </a:fld>
            <a:endParaRPr lang="de-DE" altLang="de-DE" sz="14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457200" y="0"/>
            <a:ext cx="8229600" cy="1125538"/>
          </a:xfrm>
        </p:spPr>
        <p:txBody>
          <a:bodyPr/>
          <a:lstStyle/>
          <a:p>
            <a:r>
              <a:rPr lang="de-DE" altLang="de-DE" sz="2400" b="1" smtClean="0">
                <a:latin typeface="Arial Narrow" pitchFamily="34" charset="0"/>
              </a:rPr>
              <a:t>Befürchtungen zum Schuleintritt </a:t>
            </a:r>
            <a:br>
              <a:rPr lang="de-DE" altLang="de-DE" sz="2400" b="1" smtClean="0">
                <a:latin typeface="Arial Narrow" pitchFamily="34" charset="0"/>
              </a:rPr>
            </a:br>
            <a:r>
              <a:rPr lang="de-DE" altLang="de-DE" sz="2400" b="1" smtClean="0">
                <a:latin typeface="Arial Narrow" pitchFamily="34" charset="0"/>
              </a:rPr>
              <a:t>der Kinder</a:t>
            </a:r>
          </a:p>
        </p:txBody>
      </p:sp>
      <p:sp>
        <p:nvSpPr>
          <p:cNvPr id="29699" name="Fußzeilenplatzhalter 3"/>
          <p:cNvSpPr>
            <a:spLocks noGrp="1"/>
          </p:cNvSpPr>
          <p:nvPr>
            <p:ph type="ftr" sz="quarter" idx="11"/>
          </p:nvPr>
        </p:nvSpPr>
        <p:spPr>
          <a:xfrm>
            <a:off x="457200" y="5876925"/>
            <a:ext cx="8507413" cy="98107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a:r>
              <a:rPr lang="de-DE" altLang="de-DE" i="1" dirty="0" smtClean="0">
                <a:latin typeface="Arial Narrow" pitchFamily="34" charset="0"/>
              </a:rPr>
              <a:t>Quelle</a:t>
            </a:r>
            <a:r>
              <a:rPr lang="de-DE" altLang="de-DE" dirty="0" smtClean="0">
                <a:latin typeface="Arial Narrow" pitchFamily="34" charset="0"/>
              </a:rPr>
              <a:t>: Telefoninterviews mit den Eltern, Prä- und Posttest, </a:t>
            </a:r>
            <a:r>
              <a:rPr lang="de-DE" altLang="de-DE" i="1" dirty="0" smtClean="0">
                <a:latin typeface="Arial Narrow" pitchFamily="34" charset="0"/>
              </a:rPr>
              <a:t>n</a:t>
            </a:r>
            <a:r>
              <a:rPr lang="de-DE" altLang="de-DE" dirty="0" smtClean="0">
                <a:latin typeface="Arial Narrow" pitchFamily="34" charset="0"/>
              </a:rPr>
              <a:t> = 68.</a:t>
            </a:r>
          </a:p>
          <a:p>
            <a:pPr algn="l"/>
            <a:r>
              <a:rPr lang="de-DE" altLang="de-DE" i="1" dirty="0" smtClean="0">
                <a:latin typeface="Arial Narrow" pitchFamily="34" charset="0"/>
              </a:rPr>
              <a:t>Anmerkungen. </a:t>
            </a:r>
            <a:r>
              <a:rPr lang="de-DE" altLang="de-DE" dirty="0" smtClean="0">
                <a:latin typeface="Arial Narrow" pitchFamily="34" charset="0"/>
              </a:rPr>
              <a:t>Antwortskala von 1 = trifft gar nicht zu bis 4 = trifft völlig zu. </a:t>
            </a:r>
            <a:br>
              <a:rPr lang="de-DE" altLang="de-DE" dirty="0" smtClean="0">
                <a:latin typeface="Arial Narrow" pitchFamily="34" charset="0"/>
              </a:rPr>
            </a:br>
            <a:r>
              <a:rPr lang="de-DE" altLang="de-DE" dirty="0" smtClean="0">
                <a:latin typeface="Arial Narrow" pitchFamily="34" charset="0"/>
              </a:rPr>
              <a:t>Nur Eltern mit Kindern im schulrelevanten Alter.</a:t>
            </a:r>
          </a:p>
        </p:txBody>
      </p:sp>
      <p:sp>
        <p:nvSpPr>
          <p:cNvPr id="29700" name="Foliennummernplatzhalt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56A89687-7A67-4C84-8E0B-AC6F3873CDB9}" type="slidenum">
              <a:rPr lang="de-DE" altLang="de-DE" sz="1400" smtClean="0"/>
              <a:pPr>
                <a:spcBef>
                  <a:spcPct val="0"/>
                </a:spcBef>
                <a:buFontTx/>
                <a:buNone/>
              </a:pPr>
              <a:t>24</a:t>
            </a:fld>
            <a:endParaRPr lang="de-DE" altLang="de-DE" sz="1400" smtClean="0"/>
          </a:p>
        </p:txBody>
      </p:sp>
      <p:pic>
        <p:nvPicPr>
          <p:cNvPr id="29701" name="Inhaltsplatzhalter 5"/>
          <p:cNvPicPr>
            <a:picLocks noGrp="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a:xfrm>
            <a:off x="427038" y="1125538"/>
            <a:ext cx="4041775" cy="4464050"/>
          </a:xfrm>
        </p:spPr>
      </p:pic>
      <p:pic>
        <p:nvPicPr>
          <p:cNvPr id="29702" name="Grafik 6"/>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710113" y="1125538"/>
            <a:ext cx="4138612" cy="4464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p:txBody>
          <a:bodyPr/>
          <a:lstStyle/>
          <a:p>
            <a:pPr algn="l"/>
            <a:r>
              <a:rPr lang="de-DE" altLang="de-DE" sz="2400" b="1" smtClean="0">
                <a:latin typeface="Arial Narrow" pitchFamily="34" charset="0"/>
              </a:rPr>
              <a:t>Qualitative Befunde: Annahme und Wertschätzung der Eltern durch die qualifizierten Elternbegleiterinnen und Elternbegleiter</a:t>
            </a:r>
          </a:p>
        </p:txBody>
      </p:sp>
      <p:sp>
        <p:nvSpPr>
          <p:cNvPr id="30723" name="Fußzeilenplatzhalter 3"/>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de-DE" altLang="de-DE" sz="1400" smtClean="0"/>
          </a:p>
        </p:txBody>
      </p:sp>
      <p:sp>
        <p:nvSpPr>
          <p:cNvPr id="30724" name="Foliennummernplatzhalt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04D7CED6-7F87-4CDC-8C02-5C7ECF7A4DBD}" type="slidenum">
              <a:rPr lang="de-DE" altLang="de-DE" sz="1400" smtClean="0"/>
              <a:pPr>
                <a:spcBef>
                  <a:spcPct val="0"/>
                </a:spcBef>
                <a:buFontTx/>
                <a:buNone/>
              </a:pPr>
              <a:t>25</a:t>
            </a:fld>
            <a:endParaRPr lang="de-DE" altLang="de-DE" sz="1400" smtClean="0"/>
          </a:p>
        </p:txBody>
      </p:sp>
      <p:sp>
        <p:nvSpPr>
          <p:cNvPr id="30725" name="Inhaltsplatzhalter 1"/>
          <p:cNvSpPr>
            <a:spLocks noGrp="1"/>
          </p:cNvSpPr>
          <p:nvPr>
            <p:ph idx="1"/>
          </p:nvPr>
        </p:nvSpPr>
        <p:spPr/>
        <p:txBody>
          <a:bodyPr/>
          <a:lstStyle/>
          <a:p>
            <a:pPr marL="0" indent="0" algn="ctr">
              <a:buFontTx/>
              <a:buNone/>
            </a:pPr>
            <a:endParaRPr lang="de-DE" altLang="de-DE" sz="2400" smtClean="0"/>
          </a:p>
          <a:p>
            <a:pPr marL="0" indent="0">
              <a:buFontTx/>
              <a:buNone/>
            </a:pPr>
            <a:r>
              <a:rPr lang="de-DE" altLang="de-DE" sz="2400" smtClean="0">
                <a:latin typeface="Arial Narrow" pitchFamily="34" charset="0"/>
              </a:rPr>
              <a:t>„Es gibt keine Frage, die ich ihr [der Elternbegleiterin] nicht stellen kann. Alles, was uns interessiert oder beunruhigt, fragen wir immer. Es gibt bei mir keine Fragen, die ich ihr nicht stellen würde. Alles, was ich brauche, frag ich sie und sie antwortet mir auf jeden Fall“ </a:t>
            </a:r>
            <a:r>
              <a:rPr lang="de-DE" altLang="de-DE" sz="2400" i="1" smtClean="0">
                <a:latin typeface="Arial Narrow" pitchFamily="34" charset="0"/>
              </a:rPr>
              <a:t>(Mutter, 35 Jahre, zwei Kinder)</a:t>
            </a:r>
            <a:r>
              <a:rPr lang="de-DE" altLang="de-DE" sz="2400" smtClean="0">
                <a:latin typeface="Arial Narrow" pitchFamily="34" charset="0"/>
              </a:rPr>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el 1"/>
          <p:cNvSpPr>
            <a:spLocks noGrp="1"/>
          </p:cNvSpPr>
          <p:nvPr>
            <p:ph type="title"/>
          </p:nvPr>
        </p:nvSpPr>
        <p:spPr>
          <a:xfrm>
            <a:off x="179388" y="188913"/>
            <a:ext cx="8589962" cy="1862137"/>
          </a:xfrm>
        </p:spPr>
        <p:txBody>
          <a:bodyPr anchor="t"/>
          <a:lstStyle/>
          <a:p>
            <a:r>
              <a:rPr lang="de-DE" altLang="de-DE" sz="2400" b="1" dirty="0" smtClean="0">
                <a:latin typeface="Arial Narrow" pitchFamily="34" charset="0"/>
              </a:rPr>
              <a:t>„Elternchance II“ – Familien früh für Bildung gewinnen </a:t>
            </a:r>
          </a:p>
        </p:txBody>
      </p:sp>
      <p:sp>
        <p:nvSpPr>
          <p:cNvPr id="5123" name="Inhaltsplatzhalter 2"/>
          <p:cNvSpPr>
            <a:spLocks noGrp="1"/>
          </p:cNvSpPr>
          <p:nvPr>
            <p:ph sz="quarter" idx="4294967295"/>
          </p:nvPr>
        </p:nvSpPr>
        <p:spPr>
          <a:xfrm>
            <a:off x="179388" y="1268413"/>
            <a:ext cx="8785225" cy="4824412"/>
          </a:xfrm>
        </p:spPr>
        <p:txBody>
          <a:bodyPr/>
          <a:lstStyle/>
          <a:p>
            <a:pPr marL="0" indent="0">
              <a:lnSpc>
                <a:spcPct val="90000"/>
              </a:lnSpc>
              <a:spcBef>
                <a:spcPts val="1200"/>
              </a:spcBef>
              <a:buFontTx/>
              <a:buNone/>
              <a:defRPr/>
            </a:pPr>
            <a:endParaRPr lang="de-DE" altLang="de-DE" sz="2400" b="1" dirty="0" smtClean="0">
              <a:latin typeface="Arial Narrow" panose="020B0506020202030204" pitchFamily="34" charset="0"/>
            </a:endParaRPr>
          </a:p>
          <a:p>
            <a:pPr marL="0" indent="0">
              <a:lnSpc>
                <a:spcPct val="90000"/>
              </a:lnSpc>
              <a:spcBef>
                <a:spcPts val="1200"/>
              </a:spcBef>
              <a:buFontTx/>
              <a:buNone/>
              <a:defRPr/>
            </a:pPr>
            <a:endParaRPr lang="de-DE" altLang="de-DE" sz="2000" b="1" dirty="0" smtClean="0">
              <a:latin typeface="Arial Narrow" panose="020B0506020202030204" pitchFamily="34" charset="0"/>
            </a:endParaRPr>
          </a:p>
          <a:p>
            <a:pPr marL="800100" lvl="1" indent="-342900">
              <a:lnSpc>
                <a:spcPct val="90000"/>
              </a:lnSpc>
              <a:buFontTx/>
              <a:buAutoNum type="arabicPeriod"/>
              <a:defRPr/>
            </a:pPr>
            <a:endParaRPr lang="de-DE" altLang="de-DE" sz="2400" dirty="0" smtClean="0">
              <a:latin typeface="Arial Narrow" panose="020B0506020202030204" pitchFamily="34" charset="0"/>
            </a:endParaRPr>
          </a:p>
          <a:p>
            <a:pPr marL="457200" lvl="1" indent="0" algn="ctr">
              <a:lnSpc>
                <a:spcPct val="90000"/>
              </a:lnSpc>
              <a:buFontTx/>
              <a:buNone/>
              <a:defRPr/>
            </a:pPr>
            <a:r>
              <a:rPr lang="de-DE" altLang="de-DE" sz="3200" b="1" dirty="0" smtClean="0">
                <a:latin typeface="Arial Narrow" panose="020B0506020202030204" pitchFamily="34" charset="0"/>
              </a:rPr>
              <a:t>Das Programm „Elternchance II“  (2015-2020)</a:t>
            </a:r>
          </a:p>
          <a:p>
            <a:pPr marL="457200" lvl="1" indent="0">
              <a:lnSpc>
                <a:spcPct val="90000"/>
              </a:lnSpc>
              <a:buFontTx/>
              <a:buNone/>
              <a:defRPr/>
            </a:pPr>
            <a:endParaRPr lang="de-DE" altLang="de-DE" sz="2400" dirty="0" smtClean="0">
              <a:latin typeface="Arial Narrow" panose="020B0506020202030204" pitchFamily="34" charset="0"/>
            </a:endParaRPr>
          </a:p>
          <a:p>
            <a:pPr marL="857250" lvl="2" indent="0">
              <a:lnSpc>
                <a:spcPct val="90000"/>
              </a:lnSpc>
              <a:buFontTx/>
              <a:buNone/>
              <a:defRPr/>
            </a:pPr>
            <a:endParaRPr lang="de-DE" altLang="de-DE" dirty="0" smtClean="0"/>
          </a:p>
          <a:p>
            <a:pPr marL="457200" lvl="1" indent="0">
              <a:lnSpc>
                <a:spcPct val="90000"/>
              </a:lnSpc>
              <a:buFontTx/>
              <a:buNone/>
              <a:defRPr/>
            </a:pPr>
            <a:endParaRPr lang="de-DE" altLang="de-DE" sz="2400" dirty="0" smtClean="0">
              <a:latin typeface="Arial Narrow" panose="020B0606020202030204" pitchFamily="34" charset="0"/>
            </a:endParaRPr>
          </a:p>
          <a:p>
            <a:pPr marL="0" indent="0">
              <a:lnSpc>
                <a:spcPct val="90000"/>
              </a:lnSpc>
              <a:defRPr/>
            </a:pPr>
            <a:endParaRPr lang="de-DE" altLang="de-DE" sz="2400" dirty="0" smtClean="0"/>
          </a:p>
          <a:p>
            <a:pPr marL="0" indent="0">
              <a:lnSpc>
                <a:spcPct val="90000"/>
              </a:lnSpc>
              <a:defRPr/>
            </a:pPr>
            <a:endParaRPr lang="de-DE" altLang="de-DE" sz="2400" dirty="0" smtClean="0"/>
          </a:p>
          <a:p>
            <a:pPr marL="800100" lvl="1" indent="-342900">
              <a:lnSpc>
                <a:spcPct val="90000"/>
              </a:lnSpc>
              <a:defRPr/>
            </a:pPr>
            <a:endParaRPr lang="de-DE" altLang="de-DE" sz="1500" dirty="0" smtClean="0">
              <a:latin typeface="Arial Narrow" panose="020B060602020203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el 1"/>
          <p:cNvSpPr>
            <a:spLocks noGrp="1"/>
          </p:cNvSpPr>
          <p:nvPr>
            <p:ph type="title"/>
          </p:nvPr>
        </p:nvSpPr>
        <p:spPr/>
        <p:txBody>
          <a:bodyPr/>
          <a:lstStyle/>
          <a:p>
            <a:pPr algn="l"/>
            <a:r>
              <a:rPr lang="de-DE" altLang="de-DE" sz="2400" b="1" dirty="0" smtClean="0">
                <a:latin typeface="Arial Narrow" pitchFamily="34" charset="0"/>
              </a:rPr>
              <a:t>„Elternchance II“ – Familien früh für Bildung gewinnen</a:t>
            </a:r>
            <a:br>
              <a:rPr lang="de-DE" altLang="de-DE" sz="2400" b="1" dirty="0" smtClean="0">
                <a:latin typeface="Arial Narrow" pitchFamily="34" charset="0"/>
              </a:rPr>
            </a:br>
            <a:endParaRPr lang="de-DE" altLang="de-DE" sz="2400" b="1" dirty="0" smtClean="0">
              <a:latin typeface="Arial Narrow" pitchFamily="34" charset="0"/>
            </a:endParaRPr>
          </a:p>
        </p:txBody>
      </p:sp>
      <p:sp>
        <p:nvSpPr>
          <p:cNvPr id="27651" name="Inhaltsplatzhalter 2"/>
          <p:cNvSpPr>
            <a:spLocks noGrp="1"/>
          </p:cNvSpPr>
          <p:nvPr>
            <p:ph idx="1"/>
          </p:nvPr>
        </p:nvSpPr>
        <p:spPr>
          <a:xfrm>
            <a:off x="457200" y="1268413"/>
            <a:ext cx="8229600" cy="4857750"/>
          </a:xfrm>
        </p:spPr>
        <p:txBody>
          <a:bodyPr/>
          <a:lstStyle/>
          <a:p>
            <a:pPr marL="457200" indent="-457200">
              <a:buFontTx/>
              <a:buAutoNum type="arabicPeriod"/>
            </a:pPr>
            <a:r>
              <a:rPr lang="de-DE" altLang="de-DE" sz="2400" dirty="0" smtClean="0">
                <a:latin typeface="Arial Narrow" pitchFamily="34" charset="0"/>
              </a:rPr>
              <a:t>Evaluierung der Umsetzung aller ESF-Förderprogramme erfolgt über das BMAS </a:t>
            </a:r>
          </a:p>
          <a:p>
            <a:pPr marL="457200" indent="-457200">
              <a:buFontTx/>
              <a:buAutoNum type="arabicPeriod"/>
            </a:pPr>
            <a:r>
              <a:rPr lang="de-DE" altLang="de-DE" sz="2400" dirty="0" smtClean="0">
                <a:latin typeface="Arial Narrow" pitchFamily="34" charset="0"/>
              </a:rPr>
              <a:t>Quantitative Evaluierung der EB-Qualifizierung</a:t>
            </a:r>
          </a:p>
          <a:p>
            <a:pPr marL="457200" indent="-457200">
              <a:buFontTx/>
              <a:buAutoNum type="arabicPeriod"/>
            </a:pPr>
            <a:r>
              <a:rPr lang="de-DE" altLang="de-DE" sz="2400" dirty="0" smtClean="0">
                <a:latin typeface="Arial Narrow" pitchFamily="34" charset="0"/>
              </a:rPr>
              <a:t>Qualitative Begleitforschung</a:t>
            </a:r>
          </a:p>
          <a:p>
            <a:pPr marL="457200" lvl="1" indent="0">
              <a:buFontTx/>
              <a:buNone/>
            </a:pPr>
            <a:r>
              <a:rPr lang="de-DE" altLang="de-DE" sz="2000" dirty="0" smtClean="0">
                <a:latin typeface="Arial Narrow" pitchFamily="34" charset="0"/>
              </a:rPr>
              <a:t>Aktuelle Schwerpunkte:</a:t>
            </a:r>
          </a:p>
          <a:p>
            <a:pPr marL="1200150" lvl="2" indent="-342900">
              <a:buFont typeface="Arial" panose="020B0604020202020204" pitchFamily="34" charset="0"/>
              <a:buChar char="•"/>
            </a:pPr>
            <a:r>
              <a:rPr lang="de-DE" altLang="de-DE" sz="2000" dirty="0" smtClean="0">
                <a:latin typeface="Arial Narrow" pitchFamily="34" charset="0"/>
              </a:rPr>
              <a:t>Zusammenarbeit  der Elternbegleiterinnen und Elternbegleiter mit geflüchteten Familien</a:t>
            </a:r>
          </a:p>
          <a:p>
            <a:pPr marL="1200150" lvl="2" indent="-342900">
              <a:buFont typeface="Arial" panose="020B0604020202020204" pitchFamily="34" charset="0"/>
              <a:buChar char="•"/>
            </a:pPr>
            <a:r>
              <a:rPr lang="de-DE" altLang="de-DE" sz="2000" dirty="0" smtClean="0">
                <a:latin typeface="Arial Narrow" pitchFamily="34" charset="0"/>
              </a:rPr>
              <a:t>Partnerschaftliche Arbeitsteilung in der Familie und stärkere Beteiligung von Vätern</a:t>
            </a:r>
          </a:p>
          <a:p>
            <a:pPr marL="1200150" lvl="2" indent="-342900">
              <a:buFont typeface="Arial" panose="020B0604020202020204" pitchFamily="34" charset="0"/>
              <a:buChar char="•"/>
            </a:pPr>
            <a:r>
              <a:rPr lang="de-DE" altLang="de-DE" sz="2000" dirty="0" smtClean="0">
                <a:latin typeface="Arial Narrow" pitchFamily="34" charset="0"/>
              </a:rPr>
              <a:t>Kommunale Praxen der Vernetzung</a:t>
            </a:r>
          </a:p>
          <a:p>
            <a:pPr marL="457200" indent="-457200">
              <a:buFontTx/>
              <a:buAutoNum type="arabicPeriod"/>
            </a:pPr>
            <a:endParaRPr lang="de-DE" altLang="de-DE" sz="2400" dirty="0" smtClean="0"/>
          </a:p>
        </p:txBody>
      </p:sp>
      <p:sp>
        <p:nvSpPr>
          <p:cNvPr id="32772" name="Fußzeilenplatzhalter 3"/>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de-DE" altLang="de-DE" sz="1400" smtClean="0"/>
          </a:p>
        </p:txBody>
      </p:sp>
      <p:sp>
        <p:nvSpPr>
          <p:cNvPr id="32773" name="Foliennummernplatzhalt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CBB1982E-C4B9-419A-A9FE-D0E6B440741F}" type="slidenum">
              <a:rPr lang="de-DE" altLang="de-DE" sz="1400" smtClean="0"/>
              <a:pPr>
                <a:spcBef>
                  <a:spcPct val="0"/>
                </a:spcBef>
                <a:buFontTx/>
                <a:buNone/>
              </a:pPr>
              <a:t>27</a:t>
            </a:fld>
            <a:endParaRPr lang="de-DE" altLang="de-DE" sz="14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p:cNvSpPr>
            <a:spLocks noGrp="1"/>
          </p:cNvSpPr>
          <p:nvPr>
            <p:ph type="title"/>
          </p:nvPr>
        </p:nvSpPr>
        <p:spPr/>
        <p:txBody>
          <a:bodyPr/>
          <a:lstStyle/>
          <a:p>
            <a:pPr algn="l"/>
            <a:r>
              <a:rPr lang="de-DE" altLang="de-DE" sz="2400" b="1" smtClean="0">
                <a:latin typeface="Arial Narrow" pitchFamily="34" charset="0"/>
              </a:rPr>
              <a:t>Quantitative Evaluierung der EB-Qualifizierung</a:t>
            </a:r>
          </a:p>
        </p:txBody>
      </p:sp>
      <p:sp>
        <p:nvSpPr>
          <p:cNvPr id="33795" name="Inhaltsplatzhalter 2"/>
          <p:cNvSpPr>
            <a:spLocks noGrp="1"/>
          </p:cNvSpPr>
          <p:nvPr>
            <p:ph idx="1"/>
          </p:nvPr>
        </p:nvSpPr>
        <p:spPr>
          <a:xfrm>
            <a:off x="395288" y="1268413"/>
            <a:ext cx="8229600" cy="4281487"/>
          </a:xfrm>
        </p:spPr>
        <p:txBody>
          <a:bodyPr/>
          <a:lstStyle/>
          <a:p>
            <a:pPr>
              <a:buFont typeface="Symbol" pitchFamily="18" charset="2"/>
              <a:buChar char="-"/>
            </a:pPr>
            <a:r>
              <a:rPr lang="de-DE" altLang="de-DE" sz="2400" dirty="0" smtClean="0">
                <a:latin typeface="Arial Narrow" pitchFamily="34" charset="0"/>
              </a:rPr>
              <a:t>Schriftliche Befragung am Ende der Weiterbildung</a:t>
            </a:r>
          </a:p>
          <a:p>
            <a:pPr>
              <a:buFont typeface="Symbol" pitchFamily="18" charset="2"/>
              <a:buChar char="-"/>
            </a:pPr>
            <a:r>
              <a:rPr lang="de-DE" altLang="de-DE" sz="2400" dirty="0" smtClean="0">
                <a:latin typeface="Arial Narrow" pitchFamily="34" charset="0"/>
              </a:rPr>
              <a:t>Fragen zu: </a:t>
            </a:r>
          </a:p>
          <a:p>
            <a:pPr lvl="1">
              <a:buFont typeface="Arial" panose="020B0604020202020204" pitchFamily="34" charset="0"/>
              <a:buChar char="•"/>
            </a:pPr>
            <a:r>
              <a:rPr lang="de-DE" altLang="de-DE" sz="2400" dirty="0" smtClean="0">
                <a:latin typeface="Arial Narrow" pitchFamily="34" charset="0"/>
              </a:rPr>
              <a:t>Sozio-demografischen Merkmalen</a:t>
            </a:r>
          </a:p>
          <a:p>
            <a:pPr lvl="1">
              <a:buFont typeface="Arial" panose="020B0604020202020204" pitchFamily="34" charset="0"/>
              <a:buChar char="•"/>
            </a:pPr>
            <a:r>
              <a:rPr lang="de-DE" altLang="de-DE" sz="2400" dirty="0" smtClean="0">
                <a:latin typeface="Arial Narrow" pitchFamily="34" charset="0"/>
              </a:rPr>
              <a:t>Beschäftigungssituation (Einrichtung, aktuelle Position, Stundenumfang im relevanten Bereich, Zielgruppen)</a:t>
            </a:r>
          </a:p>
          <a:p>
            <a:pPr lvl="1">
              <a:buFont typeface="Arial" panose="020B0604020202020204" pitchFamily="34" charset="0"/>
              <a:buChar char="•"/>
            </a:pPr>
            <a:r>
              <a:rPr lang="de-DE" altLang="de-DE" sz="2400" dirty="0" smtClean="0">
                <a:latin typeface="Arial Narrow" pitchFamily="34" charset="0"/>
              </a:rPr>
              <a:t>Qualifizierung (Selbsteinschätzung des Kenntniszuwachses in den verschiedenen Bereichen und Umsetzung in den Arbeitsalltag, Zufriedenheit mit der Qualifizierung) </a:t>
            </a:r>
          </a:p>
          <a:p>
            <a:pPr marL="0" lvl="1" indent="0">
              <a:buNone/>
            </a:pPr>
            <a:endParaRPr lang="de-DE" altLang="de-DE" sz="2400" dirty="0">
              <a:latin typeface="Arial Narrow" pitchFamily="34" charset="0"/>
              <a:ea typeface="+mn-ea"/>
              <a:cs typeface="+mn-cs"/>
            </a:endParaRPr>
          </a:p>
        </p:txBody>
      </p:sp>
      <p:sp>
        <p:nvSpPr>
          <p:cNvPr id="33796" name="Fußzeilenplatzhalter 3"/>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de-DE" altLang="de-DE" sz="1400" smtClean="0"/>
          </a:p>
        </p:txBody>
      </p:sp>
      <p:sp>
        <p:nvSpPr>
          <p:cNvPr id="33797" name="Foliennummernplatzhalt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5A273314-DF40-428B-BB72-F7133090CAD2}" type="slidenum">
              <a:rPr lang="de-DE" altLang="de-DE" sz="1400" smtClean="0"/>
              <a:pPr>
                <a:spcBef>
                  <a:spcPct val="0"/>
                </a:spcBef>
                <a:buFontTx/>
                <a:buNone/>
              </a:pPr>
              <a:t>28</a:t>
            </a:fld>
            <a:endParaRPr lang="de-DE" altLang="de-DE" sz="14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el 1"/>
          <p:cNvSpPr>
            <a:spLocks noGrp="1"/>
          </p:cNvSpPr>
          <p:nvPr>
            <p:ph type="title"/>
          </p:nvPr>
        </p:nvSpPr>
        <p:spPr>
          <a:xfrm>
            <a:off x="457200" y="188913"/>
            <a:ext cx="8229600" cy="792162"/>
          </a:xfrm>
        </p:spPr>
        <p:txBody>
          <a:bodyPr/>
          <a:lstStyle/>
          <a:p>
            <a:pPr algn="l"/>
            <a:r>
              <a:rPr lang="de-DE" altLang="de-DE" sz="2400" b="1" smtClean="0">
                <a:latin typeface="Arial Narrow" pitchFamily="34" charset="0"/>
              </a:rPr>
              <a:t>Qualitative Begleitforschung</a:t>
            </a:r>
          </a:p>
        </p:txBody>
      </p:sp>
      <p:sp>
        <p:nvSpPr>
          <p:cNvPr id="30723" name="Inhaltsplatzhalter 2"/>
          <p:cNvSpPr>
            <a:spLocks noGrp="1"/>
          </p:cNvSpPr>
          <p:nvPr>
            <p:ph idx="1"/>
          </p:nvPr>
        </p:nvSpPr>
        <p:spPr>
          <a:xfrm>
            <a:off x="468313" y="981075"/>
            <a:ext cx="8229600" cy="5616575"/>
          </a:xfrm>
        </p:spPr>
        <p:txBody>
          <a:bodyPr/>
          <a:lstStyle/>
          <a:p>
            <a:pPr marL="0" indent="0">
              <a:buFontTx/>
              <a:buNone/>
            </a:pPr>
            <a:r>
              <a:rPr lang="de-DE" altLang="de-DE" sz="2400" b="1" u="sng" dirty="0" smtClean="0">
                <a:latin typeface="Arial Narrow" pitchFamily="34" charset="0"/>
              </a:rPr>
              <a:t>Dreistufiges Verfahren</a:t>
            </a:r>
          </a:p>
          <a:p>
            <a:pPr marL="457200" indent="-457200">
              <a:buFont typeface="+mj-lt"/>
              <a:buAutoNum type="arabicPeriod"/>
            </a:pPr>
            <a:r>
              <a:rPr lang="de-DE" altLang="de-DE" sz="2400" dirty="0" smtClean="0">
                <a:latin typeface="Arial Narrow" pitchFamily="34" charset="0"/>
              </a:rPr>
              <a:t>Interviews mit qualifizierten EB zu Erfahrungen vor Ort</a:t>
            </a:r>
          </a:p>
          <a:p>
            <a:pPr marL="457200" indent="-457200">
              <a:buFont typeface="+mj-lt"/>
              <a:buAutoNum type="arabicPeriod"/>
            </a:pPr>
            <a:r>
              <a:rPr lang="de-DE" altLang="de-DE" sz="2400" dirty="0" smtClean="0">
                <a:latin typeface="Arial Narrow" pitchFamily="34" charset="0"/>
              </a:rPr>
              <a:t>Fallstudien</a:t>
            </a:r>
          </a:p>
          <a:p>
            <a:pPr marL="857250" lvl="1" indent="-457200">
              <a:buFont typeface="Symbol" pitchFamily="18" charset="2"/>
              <a:buChar char="-"/>
            </a:pPr>
            <a:r>
              <a:rPr lang="de-DE" altLang="de-DE" sz="2400" dirty="0" smtClean="0">
                <a:latin typeface="Arial Narrow" pitchFamily="34" charset="0"/>
              </a:rPr>
              <a:t>Auswahl von „guten Beispielen“ </a:t>
            </a:r>
          </a:p>
          <a:p>
            <a:pPr marL="857250" lvl="1" indent="-457200">
              <a:buFont typeface="Symbol" pitchFamily="18" charset="2"/>
              <a:buChar char="-"/>
            </a:pPr>
            <a:r>
              <a:rPr lang="de-DE" altLang="de-DE" sz="2400" dirty="0" err="1" smtClean="0">
                <a:latin typeface="Arial Narrow" pitchFamily="34" charset="0"/>
              </a:rPr>
              <a:t>Expert_inneninterviews</a:t>
            </a:r>
            <a:r>
              <a:rPr lang="de-DE" altLang="de-DE" sz="2400" dirty="0" smtClean="0">
                <a:latin typeface="Arial Narrow" pitchFamily="34" charset="0"/>
              </a:rPr>
              <a:t> mit EB und Akteuren der Bildungsbegleitung</a:t>
            </a:r>
          </a:p>
          <a:p>
            <a:pPr marL="857250" lvl="1" indent="-457200">
              <a:buFont typeface="Symbol" pitchFamily="18" charset="2"/>
              <a:buChar char="-"/>
            </a:pPr>
            <a:r>
              <a:rPr lang="de-DE" altLang="de-DE" sz="2400" dirty="0" smtClean="0">
                <a:latin typeface="Arial Narrow" pitchFamily="34" charset="0"/>
              </a:rPr>
              <a:t>Analyse von </a:t>
            </a:r>
            <a:r>
              <a:rPr lang="de-DE" altLang="de-DE" sz="2400" dirty="0" err="1" smtClean="0">
                <a:latin typeface="Arial Narrow" pitchFamily="34" charset="0"/>
              </a:rPr>
              <a:t>Gelingensbedingungen</a:t>
            </a:r>
            <a:r>
              <a:rPr lang="de-DE" altLang="de-DE" sz="2400" dirty="0" smtClean="0">
                <a:latin typeface="Arial Narrow" pitchFamily="34" charset="0"/>
              </a:rPr>
              <a:t> vor Ort</a:t>
            </a:r>
          </a:p>
          <a:p>
            <a:pPr marL="457200" indent="-457200">
              <a:buFont typeface="+mj-lt"/>
              <a:buAutoNum type="arabicPeriod"/>
            </a:pPr>
            <a:r>
              <a:rPr lang="de-DE" altLang="de-DE" sz="2400" dirty="0" smtClean="0">
                <a:latin typeface="Arial Narrow" pitchFamily="34" charset="0"/>
              </a:rPr>
              <a:t>Ergebnistransfer</a:t>
            </a:r>
          </a:p>
          <a:p>
            <a:pPr marL="857250" lvl="1" indent="-457200">
              <a:buFont typeface="Symbol" pitchFamily="18" charset="2"/>
              <a:buChar char="-"/>
            </a:pPr>
            <a:r>
              <a:rPr lang="de-DE" altLang="de-DE" sz="2400" dirty="0" smtClean="0">
                <a:latin typeface="Arial Narrow" pitchFamily="34" charset="0"/>
              </a:rPr>
              <a:t>Anwendungsbezogene Produkte für die Praxis der Elternbegleitung</a:t>
            </a:r>
          </a:p>
          <a:p>
            <a:pPr marL="857250" lvl="1" indent="-457200">
              <a:buFont typeface="Symbol" pitchFamily="18" charset="2"/>
              <a:buChar char="-"/>
            </a:pPr>
            <a:r>
              <a:rPr lang="de-DE" altLang="de-DE" sz="2400" dirty="0" smtClean="0">
                <a:latin typeface="Arial Narrow" pitchFamily="34" charset="0"/>
              </a:rPr>
              <a:t>Wissenschaftliche Veröffentlichungen, Workshops und Tagung</a:t>
            </a:r>
          </a:p>
          <a:p>
            <a:pPr marL="0" indent="0"/>
            <a:endParaRPr lang="de-DE" altLang="de-DE" sz="2400" dirty="0" smtClean="0"/>
          </a:p>
          <a:p>
            <a:pPr marL="0" indent="0"/>
            <a:endParaRPr lang="de-DE" altLang="de-DE" sz="2000" dirty="0" smtClean="0"/>
          </a:p>
          <a:p>
            <a:pPr marL="0" indent="0"/>
            <a:endParaRPr lang="de-DE" altLang="de-DE" dirty="0" smtClean="0"/>
          </a:p>
        </p:txBody>
      </p:sp>
      <p:sp>
        <p:nvSpPr>
          <p:cNvPr id="34820" name="Foliennummernplatzhalt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4AC34A06-635E-439A-9E87-F8A57E49FDD9}" type="slidenum">
              <a:rPr lang="de-DE" altLang="de-DE" sz="1400" smtClean="0"/>
              <a:pPr>
                <a:spcBef>
                  <a:spcPct val="0"/>
                </a:spcBef>
                <a:buFontTx/>
                <a:buNone/>
              </a:pPr>
              <a:t>29</a:t>
            </a:fld>
            <a:endParaRPr lang="de-DE" altLang="de-DE" sz="1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a:xfrm>
            <a:off x="179388" y="188913"/>
            <a:ext cx="8589962" cy="1862137"/>
          </a:xfrm>
        </p:spPr>
        <p:txBody>
          <a:bodyPr anchor="t"/>
          <a:lstStyle/>
          <a:p>
            <a:r>
              <a:rPr lang="de-DE" altLang="de-DE" sz="2400" b="1" smtClean="0">
                <a:latin typeface="Arial Narrow" pitchFamily="34" charset="0"/>
              </a:rPr>
              <a:t>„Elternchance“ – Perspektiven für die Familienbildung </a:t>
            </a:r>
          </a:p>
        </p:txBody>
      </p:sp>
      <p:sp>
        <p:nvSpPr>
          <p:cNvPr id="5123" name="Inhaltsplatzhalter 2"/>
          <p:cNvSpPr>
            <a:spLocks noGrp="1"/>
          </p:cNvSpPr>
          <p:nvPr>
            <p:ph sz="quarter" idx="4294967295"/>
          </p:nvPr>
        </p:nvSpPr>
        <p:spPr>
          <a:xfrm>
            <a:off x="179388" y="1268413"/>
            <a:ext cx="8785225" cy="4824412"/>
          </a:xfrm>
        </p:spPr>
        <p:txBody>
          <a:bodyPr/>
          <a:lstStyle/>
          <a:p>
            <a:pPr marL="0" indent="0">
              <a:lnSpc>
                <a:spcPct val="90000"/>
              </a:lnSpc>
              <a:spcBef>
                <a:spcPts val="1200"/>
              </a:spcBef>
              <a:buFontTx/>
              <a:buNone/>
              <a:defRPr/>
            </a:pPr>
            <a:endParaRPr lang="de-DE" altLang="de-DE" sz="2000" b="1" dirty="0" smtClean="0">
              <a:latin typeface="Arial Narrow" panose="020B0506020202030204" pitchFamily="34" charset="0"/>
            </a:endParaRPr>
          </a:p>
          <a:p>
            <a:pPr marL="0" indent="0">
              <a:lnSpc>
                <a:spcPct val="90000"/>
              </a:lnSpc>
              <a:spcBef>
                <a:spcPts val="1200"/>
              </a:spcBef>
              <a:buFontTx/>
              <a:buNone/>
              <a:defRPr/>
            </a:pPr>
            <a:endParaRPr lang="de-DE" altLang="de-DE" sz="2000" b="1" dirty="0">
              <a:latin typeface="Arial Narrow" panose="020B0506020202030204" pitchFamily="34" charset="0"/>
            </a:endParaRPr>
          </a:p>
          <a:p>
            <a:pPr marL="0" indent="0">
              <a:lnSpc>
                <a:spcPct val="90000"/>
              </a:lnSpc>
              <a:spcBef>
                <a:spcPts val="1200"/>
              </a:spcBef>
              <a:buFontTx/>
              <a:buNone/>
              <a:defRPr/>
            </a:pPr>
            <a:endParaRPr lang="de-DE" altLang="de-DE" sz="2000" b="1" dirty="0" smtClean="0">
              <a:latin typeface="Arial Narrow" panose="020B0506020202030204" pitchFamily="34" charset="0"/>
            </a:endParaRPr>
          </a:p>
          <a:p>
            <a:pPr marL="0" indent="0" algn="ctr">
              <a:lnSpc>
                <a:spcPct val="90000"/>
              </a:lnSpc>
              <a:spcBef>
                <a:spcPts val="1200"/>
              </a:spcBef>
              <a:buFontTx/>
              <a:buNone/>
              <a:defRPr/>
            </a:pPr>
            <a:endParaRPr lang="de-DE" altLang="de-DE" sz="2000" b="1" dirty="0" smtClean="0">
              <a:latin typeface="Arial Narrow" panose="020B0506020202030204" pitchFamily="34" charset="0"/>
            </a:endParaRPr>
          </a:p>
          <a:p>
            <a:pPr marL="857250" lvl="2" indent="0" algn="ctr">
              <a:lnSpc>
                <a:spcPct val="90000"/>
              </a:lnSpc>
              <a:buFontTx/>
              <a:buNone/>
              <a:defRPr/>
            </a:pPr>
            <a:r>
              <a:rPr lang="de-DE" altLang="de-DE" sz="3200" b="1" dirty="0" smtClean="0">
                <a:latin typeface="Arial Narrow" panose="020B0506020202030204" pitchFamily="34" charset="0"/>
              </a:rPr>
              <a:t>Warum Elternbegleitung? </a:t>
            </a:r>
          </a:p>
          <a:p>
            <a:pPr marL="800100" lvl="1" indent="-342900">
              <a:lnSpc>
                <a:spcPct val="90000"/>
              </a:lnSpc>
              <a:buFontTx/>
              <a:buAutoNum type="arabicPeriod"/>
              <a:defRPr/>
            </a:pPr>
            <a:endParaRPr lang="de-DE" altLang="de-DE" sz="2400" dirty="0" smtClean="0">
              <a:latin typeface="Arial Narrow" panose="020B0506020202030204" pitchFamily="34" charset="0"/>
            </a:endParaRPr>
          </a:p>
          <a:p>
            <a:pPr marL="857250" lvl="2" indent="0">
              <a:lnSpc>
                <a:spcPct val="90000"/>
              </a:lnSpc>
              <a:buFontTx/>
              <a:buNone/>
              <a:defRPr/>
            </a:pPr>
            <a:endParaRPr lang="de-DE" altLang="de-DE" dirty="0" smtClean="0"/>
          </a:p>
          <a:p>
            <a:pPr marL="457200" lvl="1" indent="0">
              <a:lnSpc>
                <a:spcPct val="90000"/>
              </a:lnSpc>
              <a:buFontTx/>
              <a:buNone/>
              <a:defRPr/>
            </a:pPr>
            <a:endParaRPr lang="de-DE" altLang="de-DE" sz="2400" dirty="0" smtClean="0">
              <a:latin typeface="Arial Narrow" panose="020B0606020202030204" pitchFamily="34" charset="0"/>
            </a:endParaRPr>
          </a:p>
          <a:p>
            <a:pPr marL="0" indent="0">
              <a:lnSpc>
                <a:spcPct val="90000"/>
              </a:lnSpc>
              <a:defRPr/>
            </a:pPr>
            <a:endParaRPr lang="de-DE" altLang="de-DE" sz="2400" dirty="0" smtClean="0"/>
          </a:p>
          <a:p>
            <a:pPr marL="0" indent="0">
              <a:lnSpc>
                <a:spcPct val="90000"/>
              </a:lnSpc>
              <a:defRPr/>
            </a:pPr>
            <a:endParaRPr lang="de-DE" altLang="de-DE" sz="2400" dirty="0" smtClean="0"/>
          </a:p>
          <a:p>
            <a:pPr marL="800100" lvl="1" indent="-342900">
              <a:lnSpc>
                <a:spcPct val="90000"/>
              </a:lnSpc>
              <a:defRPr/>
            </a:pPr>
            <a:endParaRPr lang="de-DE" altLang="de-DE" sz="1500" dirty="0" smtClean="0">
              <a:latin typeface="Arial Narrow" panose="020B0606020202030204"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el 1"/>
          <p:cNvSpPr>
            <a:spLocks noGrp="1"/>
          </p:cNvSpPr>
          <p:nvPr>
            <p:ph type="title"/>
          </p:nvPr>
        </p:nvSpPr>
        <p:spPr>
          <a:xfrm>
            <a:off x="395536" y="260350"/>
            <a:ext cx="8340477" cy="1143000"/>
          </a:xfrm>
        </p:spPr>
        <p:txBody>
          <a:bodyPr/>
          <a:lstStyle/>
          <a:p>
            <a:pPr algn="l"/>
            <a:r>
              <a:rPr lang="de-DE" altLang="de-DE" sz="2400" b="1" dirty="0" smtClean="0">
                <a:latin typeface="Arial Narrow" pitchFamily="34" charset="0"/>
              </a:rPr>
              <a:t>Qualitative Begleitforschung zur Zusammenarbeit mit geflüchteten Familien </a:t>
            </a:r>
          </a:p>
        </p:txBody>
      </p:sp>
      <p:sp>
        <p:nvSpPr>
          <p:cNvPr id="24579" name="Inhaltsplatzhalter 2"/>
          <p:cNvSpPr>
            <a:spLocks noGrp="1"/>
          </p:cNvSpPr>
          <p:nvPr>
            <p:ph idx="1"/>
          </p:nvPr>
        </p:nvSpPr>
        <p:spPr>
          <a:xfrm>
            <a:off x="395288" y="1412776"/>
            <a:ext cx="8229600" cy="4310162"/>
          </a:xfrm>
        </p:spPr>
        <p:txBody>
          <a:bodyPr/>
          <a:lstStyle/>
          <a:p>
            <a:pPr marL="0" indent="0">
              <a:buFontTx/>
              <a:buNone/>
              <a:defRPr/>
            </a:pPr>
            <a:r>
              <a:rPr lang="de-DE" sz="2400" b="1" dirty="0" smtClean="0">
                <a:latin typeface="Arial Narrow" panose="020B0506020202030204" pitchFamily="34" charset="0"/>
              </a:rPr>
              <a:t>Erste Befunde</a:t>
            </a:r>
          </a:p>
          <a:p>
            <a:pPr>
              <a:buFont typeface="Symbol" panose="05050102010706020507" pitchFamily="18" charset="2"/>
              <a:buChar char="-"/>
              <a:defRPr/>
            </a:pPr>
            <a:r>
              <a:rPr lang="de-DE" sz="2400" dirty="0" smtClean="0">
                <a:latin typeface="Arial Narrow" panose="020B0506020202030204" pitchFamily="34" charset="0"/>
              </a:rPr>
              <a:t>Hoher Informationsbedarf auf Seiten der Elternbegleiterinnen und Elternbegleiter (z.B. zu Traumata, interkultureller Kompetenz, Asylrecht)</a:t>
            </a:r>
          </a:p>
          <a:p>
            <a:pPr>
              <a:buFont typeface="Symbol" panose="05050102010706020507" pitchFamily="18" charset="2"/>
              <a:buChar char="-"/>
              <a:defRPr/>
            </a:pPr>
            <a:r>
              <a:rPr lang="de-DE" sz="2400" dirty="0" smtClean="0">
                <a:latin typeface="Arial Narrow" panose="020B0506020202030204" pitchFamily="34" charset="0"/>
              </a:rPr>
              <a:t>Vertrauens- und Beziehungsaufbau für die Zusammenarbeit zentral</a:t>
            </a:r>
          </a:p>
          <a:p>
            <a:pPr>
              <a:buFont typeface="Symbol" panose="05050102010706020507" pitchFamily="18" charset="2"/>
              <a:buChar char="-"/>
              <a:defRPr/>
            </a:pPr>
            <a:r>
              <a:rPr lang="de-DE" sz="2400" dirty="0" smtClean="0">
                <a:latin typeface="Arial Narrow" panose="020B0506020202030204" pitchFamily="34" charset="0"/>
              </a:rPr>
              <a:t>Neue Zugänge/mehr Angebote, die auf Sprach- und Mobilitätsbarrieren von Geflüchteten reagieren</a:t>
            </a:r>
          </a:p>
          <a:p>
            <a:pPr>
              <a:buFont typeface="Symbol" panose="05050102010706020507" pitchFamily="18" charset="2"/>
              <a:buChar char="-"/>
              <a:defRPr/>
            </a:pPr>
            <a:r>
              <a:rPr lang="de-DE" sz="2400" dirty="0" smtClean="0">
                <a:latin typeface="Arial Narrow" panose="020B0506020202030204" pitchFamily="34" charset="0"/>
              </a:rPr>
              <a:t>Besondere Situation von geflüchteten Familien berücksichtigen: Bildung </a:t>
            </a:r>
            <a:r>
              <a:rPr lang="de-DE" sz="2400" dirty="0">
                <a:latin typeface="Arial Narrow" panose="020B0506020202030204" pitchFamily="34" charset="0"/>
              </a:rPr>
              <a:t>folgt </a:t>
            </a:r>
            <a:r>
              <a:rPr lang="de-DE" sz="2400" dirty="0" smtClean="0">
                <a:latin typeface="Arial Narrow" panose="020B0506020202030204" pitchFamily="34" charset="0"/>
              </a:rPr>
              <a:t>Alltagsbewältigung</a:t>
            </a:r>
          </a:p>
          <a:p>
            <a:pPr>
              <a:buFont typeface="Symbol" panose="05050102010706020507" pitchFamily="18" charset="2"/>
              <a:buChar char="-"/>
              <a:defRPr/>
            </a:pPr>
            <a:r>
              <a:rPr lang="de-DE" sz="2400" dirty="0" smtClean="0">
                <a:latin typeface="Arial Narrow" panose="020B0506020202030204" pitchFamily="34" charset="0"/>
              </a:rPr>
              <a:t>Ausbau der Vermittlungs- und Schnittstellenfunktion:</a:t>
            </a:r>
          </a:p>
          <a:p>
            <a:pPr lvl="1">
              <a:buFont typeface="Arial" panose="020B0604020202020204" pitchFamily="34" charset="0"/>
              <a:buChar char="•"/>
              <a:defRPr/>
            </a:pPr>
            <a:r>
              <a:rPr lang="de-DE" sz="2000" dirty="0" smtClean="0">
                <a:latin typeface="Arial Narrow" panose="020B0506020202030204" pitchFamily="34" charset="0"/>
              </a:rPr>
              <a:t>Zusammenarbeit mit neuen Akteuren im Bereich Flucht, Asyl, Integration</a:t>
            </a:r>
          </a:p>
          <a:p>
            <a:pPr lvl="1">
              <a:buFont typeface="Arial" panose="020B0604020202020204" pitchFamily="34" charset="0"/>
              <a:buChar char="•"/>
              <a:defRPr/>
            </a:pPr>
            <a:r>
              <a:rPr lang="de-DE" sz="2000" dirty="0" smtClean="0">
                <a:latin typeface="Arial Narrow" panose="020B0506020202030204" pitchFamily="34" charset="0"/>
              </a:rPr>
              <a:t>Zusammenarbeit mit Ehrenamtlichen</a:t>
            </a:r>
          </a:p>
          <a:p>
            <a:pPr marL="342900" lvl="1" indent="-342900">
              <a:buFont typeface="Symbol" panose="05050102010706020507" pitchFamily="18" charset="2"/>
              <a:buChar char="-"/>
              <a:defRPr/>
            </a:pPr>
            <a:r>
              <a:rPr lang="de-DE" sz="2400" dirty="0">
                <a:latin typeface="Arial Narrow" panose="020B0506020202030204" pitchFamily="34" charset="0"/>
                <a:ea typeface="+mn-ea"/>
                <a:cs typeface="+mn-cs"/>
              </a:rPr>
              <a:t>Kommunale Steuerung erforderlich</a:t>
            </a:r>
          </a:p>
          <a:p>
            <a:pPr marL="0" indent="0">
              <a:buFontTx/>
              <a:buNone/>
              <a:defRPr/>
            </a:pPr>
            <a:endParaRPr lang="de-DE" sz="2400" dirty="0"/>
          </a:p>
        </p:txBody>
      </p:sp>
      <p:sp>
        <p:nvSpPr>
          <p:cNvPr id="35844" name="Fußzeilenplatzhalter 3"/>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de-DE" altLang="de-DE" sz="1400" smtClean="0"/>
          </a:p>
        </p:txBody>
      </p:sp>
      <p:sp>
        <p:nvSpPr>
          <p:cNvPr id="35845" name="Foliennummernplatzhalt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B222172B-E628-455C-8471-1D4DAB8A7B85}" type="slidenum">
              <a:rPr lang="de-DE" altLang="de-DE" sz="1400" smtClean="0"/>
              <a:pPr>
                <a:spcBef>
                  <a:spcPct val="0"/>
                </a:spcBef>
                <a:buFontTx/>
                <a:buNone/>
              </a:pPr>
              <a:t>30</a:t>
            </a:fld>
            <a:endParaRPr lang="de-DE" altLang="de-DE" sz="14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el 1"/>
          <p:cNvSpPr>
            <a:spLocks noGrp="1"/>
          </p:cNvSpPr>
          <p:nvPr>
            <p:ph type="title"/>
          </p:nvPr>
        </p:nvSpPr>
        <p:spPr>
          <a:xfrm>
            <a:off x="323528" y="274638"/>
            <a:ext cx="8363272" cy="1143000"/>
          </a:xfrm>
        </p:spPr>
        <p:txBody>
          <a:bodyPr/>
          <a:lstStyle/>
          <a:p>
            <a:pPr algn="l"/>
            <a:r>
              <a:rPr lang="de-DE" altLang="de-DE" sz="2400" b="1" dirty="0" smtClean="0">
                <a:latin typeface="Arial Narrow" panose="020B0506020202030204" pitchFamily="34" charset="0"/>
              </a:rPr>
              <a:t>Qualitative Begleitforschung</a:t>
            </a:r>
          </a:p>
        </p:txBody>
      </p:sp>
      <p:sp>
        <p:nvSpPr>
          <p:cNvPr id="24579" name="Inhaltsplatzhalter 2"/>
          <p:cNvSpPr>
            <a:spLocks noGrp="1"/>
          </p:cNvSpPr>
          <p:nvPr>
            <p:ph idx="1"/>
          </p:nvPr>
        </p:nvSpPr>
        <p:spPr>
          <a:xfrm>
            <a:off x="323850" y="1412775"/>
            <a:ext cx="8229600" cy="4165699"/>
          </a:xfrm>
        </p:spPr>
        <p:txBody>
          <a:bodyPr/>
          <a:lstStyle/>
          <a:p>
            <a:pPr marL="0" indent="0">
              <a:buFontTx/>
              <a:buNone/>
              <a:defRPr/>
            </a:pPr>
            <a:r>
              <a:rPr lang="de-DE" altLang="de-DE" sz="2400" b="1" dirty="0" smtClean="0">
                <a:latin typeface="Arial Narrow" panose="020B0506020202030204" pitchFamily="34" charset="0"/>
              </a:rPr>
              <a:t>Ergebnistransfer für die Praxis der Elternbegleitung</a:t>
            </a:r>
          </a:p>
          <a:p>
            <a:pPr>
              <a:buFont typeface="Symbol" panose="05050102010706020507" pitchFamily="18" charset="2"/>
              <a:buChar char="-"/>
              <a:defRPr/>
            </a:pPr>
            <a:r>
              <a:rPr lang="de-DE" altLang="de-DE" sz="2400" dirty="0" smtClean="0">
                <a:latin typeface="Arial Narrow" panose="020B0506020202030204" pitchFamily="34" charset="0"/>
              </a:rPr>
              <a:t>Integration </a:t>
            </a:r>
            <a:r>
              <a:rPr lang="de-DE" altLang="de-DE" sz="2400" dirty="0">
                <a:latin typeface="Arial Narrow" panose="020B0506020202030204" pitchFamily="34" charset="0"/>
              </a:rPr>
              <a:t>von geflüchteten </a:t>
            </a:r>
            <a:r>
              <a:rPr lang="de-DE" altLang="de-DE" sz="2400" dirty="0" smtClean="0">
                <a:latin typeface="Arial Narrow" panose="020B0506020202030204" pitchFamily="34" charset="0"/>
              </a:rPr>
              <a:t>Familien – Handlungsleitfaden für Elternbegleiterinnen und Elternbegleiter (2016) u.a. mit Informationen zu:</a:t>
            </a:r>
          </a:p>
          <a:p>
            <a:pPr lvl="1">
              <a:buFont typeface="Arial" panose="020B0604020202020204" pitchFamily="34" charset="0"/>
              <a:buChar char="•"/>
              <a:defRPr/>
            </a:pPr>
            <a:r>
              <a:rPr lang="de-DE" altLang="de-DE" sz="2400" dirty="0" smtClean="0">
                <a:latin typeface="Arial Narrow" panose="020B0506020202030204" pitchFamily="34" charset="0"/>
              </a:rPr>
              <a:t>Asyl- und Aufenthaltsrecht</a:t>
            </a:r>
          </a:p>
          <a:p>
            <a:pPr lvl="1">
              <a:buFont typeface="Arial" panose="020B0604020202020204" pitchFamily="34" charset="0"/>
              <a:buChar char="•"/>
              <a:defRPr/>
            </a:pPr>
            <a:r>
              <a:rPr lang="de-DE" altLang="de-DE" sz="2400" dirty="0" smtClean="0">
                <a:latin typeface="Arial Narrow" panose="020B0506020202030204" pitchFamily="34" charset="0"/>
              </a:rPr>
              <a:t>Handlungsfeldern der Integration (Wohnen, Gesundheit, Sprache, Frühkindliche Bildung, Ausbildung und Arbeitsmarkt)</a:t>
            </a:r>
          </a:p>
          <a:p>
            <a:pPr lvl="1">
              <a:buFont typeface="Arial" panose="020B0604020202020204" pitchFamily="34" charset="0"/>
              <a:buChar char="•"/>
              <a:defRPr/>
            </a:pPr>
            <a:r>
              <a:rPr lang="de-DE" altLang="de-DE" sz="2400" dirty="0" smtClean="0">
                <a:latin typeface="Arial Narrow" panose="020B0506020202030204" pitchFamily="34" charset="0"/>
              </a:rPr>
              <a:t>„Guten Beispielen“ der Bildungsbegleitung</a:t>
            </a:r>
          </a:p>
          <a:p>
            <a:pPr lvl="1">
              <a:buFont typeface="Arial" panose="020B0604020202020204" pitchFamily="34" charset="0"/>
              <a:buChar char="•"/>
              <a:defRPr/>
            </a:pPr>
            <a:r>
              <a:rPr lang="de-DE" altLang="de-DE" sz="2400" dirty="0" smtClean="0">
                <a:latin typeface="Arial Narrow" panose="020B0506020202030204" pitchFamily="34" charset="0"/>
              </a:rPr>
              <a:t>Weiterführenden Links und Informationen</a:t>
            </a:r>
          </a:p>
          <a:p>
            <a:pPr marL="342900" lvl="1" indent="-342900">
              <a:buFont typeface="Symbol" panose="05050102010706020507" pitchFamily="18" charset="2"/>
              <a:buChar char="-"/>
              <a:defRPr/>
            </a:pPr>
            <a:r>
              <a:rPr lang="de-DE" altLang="de-DE" sz="2400" dirty="0">
                <a:latin typeface="Arial Narrow" panose="020B0506020202030204" pitchFamily="34" charset="0"/>
                <a:ea typeface="+mn-ea"/>
                <a:cs typeface="+mn-cs"/>
              </a:rPr>
              <a:t>Veröffentlicht unter: www.elternchance.de und www.eh-berlin.de</a:t>
            </a:r>
          </a:p>
          <a:p>
            <a:pPr marL="457200" lvl="1" indent="0">
              <a:buNone/>
              <a:defRPr/>
            </a:pPr>
            <a:endParaRPr lang="de-DE" altLang="de-DE" sz="2400" dirty="0" smtClean="0">
              <a:latin typeface="Arial Narrow" panose="020B0506020202030204" pitchFamily="34" charset="0"/>
            </a:endParaRPr>
          </a:p>
        </p:txBody>
      </p:sp>
      <p:sp>
        <p:nvSpPr>
          <p:cNvPr id="36868" name="Fußzeilenplatzhalter 3"/>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de-DE" altLang="de-DE" sz="1400" smtClean="0"/>
          </a:p>
        </p:txBody>
      </p:sp>
      <p:sp>
        <p:nvSpPr>
          <p:cNvPr id="36869" name="Foliennummernplatzhalt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6263CCB0-7486-4AF6-83ED-25BB9BBAFBF2}" type="slidenum">
              <a:rPr lang="de-DE" altLang="de-DE" sz="1400" smtClean="0"/>
              <a:pPr>
                <a:spcBef>
                  <a:spcPct val="0"/>
                </a:spcBef>
                <a:buFontTx/>
                <a:buNone/>
              </a:pPr>
              <a:t>31</a:t>
            </a:fld>
            <a:endParaRPr lang="de-DE" altLang="de-DE" sz="14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a:xfrm>
            <a:off x="179388" y="188913"/>
            <a:ext cx="8589962" cy="1862137"/>
          </a:xfrm>
        </p:spPr>
        <p:txBody>
          <a:bodyPr anchor="t"/>
          <a:lstStyle/>
          <a:p>
            <a:r>
              <a:rPr lang="de-DE" altLang="de-DE" sz="2400" b="1" dirty="0" smtClean="0">
                <a:latin typeface="Arial Narrow" pitchFamily="34" charset="0"/>
              </a:rPr>
              <a:t>„Elternchance“ – Familien früh für Bildung gewinnen </a:t>
            </a:r>
          </a:p>
        </p:txBody>
      </p:sp>
      <p:sp>
        <p:nvSpPr>
          <p:cNvPr id="5123" name="Inhaltsplatzhalter 2"/>
          <p:cNvSpPr>
            <a:spLocks noGrp="1"/>
          </p:cNvSpPr>
          <p:nvPr>
            <p:ph sz="quarter" idx="4294967295"/>
          </p:nvPr>
        </p:nvSpPr>
        <p:spPr>
          <a:xfrm>
            <a:off x="179388" y="1268413"/>
            <a:ext cx="8785225" cy="4824412"/>
          </a:xfrm>
        </p:spPr>
        <p:txBody>
          <a:bodyPr/>
          <a:lstStyle/>
          <a:p>
            <a:pPr marL="457200" lvl="1" indent="0" algn="ctr">
              <a:lnSpc>
                <a:spcPct val="90000"/>
              </a:lnSpc>
              <a:buNone/>
              <a:defRPr/>
            </a:pPr>
            <a:endParaRPr lang="de-DE" altLang="de-DE" sz="3200" b="1" dirty="0" smtClean="0">
              <a:latin typeface="Arial Narrow" panose="020B0506020202030204" pitchFamily="34" charset="0"/>
            </a:endParaRPr>
          </a:p>
          <a:p>
            <a:pPr marL="457200" lvl="1" indent="0" algn="ctr">
              <a:lnSpc>
                <a:spcPct val="90000"/>
              </a:lnSpc>
              <a:buNone/>
              <a:defRPr/>
            </a:pPr>
            <a:endParaRPr lang="de-DE" altLang="de-DE" sz="3200" b="1" dirty="0">
              <a:latin typeface="Arial Narrow" panose="020B0506020202030204" pitchFamily="34" charset="0"/>
            </a:endParaRPr>
          </a:p>
          <a:p>
            <a:pPr marL="457200" lvl="1" indent="0" algn="ctr">
              <a:lnSpc>
                <a:spcPct val="90000"/>
              </a:lnSpc>
              <a:buNone/>
              <a:defRPr/>
            </a:pPr>
            <a:endParaRPr lang="de-DE" altLang="de-DE" sz="3200" b="1" dirty="0" smtClean="0">
              <a:latin typeface="Arial Narrow" panose="020B0506020202030204" pitchFamily="34" charset="0"/>
            </a:endParaRPr>
          </a:p>
          <a:p>
            <a:pPr marL="457200" lvl="1" indent="0" algn="ctr">
              <a:lnSpc>
                <a:spcPct val="90000"/>
              </a:lnSpc>
              <a:buNone/>
              <a:defRPr/>
            </a:pPr>
            <a:r>
              <a:rPr lang="de-DE" altLang="de-DE" sz="3200" b="1" dirty="0" smtClean="0">
                <a:latin typeface="Arial Narrow" panose="020B0506020202030204" pitchFamily="34" charset="0"/>
              </a:rPr>
              <a:t>Fazit</a:t>
            </a:r>
          </a:p>
          <a:p>
            <a:pPr marL="857250" lvl="2" indent="0">
              <a:lnSpc>
                <a:spcPct val="90000"/>
              </a:lnSpc>
              <a:buFontTx/>
              <a:buNone/>
              <a:defRPr/>
            </a:pPr>
            <a:endParaRPr lang="de-DE" altLang="de-DE" dirty="0" smtClean="0"/>
          </a:p>
          <a:p>
            <a:pPr marL="457200" lvl="1" indent="0">
              <a:lnSpc>
                <a:spcPct val="90000"/>
              </a:lnSpc>
              <a:buFontTx/>
              <a:buNone/>
              <a:defRPr/>
            </a:pPr>
            <a:endParaRPr lang="de-DE" altLang="de-DE" sz="2400" dirty="0" smtClean="0">
              <a:latin typeface="Arial Narrow" panose="020B0606020202030204" pitchFamily="34" charset="0"/>
            </a:endParaRPr>
          </a:p>
          <a:p>
            <a:pPr marL="0" indent="0">
              <a:lnSpc>
                <a:spcPct val="90000"/>
              </a:lnSpc>
              <a:defRPr/>
            </a:pPr>
            <a:endParaRPr lang="de-DE" altLang="de-DE" sz="2400" dirty="0" smtClean="0"/>
          </a:p>
          <a:p>
            <a:pPr marL="0" indent="0">
              <a:lnSpc>
                <a:spcPct val="90000"/>
              </a:lnSpc>
              <a:defRPr/>
            </a:pPr>
            <a:endParaRPr lang="de-DE" altLang="de-DE" sz="2400" dirty="0" smtClean="0"/>
          </a:p>
          <a:p>
            <a:pPr marL="800100" lvl="1" indent="-342900">
              <a:lnSpc>
                <a:spcPct val="90000"/>
              </a:lnSpc>
              <a:defRPr/>
            </a:pPr>
            <a:endParaRPr lang="de-DE" altLang="de-DE" sz="1500" dirty="0" smtClean="0">
              <a:latin typeface="Arial Narrow" panose="020B0606020202030204" pitchFamily="34" charset="0"/>
            </a:endParaRPr>
          </a:p>
        </p:txBody>
      </p:sp>
    </p:spTree>
    <p:extLst>
      <p:ext uri="{BB962C8B-B14F-4D97-AF65-F5344CB8AC3E}">
        <p14:creationId xmlns:p14="http://schemas.microsoft.com/office/powerpoint/2010/main" xmlns="" val="29605589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pPr algn="l"/>
            <a:r>
              <a:rPr lang="de-DE" altLang="de-DE" sz="2400" b="1" dirty="0" smtClean="0">
                <a:latin typeface="Arial Narrow" panose="020B0506020202030204" pitchFamily="34" charset="0"/>
              </a:rPr>
              <a:t>Qualifizierung zur Elternbegleiterin bzw. zum Elternbegleiter</a:t>
            </a:r>
          </a:p>
        </p:txBody>
      </p:sp>
      <p:sp>
        <p:nvSpPr>
          <p:cNvPr id="24579" name="Inhaltsplatzhalter 2"/>
          <p:cNvSpPr>
            <a:spLocks noGrp="1"/>
          </p:cNvSpPr>
          <p:nvPr>
            <p:ph idx="1"/>
          </p:nvPr>
        </p:nvSpPr>
        <p:spPr>
          <a:xfrm>
            <a:off x="323850" y="1052513"/>
            <a:ext cx="8229600" cy="4525962"/>
          </a:xfrm>
        </p:spPr>
        <p:txBody>
          <a:bodyPr/>
          <a:lstStyle/>
          <a:p>
            <a:pPr>
              <a:buFont typeface="Symbol" panose="05050102010706020507" pitchFamily="18" charset="2"/>
              <a:buChar char="-"/>
              <a:defRPr/>
            </a:pPr>
            <a:r>
              <a:rPr lang="de-DE" altLang="de-DE" sz="2400" dirty="0" smtClean="0">
                <a:latin typeface="Arial Narrow" panose="020B0506020202030204" pitchFamily="34" charset="0"/>
              </a:rPr>
              <a:t>Weiterqualifizierung liefert nützliche „Werkzeuge“ für die berufliche Praxis und vermittelt „Haltung auf Augenhöhe“ für die Bildungsbegleitung von Familien</a:t>
            </a:r>
          </a:p>
          <a:p>
            <a:pPr>
              <a:buFont typeface="Symbol" panose="05050102010706020507" pitchFamily="18" charset="2"/>
              <a:buChar char="-"/>
              <a:defRPr/>
            </a:pPr>
            <a:r>
              <a:rPr lang="de-DE" altLang="de-DE" sz="2400" dirty="0" smtClean="0">
                <a:latin typeface="Arial Narrow" panose="020B0506020202030204" pitchFamily="34" charset="0"/>
              </a:rPr>
              <a:t>Weiterqualifizierung ist ein wichtiger Beitrag zur universellen Prävention, um familiäres und kindliches Wohlergehen zu fördern</a:t>
            </a:r>
          </a:p>
          <a:p>
            <a:pPr>
              <a:defRPr/>
            </a:pPr>
            <a:endParaRPr lang="de-DE" altLang="de-DE" sz="2400" dirty="0" smtClean="0">
              <a:latin typeface="Arial Narrow" panose="020B0506020202030204" pitchFamily="34" charset="0"/>
            </a:endParaRPr>
          </a:p>
          <a:p>
            <a:pPr marL="0" indent="0">
              <a:buFontTx/>
              <a:buNone/>
              <a:defRPr/>
            </a:pPr>
            <a:r>
              <a:rPr lang="de-DE" altLang="de-DE" sz="2400" b="1" dirty="0" smtClean="0">
                <a:latin typeface="Arial Narrow" panose="020B0506020202030204" pitchFamily="34" charset="0"/>
              </a:rPr>
              <a:t>Zukünftige Perspektiven für die Familienbildung</a:t>
            </a:r>
          </a:p>
          <a:p>
            <a:pPr>
              <a:buFont typeface="Symbol" panose="05050102010706020507" pitchFamily="18" charset="2"/>
              <a:buChar char="-"/>
              <a:defRPr/>
            </a:pPr>
            <a:r>
              <a:rPr lang="de-DE" sz="2400" dirty="0">
                <a:latin typeface="Arial Narrow" panose="020B0506020202030204" pitchFamily="34" charset="0"/>
              </a:rPr>
              <a:t>Professionalisierung des beruflichen Handelns und Förderung der fachlichen Vernetzung der Elternbegleiterinnen und Elternbegleiter</a:t>
            </a:r>
            <a:endParaRPr lang="de-DE" altLang="de-DE" sz="2400" dirty="0">
              <a:latin typeface="Arial Narrow" panose="020B0506020202030204" pitchFamily="34" charset="0"/>
            </a:endParaRPr>
          </a:p>
          <a:p>
            <a:pPr>
              <a:buFont typeface="Symbol" panose="05050102010706020507" pitchFamily="18" charset="2"/>
              <a:buChar char="-"/>
              <a:defRPr/>
            </a:pPr>
            <a:r>
              <a:rPr lang="de-DE" altLang="de-DE" sz="2400" dirty="0" smtClean="0">
                <a:latin typeface="Arial Narrow" panose="020B0506020202030204" pitchFamily="34" charset="0"/>
              </a:rPr>
              <a:t>Nachhaltige Verankerung </a:t>
            </a:r>
            <a:r>
              <a:rPr lang="de-DE" altLang="de-DE" sz="2400" dirty="0">
                <a:latin typeface="Arial Narrow" panose="020B0506020202030204" pitchFamily="34" charset="0"/>
              </a:rPr>
              <a:t>der </a:t>
            </a:r>
            <a:r>
              <a:rPr lang="de-DE" sz="2400" dirty="0">
                <a:latin typeface="Arial Narrow" panose="020B0506020202030204" pitchFamily="34" charset="0"/>
              </a:rPr>
              <a:t>Elternbegleitung in den Kommunen bzw. in kommunalen </a:t>
            </a:r>
            <a:r>
              <a:rPr lang="de-DE" sz="2400" dirty="0" smtClean="0">
                <a:latin typeface="Arial Narrow" panose="020B0506020202030204" pitchFamily="34" charset="0"/>
              </a:rPr>
              <a:t>Netzwerken sowie </a:t>
            </a:r>
            <a:r>
              <a:rPr lang="de-DE" altLang="de-DE" sz="2400" dirty="0">
                <a:latin typeface="Arial Narrow" panose="020B0506020202030204" pitchFamily="34" charset="0"/>
              </a:rPr>
              <a:t>Zusammenarbeit mit anderen familienunterstützenden Strukturen vor Ort</a:t>
            </a:r>
          </a:p>
          <a:p>
            <a:pPr>
              <a:buFont typeface="Symbol" panose="05050102010706020507" pitchFamily="18" charset="2"/>
              <a:buChar char="-"/>
              <a:defRPr/>
            </a:pPr>
            <a:r>
              <a:rPr lang="de-DE" altLang="de-DE" sz="2400" dirty="0">
                <a:latin typeface="Arial Narrow" panose="020B0506020202030204" pitchFamily="34" charset="0"/>
              </a:rPr>
              <a:t>Stärkung der Zugänge zu Familien/Eltern, die bislang schlechter erreicht werden (z.B. Väter, geflüchtete Familien)</a:t>
            </a:r>
          </a:p>
          <a:p>
            <a:pPr>
              <a:defRPr/>
            </a:pPr>
            <a:endParaRPr lang="de-DE" altLang="de-DE" sz="2400" dirty="0" smtClean="0"/>
          </a:p>
        </p:txBody>
      </p:sp>
      <p:sp>
        <p:nvSpPr>
          <p:cNvPr id="37892" name="Fußzeilenplatzhalter 3"/>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de-DE" altLang="de-DE" sz="1400" smtClean="0"/>
          </a:p>
        </p:txBody>
      </p:sp>
      <p:sp>
        <p:nvSpPr>
          <p:cNvPr id="37893" name="Foliennummernplatzhalt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B5F8836D-5D9E-4358-98A8-C4510EC43476}" type="slidenum">
              <a:rPr lang="de-DE" altLang="de-DE" sz="1400" smtClean="0"/>
              <a:pPr>
                <a:spcBef>
                  <a:spcPct val="0"/>
                </a:spcBef>
                <a:buFontTx/>
                <a:buNone/>
              </a:pPr>
              <a:t>33</a:t>
            </a:fld>
            <a:endParaRPr lang="de-DE" altLang="de-DE" sz="140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a:xfrm>
            <a:off x="457200" y="-387350"/>
            <a:ext cx="8229600" cy="1944688"/>
          </a:xfrm>
        </p:spPr>
        <p:txBody>
          <a:bodyPr/>
          <a:lstStyle/>
          <a:p>
            <a:pPr algn="l"/>
            <a:r>
              <a:rPr lang="de-DE" altLang="de-DE" sz="3200" smtClean="0"/>
              <a:t/>
            </a:r>
            <a:br>
              <a:rPr lang="de-DE" altLang="de-DE" sz="3200" smtClean="0"/>
            </a:br>
            <a:r>
              <a:rPr lang="de-DE" altLang="de-DE" sz="2400" b="1" smtClean="0">
                <a:latin typeface="Arial Narrow" pitchFamily="34" charset="0"/>
              </a:rPr>
              <a:t>Literatur</a:t>
            </a:r>
            <a:r>
              <a:rPr lang="de-DE" altLang="de-DE" sz="3200" smtClean="0"/>
              <a:t> </a:t>
            </a:r>
            <a:br>
              <a:rPr lang="de-DE" altLang="de-DE" sz="3200" smtClean="0"/>
            </a:br>
            <a:endParaRPr lang="de-DE" altLang="de-DE" sz="3200" smtClean="0"/>
          </a:p>
        </p:txBody>
      </p:sp>
      <p:sp>
        <p:nvSpPr>
          <p:cNvPr id="3" name="Inhaltsplatzhalter 2"/>
          <p:cNvSpPr>
            <a:spLocks noGrp="1"/>
          </p:cNvSpPr>
          <p:nvPr>
            <p:ph idx="1"/>
          </p:nvPr>
        </p:nvSpPr>
        <p:spPr>
          <a:xfrm>
            <a:off x="457200" y="1125538"/>
            <a:ext cx="8229600" cy="5000625"/>
          </a:xfrm>
        </p:spPr>
        <p:txBody>
          <a:bodyPr/>
          <a:lstStyle/>
          <a:p>
            <a:pPr>
              <a:buFont typeface="Wingdings" panose="05000000000000000000" pitchFamily="2" charset="2"/>
              <a:buChar char="Ø"/>
              <a:defRPr/>
            </a:pPr>
            <a:r>
              <a:rPr lang="de-DE" sz="1800" dirty="0" err="1" smtClean="0">
                <a:latin typeface="Arial Narrow" panose="020B0506020202030204" pitchFamily="34" charset="0"/>
              </a:rPr>
              <a:t>Brinck</a:t>
            </a:r>
            <a:r>
              <a:rPr lang="de-DE" sz="1800" dirty="0">
                <a:latin typeface="Arial Narrow" panose="020B0506020202030204" pitchFamily="34" charset="0"/>
              </a:rPr>
              <a:t>, </a:t>
            </a:r>
            <a:r>
              <a:rPr lang="de-DE" sz="1800" dirty="0" err="1" smtClean="0">
                <a:latin typeface="Arial Narrow" panose="020B0506020202030204" pitchFamily="34" charset="0"/>
              </a:rPr>
              <a:t>Ch</a:t>
            </a:r>
            <a:r>
              <a:rPr lang="de-DE" sz="1800" dirty="0" smtClean="0">
                <a:latin typeface="Arial Narrow" panose="020B0506020202030204" pitchFamily="34" charset="0"/>
              </a:rPr>
              <a:t>., </a:t>
            </a:r>
            <a:r>
              <a:rPr lang="de-DE" sz="1800" dirty="0">
                <a:latin typeface="Arial Narrow" panose="020B0506020202030204" pitchFamily="34" charset="0"/>
              </a:rPr>
              <a:t>2013: Frühförderung: „Auf die Familie kommt es an.“ Interview mit </a:t>
            </a:r>
            <a:r>
              <a:rPr lang="de-DE" altLang="de-DE" sz="1800" dirty="0">
                <a:latin typeface="Arial Narrow" panose="020B0506020202030204" pitchFamily="34" charset="0"/>
              </a:rPr>
              <a:t>James </a:t>
            </a:r>
            <a:r>
              <a:rPr lang="de-DE" altLang="de-DE" sz="1800" dirty="0" err="1">
                <a:latin typeface="Arial Narrow" panose="020B0506020202030204" pitchFamily="34" charset="0"/>
              </a:rPr>
              <a:t>Heckman</a:t>
            </a:r>
            <a:r>
              <a:rPr lang="de-DE" altLang="de-DE" sz="1800" dirty="0">
                <a:latin typeface="Arial Narrow" panose="020B0506020202030204" pitchFamily="34" charset="0"/>
              </a:rPr>
              <a:t>. In: „Die Zeit“ vom </a:t>
            </a:r>
            <a:r>
              <a:rPr lang="de-DE" altLang="de-DE" sz="1800" dirty="0" smtClean="0">
                <a:latin typeface="Arial Narrow" panose="020B0506020202030204" pitchFamily="34" charset="0"/>
              </a:rPr>
              <a:t>20.06.2013</a:t>
            </a:r>
            <a:r>
              <a:rPr lang="de-DE" altLang="de-DE" sz="1800" dirty="0">
                <a:latin typeface="Arial Narrow" panose="020B0506020202030204" pitchFamily="34" charset="0"/>
              </a:rPr>
              <a:t>, Nr. </a:t>
            </a:r>
            <a:r>
              <a:rPr lang="de-DE" altLang="de-DE" sz="1800" dirty="0" smtClean="0">
                <a:latin typeface="Arial Narrow" panose="020B0506020202030204" pitchFamily="34" charset="0"/>
              </a:rPr>
              <a:t>26</a:t>
            </a:r>
            <a:r>
              <a:rPr lang="de-DE" altLang="de-DE" sz="1800" dirty="0">
                <a:latin typeface="Arial Narrow" panose="020B0506020202030204" pitchFamily="34" charset="0"/>
              </a:rPr>
              <a:t>. </a:t>
            </a:r>
            <a:r>
              <a:rPr lang="de-DE" altLang="de-DE" sz="1800" dirty="0" smtClean="0">
                <a:latin typeface="Arial Narrow" panose="020B0506020202030204" pitchFamily="34" charset="0"/>
              </a:rPr>
              <a:t>www.zeit.de/2013/26/fruehfoerderung-james-heckman [Zugriff 11.02.17].</a:t>
            </a:r>
            <a:endParaRPr lang="de-DE" sz="1800" dirty="0">
              <a:latin typeface="Arial Narrow" panose="020B0506020202030204" pitchFamily="34" charset="0"/>
            </a:endParaRPr>
          </a:p>
          <a:p>
            <a:pPr>
              <a:buFont typeface="Wingdings" panose="05000000000000000000" pitchFamily="2" charset="2"/>
              <a:buChar char="Ø"/>
              <a:defRPr/>
            </a:pPr>
            <a:r>
              <a:rPr lang="de-DE" sz="1800" dirty="0">
                <a:latin typeface="Arial Narrow" panose="020B0506020202030204" pitchFamily="34" charset="0"/>
              </a:rPr>
              <a:t>DJI/FAU, 2015: Evaluation des Bundesprogramms „Elternchance ist Kinderchance – Elternbegleitung der Bildungsverläufe der Kinder“. Abschlussbericht. München.</a:t>
            </a:r>
          </a:p>
          <a:p>
            <a:pPr>
              <a:buFont typeface="Wingdings" panose="05000000000000000000" pitchFamily="2" charset="2"/>
              <a:buChar char="Ø"/>
              <a:defRPr/>
            </a:pPr>
            <a:r>
              <a:rPr lang="de-DE" sz="1800" dirty="0" smtClean="0">
                <a:latin typeface="Arial Narrow" panose="020B0506020202030204" pitchFamily="34" charset="0"/>
              </a:rPr>
              <a:t>Melhuish, E., 2013: Die frühkindliche Umgebung: langfristige Wirkungen frühkindlicher Bildung und Erziehung. In: Correll, L./ Lepperhoff, J. (Hrsg.): Frühe Bildung in der Familie. Perspektiven der Familienbildung, Weinheim, Basel, 209-222.</a:t>
            </a:r>
            <a:endParaRPr lang="de-DE" sz="1800" dirty="0">
              <a:latin typeface="Arial Narrow" panose="020B0506020202030204" pitchFamily="34" charset="0"/>
            </a:endParaRPr>
          </a:p>
          <a:p>
            <a:pPr>
              <a:buFont typeface="Wingdings" panose="05000000000000000000" pitchFamily="2" charset="2"/>
              <a:buChar char="Ø"/>
              <a:defRPr/>
            </a:pPr>
            <a:r>
              <a:rPr lang="de-DE" sz="1800" dirty="0" smtClean="0">
                <a:latin typeface="Arial Narrow" panose="020B0506020202030204" pitchFamily="34" charset="0"/>
              </a:rPr>
              <a:t>Schneewind, K.A., 2008: Sozialisation in der Familie</a:t>
            </a:r>
            <a:r>
              <a:rPr lang="de-DE" sz="1800" dirty="0">
                <a:latin typeface="Arial Narrow" panose="020B0506020202030204" pitchFamily="34" charset="0"/>
              </a:rPr>
              <a:t>. In: Hurrelmann, K</a:t>
            </a:r>
            <a:r>
              <a:rPr lang="de-DE" sz="1800" dirty="0" smtClean="0">
                <a:latin typeface="Arial Narrow" panose="020B0506020202030204" pitchFamily="34" charset="0"/>
              </a:rPr>
              <a:t>./Grundmann</a:t>
            </a:r>
            <a:r>
              <a:rPr lang="de-DE" sz="1800" dirty="0">
                <a:latin typeface="Arial Narrow" panose="020B0506020202030204" pitchFamily="34" charset="0"/>
              </a:rPr>
              <a:t>, M./</a:t>
            </a:r>
            <a:r>
              <a:rPr lang="de-DE" sz="1800" dirty="0" err="1">
                <a:latin typeface="Arial Narrow" panose="020B0506020202030204" pitchFamily="34" charset="0"/>
              </a:rPr>
              <a:t>Walper</a:t>
            </a:r>
            <a:r>
              <a:rPr lang="de-DE" sz="1800" dirty="0">
                <a:latin typeface="Arial Narrow" panose="020B0506020202030204" pitchFamily="34" charset="0"/>
              </a:rPr>
              <a:t>, S. (Hrsg.): Handbuch Sozialisationsforschung. Weinheim, Basel, </a:t>
            </a:r>
            <a:r>
              <a:rPr lang="de-DE" sz="1800" dirty="0" smtClean="0">
                <a:latin typeface="Arial Narrow" panose="020B0506020202030204" pitchFamily="34" charset="0"/>
              </a:rPr>
              <a:t>256-273.</a:t>
            </a:r>
            <a:endParaRPr lang="de-DE" sz="1800" dirty="0">
              <a:latin typeface="Arial Narrow" panose="020B0506020202030204" pitchFamily="34" charset="0"/>
            </a:endParaRPr>
          </a:p>
          <a:p>
            <a:pPr>
              <a:buFont typeface="Wingdings" panose="05000000000000000000" pitchFamily="2" charset="2"/>
              <a:buChar char="Ø"/>
              <a:defRPr/>
            </a:pPr>
            <a:r>
              <a:rPr lang="de-DE" sz="1800" dirty="0" err="1">
                <a:latin typeface="Arial Narrow" panose="020B0506020202030204" pitchFamily="34" charset="0"/>
              </a:rPr>
              <a:t>Walper</a:t>
            </a:r>
            <a:r>
              <a:rPr lang="de-DE" sz="1800" dirty="0">
                <a:latin typeface="Arial Narrow" panose="020B0506020202030204" pitchFamily="34" charset="0"/>
              </a:rPr>
              <a:t>, S./</a:t>
            </a:r>
            <a:r>
              <a:rPr lang="de-DE" sz="1800" dirty="0" err="1">
                <a:latin typeface="Arial Narrow" panose="020B0506020202030204" pitchFamily="34" charset="0"/>
              </a:rPr>
              <a:t>Langmeyer</a:t>
            </a:r>
            <a:r>
              <a:rPr lang="de-DE" sz="1800" dirty="0">
                <a:latin typeface="Arial Narrow" panose="020B0506020202030204" pitchFamily="34" charset="0"/>
              </a:rPr>
              <a:t>, A./Wendt, E.-V., 2015: Sozialisation in der Familie. In: Hurrelmann, K./Bauer, U./Grundmann, M./</a:t>
            </a:r>
            <a:r>
              <a:rPr lang="de-DE" sz="1800" dirty="0" err="1">
                <a:latin typeface="Arial Narrow" panose="020B0506020202030204" pitchFamily="34" charset="0"/>
              </a:rPr>
              <a:t>Walper</a:t>
            </a:r>
            <a:r>
              <a:rPr lang="de-DE" sz="1800" dirty="0">
                <a:latin typeface="Arial Narrow" panose="020B0506020202030204" pitchFamily="34" charset="0"/>
              </a:rPr>
              <a:t>, S. (Hrsg.): Handbuch Sozialisationsforschung. Weinheim, Basel, 364-392</a:t>
            </a:r>
            <a:r>
              <a:rPr lang="de-DE" sz="1800" dirty="0" smtClean="0">
                <a:latin typeface="Arial Narrow" panose="020B0506020202030204" pitchFamily="34" charset="0"/>
              </a:rPr>
              <a:t>.</a:t>
            </a:r>
          </a:p>
          <a:p>
            <a:pPr marL="0" indent="0">
              <a:buFontTx/>
              <a:buNone/>
              <a:defRPr/>
            </a:pPr>
            <a:endParaRPr kumimoji="1" lang="de-DE" sz="1800" b="1" dirty="0" smtClean="0">
              <a:latin typeface="Arial Narrow" panose="020B0506020202030204" pitchFamily="34" charset="0"/>
            </a:endParaRPr>
          </a:p>
          <a:p>
            <a:pPr marL="0" indent="0">
              <a:buFontTx/>
              <a:buNone/>
              <a:defRPr/>
            </a:pPr>
            <a:r>
              <a:rPr kumimoji="1" lang="de-DE" sz="1800" b="1" dirty="0" smtClean="0">
                <a:latin typeface="Arial Narrow" panose="020B0506020202030204" pitchFamily="34" charset="0"/>
              </a:rPr>
              <a:t>Alle </a:t>
            </a:r>
            <a:r>
              <a:rPr kumimoji="1" lang="de-DE" sz="1800" b="1" dirty="0">
                <a:latin typeface="Arial Narrow" panose="020B0506020202030204" pitchFamily="34" charset="0"/>
              </a:rPr>
              <a:t>Daten und Abbildungen zur Evaluation </a:t>
            </a:r>
            <a:r>
              <a:rPr kumimoji="1" lang="de-DE" sz="1800" b="1" dirty="0" smtClean="0">
                <a:latin typeface="Arial Narrow" panose="020B0506020202030204" pitchFamily="34" charset="0"/>
              </a:rPr>
              <a:t>von „Elternchance ist Kinderchance“ sind dem Abschlussbericht der Evaluation entnommen (DJI/FAU 2015).</a:t>
            </a:r>
            <a:endParaRPr lang="de-DE" sz="1800" dirty="0"/>
          </a:p>
          <a:p>
            <a:pPr>
              <a:buFont typeface="Wingdings" panose="05000000000000000000" pitchFamily="2" charset="2"/>
              <a:buChar char="Ø"/>
              <a:defRPr/>
            </a:pPr>
            <a:endParaRPr lang="de-DE" sz="1800" dirty="0"/>
          </a:p>
        </p:txBody>
      </p:sp>
      <p:sp>
        <p:nvSpPr>
          <p:cNvPr id="38916" name="Fußzeilenplatzhalter 3"/>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de-DE" altLang="de-DE" sz="1400" smtClean="0"/>
          </a:p>
        </p:txBody>
      </p:sp>
      <p:sp>
        <p:nvSpPr>
          <p:cNvPr id="38917" name="Foliennummernplatzhalt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BAAA353D-C0B5-4745-BB17-787BC4ABDA2E}" type="slidenum">
              <a:rPr lang="de-DE" altLang="de-DE" sz="1400" smtClean="0"/>
              <a:pPr>
                <a:spcBef>
                  <a:spcPct val="0"/>
                </a:spcBef>
                <a:buFontTx/>
                <a:buNone/>
              </a:pPr>
              <a:t>34</a:t>
            </a:fld>
            <a:endParaRPr lang="de-DE" altLang="de-DE" sz="140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el 1"/>
          <p:cNvSpPr>
            <a:spLocks noGrp="1"/>
          </p:cNvSpPr>
          <p:nvPr>
            <p:ph type="title"/>
          </p:nvPr>
        </p:nvSpPr>
        <p:spPr>
          <a:xfrm>
            <a:off x="323850" y="1341438"/>
            <a:ext cx="8569325" cy="7416800"/>
          </a:xfrm>
        </p:spPr>
        <p:txBody>
          <a:bodyPr/>
          <a:lstStyle/>
          <a:p>
            <a:r>
              <a:rPr lang="de-DE" altLang="de-DE" sz="4000" b="1" smtClean="0"/>
              <a:t/>
            </a:r>
            <a:br>
              <a:rPr lang="de-DE" altLang="de-DE" sz="4000" b="1" smtClean="0"/>
            </a:br>
            <a:r>
              <a:rPr lang="de-DE" altLang="de-DE" sz="4000" smtClean="0"/>
              <a:t/>
            </a:r>
            <a:br>
              <a:rPr lang="de-DE" altLang="de-DE" sz="4000" smtClean="0"/>
            </a:br>
            <a:r>
              <a:rPr lang="de-DE" altLang="de-DE" sz="2400" smtClean="0"/>
              <a:t>Weitere Informationen zum Bundesprogramm: </a:t>
            </a:r>
            <a:br>
              <a:rPr lang="de-DE" altLang="de-DE" sz="2400" smtClean="0"/>
            </a:br>
            <a:r>
              <a:rPr lang="de-DE" altLang="de-DE" sz="2400" smtClean="0"/>
              <a:t>www.elternchance.de</a:t>
            </a:r>
            <a:endParaRPr lang="de-DE" altLang="de-DE" sz="2400" b="1" smtClean="0"/>
          </a:p>
        </p:txBody>
      </p:sp>
      <p:sp>
        <p:nvSpPr>
          <p:cNvPr id="39939" name="Fußzeilenplatzhalter 3"/>
          <p:cNvSpPr>
            <a:spLocks noGrp="1"/>
          </p:cNvSpPr>
          <p:nvPr>
            <p:ph type="ftr" sz="quarter" idx="11"/>
          </p:nvPr>
        </p:nvSpPr>
        <p:spPr>
          <a:xfrm>
            <a:off x="179388" y="6245225"/>
            <a:ext cx="3816350" cy="4762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de-DE" altLang="de-DE" sz="1400" smtClean="0"/>
          </a:p>
        </p:txBody>
      </p:sp>
      <p:sp>
        <p:nvSpPr>
          <p:cNvPr id="39940" name="Foliennummernplatzhalt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CF031BFA-6D75-406C-A935-F4FF96A881EF}" type="slidenum">
              <a:rPr lang="de-DE" altLang="de-DE" sz="1400" smtClean="0"/>
              <a:pPr>
                <a:spcBef>
                  <a:spcPct val="0"/>
                </a:spcBef>
                <a:buFontTx/>
                <a:buNone/>
              </a:pPr>
              <a:t>35</a:t>
            </a:fld>
            <a:endParaRPr lang="de-DE" altLang="de-DE" sz="1400" smtClean="0"/>
          </a:p>
        </p:txBody>
      </p:sp>
      <p:sp>
        <p:nvSpPr>
          <p:cNvPr id="39941" name="Rechteck 4"/>
          <p:cNvSpPr>
            <a:spLocks noChangeArrowheads="1"/>
          </p:cNvSpPr>
          <p:nvPr/>
        </p:nvSpPr>
        <p:spPr bwMode="auto">
          <a:xfrm>
            <a:off x="611188" y="530225"/>
            <a:ext cx="8075612"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endParaRPr lang="de-DE" altLang="de-DE" sz="3600"/>
          </a:p>
        </p:txBody>
      </p:sp>
      <p:sp>
        <p:nvSpPr>
          <p:cNvPr id="34822" name="Inhaltsplatzhalter 2"/>
          <p:cNvSpPr>
            <a:spLocks noGrp="1"/>
          </p:cNvSpPr>
          <p:nvPr>
            <p:ph idx="1"/>
          </p:nvPr>
        </p:nvSpPr>
        <p:spPr/>
        <p:txBody>
          <a:bodyPr/>
          <a:lstStyle/>
          <a:p>
            <a:pPr marL="0" indent="0" algn="ctr">
              <a:buFontTx/>
              <a:buNone/>
              <a:defRPr/>
            </a:pPr>
            <a:endParaRPr lang="de-DE" altLang="de-DE" b="1" dirty="0" smtClean="0"/>
          </a:p>
          <a:p>
            <a:pPr marL="0" indent="0" algn="ctr">
              <a:buFontTx/>
              <a:buNone/>
              <a:defRPr/>
            </a:pPr>
            <a:endParaRPr lang="de-DE" altLang="de-DE" b="1" dirty="0"/>
          </a:p>
          <a:p>
            <a:pPr marL="0" indent="0" algn="ctr">
              <a:buFontTx/>
              <a:buNone/>
              <a:defRPr/>
            </a:pPr>
            <a:r>
              <a:rPr lang="de-DE" altLang="de-DE" b="1" dirty="0" smtClean="0">
                <a:latin typeface="Arial Narrow" panose="020B0506020202030204" pitchFamily="34" charset="0"/>
              </a:rPr>
              <a:t>Vielen Dank für Ihre Aufmerksamkeit!</a:t>
            </a:r>
            <a:endParaRPr lang="de-DE" altLang="de-DE" dirty="0" smtClean="0">
              <a:latin typeface="Arial Narrow" panose="020B0506020202030204" pitchFamily="34" charset="0"/>
            </a:endParaRPr>
          </a:p>
          <a:p>
            <a:pPr>
              <a:defRPr/>
            </a:pPr>
            <a:endParaRPr lang="de-DE" altLang="de-DE"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3132138" y="425450"/>
            <a:ext cx="5707062"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Ins="0">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50000"/>
              </a:spcBef>
              <a:buFontTx/>
              <a:buNone/>
            </a:pPr>
            <a:r>
              <a:rPr lang="de-DE" altLang="de-DE" sz="1800" b="1">
                <a:latin typeface="Arial Narrow" pitchFamily="34" charset="0"/>
              </a:rPr>
              <a:t>Bildungsbegleitung für die Chancengleichheit von Kindern</a:t>
            </a:r>
          </a:p>
        </p:txBody>
      </p:sp>
      <p:sp>
        <p:nvSpPr>
          <p:cNvPr id="9219" name="Text Box 3"/>
          <p:cNvSpPr txBox="1">
            <a:spLocks noChangeArrowheads="1"/>
          </p:cNvSpPr>
          <p:nvPr/>
        </p:nvSpPr>
        <p:spPr bwMode="auto">
          <a:xfrm>
            <a:off x="539750" y="1773238"/>
            <a:ext cx="7862888" cy="35925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35000"/>
              </a:spcBef>
              <a:buFontTx/>
              <a:buNone/>
            </a:pPr>
            <a:endParaRPr lang="de-DE" altLang="de-DE" sz="2400" b="1">
              <a:latin typeface="Arial Narrow" pitchFamily="34" charset="0"/>
            </a:endParaRPr>
          </a:p>
          <a:p>
            <a:pPr algn="ctr" eaLnBrk="1" hangingPunct="1">
              <a:spcBef>
                <a:spcPct val="50000"/>
              </a:spcBef>
              <a:buFontTx/>
              <a:buNone/>
            </a:pPr>
            <a:r>
              <a:rPr lang="de-DE" altLang="de-DE" b="1">
                <a:solidFill>
                  <a:srgbClr val="800000"/>
                </a:solidFill>
                <a:latin typeface="Arial Narrow" pitchFamily="34" charset="0"/>
                <a:cs typeface="Times New Roman" pitchFamily="18" charset="0"/>
              </a:rPr>
              <a:t>„Je länger die Gesellschaft wartet, um in das Leben eines benachteiligten Kindes einzugreifen, desto teurer wird es.“</a:t>
            </a:r>
            <a:br>
              <a:rPr lang="de-DE" altLang="de-DE" b="1">
                <a:solidFill>
                  <a:srgbClr val="800000"/>
                </a:solidFill>
                <a:latin typeface="Arial Narrow" pitchFamily="34" charset="0"/>
                <a:cs typeface="Times New Roman" pitchFamily="18" charset="0"/>
              </a:rPr>
            </a:br>
            <a:endParaRPr lang="de-DE" altLang="de-DE" b="1">
              <a:solidFill>
                <a:srgbClr val="800000"/>
              </a:solidFill>
              <a:latin typeface="Arial Narrow" pitchFamily="34" charset="0"/>
              <a:cs typeface="Times New Roman" pitchFamily="18" charset="0"/>
            </a:endParaRPr>
          </a:p>
          <a:p>
            <a:pPr algn="ctr" eaLnBrk="1" hangingPunct="1">
              <a:spcBef>
                <a:spcPct val="50000"/>
              </a:spcBef>
              <a:buFontTx/>
              <a:buNone/>
            </a:pPr>
            <a:r>
              <a:rPr lang="de-DE" altLang="de-DE" sz="1800" b="1">
                <a:latin typeface="Arial Narrow" pitchFamily="34" charset="0"/>
                <a:cs typeface="Times New Roman" pitchFamily="18" charset="0"/>
              </a:rPr>
              <a:t>(Professor James Heckman, Interview in „Die Zeit“ am 20.06.2013)</a:t>
            </a:r>
          </a:p>
          <a:p>
            <a:pPr eaLnBrk="1" hangingPunct="1">
              <a:spcBef>
                <a:spcPct val="35000"/>
              </a:spcBef>
              <a:buFontTx/>
              <a:buNone/>
            </a:pPr>
            <a:endParaRPr lang="de-DE" altLang="de-DE" sz="2400">
              <a:latin typeface="Arial Narrow"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3132138" y="425450"/>
            <a:ext cx="5707062"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Ins="0">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50000"/>
              </a:spcBef>
              <a:buFontTx/>
              <a:buNone/>
            </a:pPr>
            <a:r>
              <a:rPr lang="de-DE" altLang="de-DE" sz="1800" b="1">
                <a:latin typeface="Arial Narrow" pitchFamily="34" charset="0"/>
              </a:rPr>
              <a:t>Bildungsbegleitung für die Chancengleichheit von Kindern</a:t>
            </a:r>
          </a:p>
        </p:txBody>
      </p:sp>
      <p:sp>
        <p:nvSpPr>
          <p:cNvPr id="9219" name="Text Box 3"/>
          <p:cNvSpPr txBox="1">
            <a:spLocks noChangeArrowheads="1"/>
          </p:cNvSpPr>
          <p:nvPr/>
        </p:nvSpPr>
        <p:spPr bwMode="auto">
          <a:xfrm>
            <a:off x="539750" y="1773238"/>
            <a:ext cx="7862888" cy="96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35000"/>
              </a:spcBef>
              <a:buFontTx/>
              <a:buNone/>
            </a:pPr>
            <a:endParaRPr lang="de-DE" altLang="de-DE" sz="2400" b="1" dirty="0">
              <a:latin typeface="Arial Narrow" pitchFamily="34" charset="0"/>
            </a:endParaRPr>
          </a:p>
          <a:p>
            <a:pPr eaLnBrk="1" hangingPunct="1">
              <a:spcBef>
                <a:spcPct val="35000"/>
              </a:spcBef>
              <a:buFontTx/>
              <a:buNone/>
            </a:pPr>
            <a:endParaRPr lang="de-DE" altLang="de-DE" sz="2400" dirty="0">
              <a:latin typeface="Arial Narrow" pitchFamily="34" charset="0"/>
            </a:endParaRPr>
          </a:p>
        </p:txBody>
      </p:sp>
      <p:pic>
        <p:nvPicPr>
          <p:cNvPr id="8909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5536" y="1268760"/>
            <a:ext cx="7572375" cy="545306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8400331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3132138" y="425450"/>
            <a:ext cx="5707062"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Ins="0">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50000"/>
              </a:spcBef>
              <a:buFontTx/>
              <a:buNone/>
            </a:pPr>
            <a:r>
              <a:rPr lang="de-DE" altLang="de-DE" sz="1800" b="1">
                <a:solidFill>
                  <a:srgbClr val="000000"/>
                </a:solidFill>
                <a:latin typeface="Arial Narrow" pitchFamily="34" charset="0"/>
              </a:rPr>
              <a:t>Familie als Bildungsort</a:t>
            </a:r>
          </a:p>
        </p:txBody>
      </p:sp>
      <p:sp>
        <p:nvSpPr>
          <p:cNvPr id="11267" name="Text Box 3"/>
          <p:cNvSpPr txBox="1">
            <a:spLocks noChangeArrowheads="1"/>
          </p:cNvSpPr>
          <p:nvPr/>
        </p:nvSpPr>
        <p:spPr bwMode="auto">
          <a:xfrm>
            <a:off x="539750" y="1773238"/>
            <a:ext cx="7862888" cy="309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35000"/>
              </a:spcBef>
              <a:buFontTx/>
              <a:buNone/>
            </a:pPr>
            <a:endParaRPr lang="de-DE" altLang="de-DE" sz="2400" b="1">
              <a:solidFill>
                <a:srgbClr val="000000"/>
              </a:solidFill>
              <a:latin typeface="Arial Narrow" pitchFamily="34" charset="0"/>
            </a:endParaRPr>
          </a:p>
          <a:p>
            <a:pPr algn="ctr" eaLnBrk="1" hangingPunct="1">
              <a:spcBef>
                <a:spcPct val="50000"/>
              </a:spcBef>
              <a:buFontTx/>
              <a:buNone/>
            </a:pPr>
            <a:r>
              <a:rPr lang="de-DE" altLang="de-DE" b="1">
                <a:solidFill>
                  <a:srgbClr val="800000"/>
                </a:solidFill>
                <a:latin typeface="Arial Narrow" pitchFamily="34" charset="0"/>
                <a:cs typeface="Times New Roman" pitchFamily="18" charset="0"/>
              </a:rPr>
              <a:t>„Was die Eltern tun, ist wichtiger, </a:t>
            </a:r>
            <a:br>
              <a:rPr lang="de-DE" altLang="de-DE" b="1">
                <a:solidFill>
                  <a:srgbClr val="800000"/>
                </a:solidFill>
                <a:latin typeface="Arial Narrow" pitchFamily="34" charset="0"/>
                <a:cs typeface="Times New Roman" pitchFamily="18" charset="0"/>
              </a:rPr>
            </a:br>
            <a:r>
              <a:rPr lang="de-DE" altLang="de-DE" b="1">
                <a:solidFill>
                  <a:srgbClr val="800000"/>
                </a:solidFill>
                <a:latin typeface="Arial Narrow" pitchFamily="34" charset="0"/>
                <a:cs typeface="Times New Roman" pitchFamily="18" charset="0"/>
              </a:rPr>
              <a:t>als wer die Eltern sind.“</a:t>
            </a:r>
            <a:br>
              <a:rPr lang="de-DE" altLang="de-DE" b="1">
                <a:solidFill>
                  <a:srgbClr val="800000"/>
                </a:solidFill>
                <a:latin typeface="Arial Narrow" pitchFamily="34" charset="0"/>
                <a:cs typeface="Times New Roman" pitchFamily="18" charset="0"/>
              </a:rPr>
            </a:br>
            <a:endParaRPr lang="de-DE" altLang="de-DE" b="1">
              <a:solidFill>
                <a:srgbClr val="800000"/>
              </a:solidFill>
              <a:latin typeface="Arial Narrow" pitchFamily="34" charset="0"/>
              <a:cs typeface="Times New Roman" pitchFamily="18" charset="0"/>
            </a:endParaRPr>
          </a:p>
          <a:p>
            <a:pPr algn="ctr" eaLnBrk="1" hangingPunct="1">
              <a:spcBef>
                <a:spcPct val="50000"/>
              </a:spcBef>
              <a:buFontTx/>
              <a:buNone/>
            </a:pPr>
            <a:r>
              <a:rPr lang="de-DE" altLang="de-DE" sz="1800" b="1">
                <a:solidFill>
                  <a:srgbClr val="000000"/>
                </a:solidFill>
                <a:latin typeface="Arial Narrow" pitchFamily="34" charset="0"/>
                <a:cs typeface="Times New Roman" pitchFamily="18" charset="0"/>
              </a:rPr>
              <a:t>(Edward Melhuish, britischer Professor für Human Development, 2013, 212)</a:t>
            </a:r>
          </a:p>
          <a:p>
            <a:pPr eaLnBrk="1" hangingPunct="1">
              <a:spcBef>
                <a:spcPct val="35000"/>
              </a:spcBef>
              <a:buFontTx/>
              <a:buNone/>
            </a:pPr>
            <a:endParaRPr lang="de-DE" altLang="de-DE" sz="2400">
              <a:solidFill>
                <a:srgbClr val="000000"/>
              </a:solidFill>
              <a:latin typeface="Arial Narrow"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ext Box 3"/>
          <p:cNvSpPr txBox="1">
            <a:spLocks noChangeArrowheads="1"/>
          </p:cNvSpPr>
          <p:nvPr/>
        </p:nvSpPr>
        <p:spPr bwMode="auto">
          <a:xfrm>
            <a:off x="601663" y="187325"/>
            <a:ext cx="7862887" cy="5429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457200" indent="-457200" eaLnBrk="0" hangingPunct="0">
              <a:defRPr sz="1400">
                <a:solidFill>
                  <a:schemeClr val="tx1"/>
                </a:solidFill>
                <a:latin typeface="Arial Narrow" pitchFamily="34" charset="0"/>
              </a:defRPr>
            </a:lvl1pPr>
            <a:lvl2pPr marL="914400" indent="-457200" eaLnBrk="0" hangingPunct="0">
              <a:defRPr sz="1400">
                <a:solidFill>
                  <a:schemeClr val="tx1"/>
                </a:solidFill>
                <a:latin typeface="Arial Narrow" pitchFamily="34" charset="0"/>
              </a:defRPr>
            </a:lvl2pPr>
            <a:lvl3pPr marL="1143000" indent="-228600" eaLnBrk="0" hangingPunct="0">
              <a:defRPr sz="1400">
                <a:solidFill>
                  <a:schemeClr val="tx1"/>
                </a:solidFill>
                <a:latin typeface="Arial Narrow" pitchFamily="34" charset="0"/>
              </a:defRPr>
            </a:lvl3pPr>
            <a:lvl4pPr marL="1600200" indent="-228600" eaLnBrk="0" hangingPunct="0">
              <a:defRPr sz="1400">
                <a:solidFill>
                  <a:schemeClr val="tx1"/>
                </a:solidFill>
                <a:latin typeface="Arial Narrow" pitchFamily="34" charset="0"/>
              </a:defRPr>
            </a:lvl4pPr>
            <a:lvl5pPr marL="2057400" indent="-228600" eaLnBrk="0" hangingPunct="0">
              <a:defRPr sz="1400">
                <a:solidFill>
                  <a:schemeClr val="tx1"/>
                </a:solidFill>
                <a:latin typeface="Arial Narrow" pitchFamily="34" charset="0"/>
              </a:defRPr>
            </a:lvl5pPr>
            <a:lvl6pPr marL="2514600" indent="-228600" eaLnBrk="0" fontAlgn="base" hangingPunct="0">
              <a:spcBef>
                <a:spcPct val="0"/>
              </a:spcBef>
              <a:spcAft>
                <a:spcPct val="0"/>
              </a:spcAft>
              <a:defRPr sz="1400">
                <a:solidFill>
                  <a:schemeClr val="tx1"/>
                </a:solidFill>
                <a:latin typeface="Arial Narrow" pitchFamily="34" charset="0"/>
              </a:defRPr>
            </a:lvl6pPr>
            <a:lvl7pPr marL="2971800" indent="-228600" eaLnBrk="0" fontAlgn="base" hangingPunct="0">
              <a:spcBef>
                <a:spcPct val="0"/>
              </a:spcBef>
              <a:spcAft>
                <a:spcPct val="0"/>
              </a:spcAft>
              <a:defRPr sz="1400">
                <a:solidFill>
                  <a:schemeClr val="tx1"/>
                </a:solidFill>
                <a:latin typeface="Arial Narrow" pitchFamily="34" charset="0"/>
              </a:defRPr>
            </a:lvl7pPr>
            <a:lvl8pPr marL="3429000" indent="-228600" eaLnBrk="0" fontAlgn="base" hangingPunct="0">
              <a:spcBef>
                <a:spcPct val="0"/>
              </a:spcBef>
              <a:spcAft>
                <a:spcPct val="0"/>
              </a:spcAft>
              <a:defRPr sz="1400">
                <a:solidFill>
                  <a:schemeClr val="tx1"/>
                </a:solidFill>
                <a:latin typeface="Arial Narrow" pitchFamily="34" charset="0"/>
              </a:defRPr>
            </a:lvl8pPr>
            <a:lvl9pPr marL="3886200" indent="-228600" eaLnBrk="0" fontAlgn="base" hangingPunct="0">
              <a:spcBef>
                <a:spcPct val="0"/>
              </a:spcBef>
              <a:spcAft>
                <a:spcPct val="0"/>
              </a:spcAft>
              <a:defRPr sz="1400">
                <a:solidFill>
                  <a:schemeClr val="tx1"/>
                </a:solidFill>
                <a:latin typeface="Arial Narrow" pitchFamily="34" charset="0"/>
              </a:defRPr>
            </a:lvl9pPr>
          </a:lstStyle>
          <a:p>
            <a:pPr marL="0" indent="0" eaLnBrk="1" hangingPunct="1">
              <a:spcBef>
                <a:spcPct val="35000"/>
              </a:spcBef>
              <a:defRPr/>
            </a:pPr>
            <a:r>
              <a:rPr lang="de-DE" altLang="de-DE" sz="2400" b="1" dirty="0" smtClean="0">
                <a:solidFill>
                  <a:srgbClr val="000000"/>
                </a:solidFill>
              </a:rPr>
              <a:t>Befunde </a:t>
            </a:r>
            <a:r>
              <a:rPr lang="de-DE" altLang="de-DE" sz="2400" b="1" dirty="0">
                <a:solidFill>
                  <a:srgbClr val="000000"/>
                </a:solidFill>
              </a:rPr>
              <a:t>zur Familie als Bildungsort</a:t>
            </a:r>
            <a:br>
              <a:rPr lang="de-DE" altLang="de-DE" sz="2400" b="1" dirty="0">
                <a:solidFill>
                  <a:srgbClr val="000000"/>
                </a:solidFill>
              </a:rPr>
            </a:br>
            <a:r>
              <a:rPr lang="de-DE" altLang="de-DE" sz="2400" b="1" dirty="0" smtClean="0">
                <a:solidFill>
                  <a:srgbClr val="000000"/>
                </a:solidFill>
              </a:rPr>
              <a:t>(</a:t>
            </a:r>
            <a:r>
              <a:rPr lang="de-DE" altLang="de-DE" sz="2400" b="1" dirty="0">
                <a:solidFill>
                  <a:srgbClr val="000000"/>
                </a:solidFill>
              </a:rPr>
              <a:t>Schneewind </a:t>
            </a:r>
            <a:r>
              <a:rPr lang="de-DE" altLang="de-DE" sz="2400" b="1" dirty="0" smtClean="0">
                <a:solidFill>
                  <a:srgbClr val="000000"/>
                </a:solidFill>
              </a:rPr>
              <a:t>2008; </a:t>
            </a:r>
            <a:r>
              <a:rPr lang="de-DE" altLang="de-DE" sz="2400" b="1" dirty="0" err="1" smtClean="0">
                <a:solidFill>
                  <a:srgbClr val="000000"/>
                </a:solidFill>
              </a:rPr>
              <a:t>Walper</a:t>
            </a:r>
            <a:r>
              <a:rPr lang="de-DE" altLang="de-DE" sz="2400" b="1" dirty="0" smtClean="0">
                <a:solidFill>
                  <a:srgbClr val="000000"/>
                </a:solidFill>
              </a:rPr>
              <a:t> et al. 2015)</a:t>
            </a:r>
            <a:r>
              <a:rPr lang="de-DE" altLang="de-DE" sz="2400" b="1" dirty="0">
                <a:solidFill>
                  <a:srgbClr val="000000"/>
                </a:solidFill>
              </a:rPr>
              <a:t/>
            </a:r>
            <a:br>
              <a:rPr lang="de-DE" altLang="de-DE" sz="2400" b="1" dirty="0">
                <a:solidFill>
                  <a:srgbClr val="000000"/>
                </a:solidFill>
              </a:rPr>
            </a:br>
            <a:endParaRPr lang="de-DE" altLang="de-DE" sz="2400" b="1" dirty="0">
              <a:solidFill>
                <a:srgbClr val="000000"/>
              </a:solidFill>
            </a:endParaRPr>
          </a:p>
          <a:p>
            <a:pPr marL="0" indent="0" eaLnBrk="1" hangingPunct="1">
              <a:spcBef>
                <a:spcPct val="35000"/>
              </a:spcBef>
              <a:defRPr/>
            </a:pPr>
            <a:r>
              <a:rPr lang="de-DE" altLang="de-DE" sz="2400" dirty="0" smtClean="0">
                <a:solidFill>
                  <a:srgbClr val="000000"/>
                </a:solidFill>
              </a:rPr>
              <a:t>Eltern und andere Erziehungsverantwortliche übernehmen mit Blick auf Bildungsprozesse ganz unterschiedliche Rollen.</a:t>
            </a:r>
          </a:p>
          <a:p>
            <a:pPr eaLnBrk="1" hangingPunct="1">
              <a:spcBef>
                <a:spcPct val="35000"/>
              </a:spcBef>
              <a:buFont typeface="Symbol" pitchFamily="18" charset="2"/>
              <a:buChar char="-"/>
              <a:defRPr/>
            </a:pPr>
            <a:endParaRPr lang="de-DE" altLang="de-DE" sz="2400" dirty="0" smtClean="0">
              <a:solidFill>
                <a:srgbClr val="000000"/>
              </a:solidFill>
            </a:endParaRPr>
          </a:p>
          <a:p>
            <a:pPr lvl="1" eaLnBrk="1" hangingPunct="1">
              <a:spcBef>
                <a:spcPct val="35000"/>
              </a:spcBef>
              <a:buFont typeface="Times New Roman" pitchFamily="18" charset="0"/>
              <a:buAutoNum type="arabicPeriod"/>
              <a:defRPr/>
            </a:pPr>
            <a:r>
              <a:rPr lang="de-DE" altLang="de-DE" sz="2400" dirty="0" smtClean="0">
                <a:solidFill>
                  <a:srgbClr val="000000"/>
                </a:solidFill>
              </a:rPr>
              <a:t>Interaktions- und Beziehungspartner</a:t>
            </a:r>
          </a:p>
          <a:p>
            <a:pPr lvl="1" eaLnBrk="1" hangingPunct="1">
              <a:spcBef>
                <a:spcPct val="35000"/>
              </a:spcBef>
              <a:buFont typeface="Times New Roman" pitchFamily="18" charset="0"/>
              <a:buAutoNum type="arabicPeriod"/>
              <a:defRPr/>
            </a:pPr>
            <a:r>
              <a:rPr lang="de-DE" altLang="de-DE" sz="2400" dirty="0" smtClean="0">
                <a:solidFill>
                  <a:srgbClr val="000000"/>
                </a:solidFill>
              </a:rPr>
              <a:t>Erzieher und Bildungsförderer</a:t>
            </a:r>
            <a:br>
              <a:rPr lang="de-DE" altLang="de-DE" sz="2400" dirty="0" smtClean="0">
                <a:solidFill>
                  <a:srgbClr val="000000"/>
                </a:solidFill>
              </a:rPr>
            </a:br>
            <a:r>
              <a:rPr lang="de-DE" altLang="de-DE" sz="2400" dirty="0" smtClean="0">
                <a:solidFill>
                  <a:srgbClr val="000000"/>
                </a:solidFill>
              </a:rPr>
              <a:t>(Erziehungsstil &amp; Anregung)</a:t>
            </a:r>
          </a:p>
          <a:p>
            <a:pPr lvl="1" eaLnBrk="1" hangingPunct="1">
              <a:spcBef>
                <a:spcPct val="35000"/>
              </a:spcBef>
              <a:buFont typeface="Times New Roman" pitchFamily="18" charset="0"/>
              <a:buAutoNum type="arabicPeriod"/>
              <a:defRPr/>
            </a:pPr>
            <a:r>
              <a:rPr lang="de-DE" altLang="de-DE" sz="2400" dirty="0" smtClean="0">
                <a:solidFill>
                  <a:srgbClr val="000000"/>
                </a:solidFill>
              </a:rPr>
              <a:t>„Türöffner“ für außerfamiliäre Entwicklungsgelegenheiten</a:t>
            </a:r>
          </a:p>
          <a:p>
            <a:pPr eaLnBrk="1" hangingPunct="1">
              <a:spcBef>
                <a:spcPct val="35000"/>
              </a:spcBef>
              <a:buFont typeface="Symbol" pitchFamily="18" charset="2"/>
              <a:buChar char="-"/>
              <a:defRPr/>
            </a:pPr>
            <a:endParaRPr lang="de-DE" altLang="de-DE" sz="2400" dirty="0" smtClean="0">
              <a:solidFill>
                <a:srgbClr val="000000"/>
              </a:solidFill>
            </a:endParaRPr>
          </a:p>
          <a:p>
            <a:pPr eaLnBrk="1" hangingPunct="1">
              <a:spcBef>
                <a:spcPct val="35000"/>
              </a:spcBef>
              <a:defRPr/>
            </a:pPr>
            <a:endParaRPr lang="de-DE" altLang="de-DE" sz="2400" dirty="0" smtClean="0">
              <a:solidFill>
                <a:srgbClr val="0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384175" y="908050"/>
            <a:ext cx="8396288" cy="1143000"/>
          </a:xfrm>
        </p:spPr>
        <p:txBody>
          <a:bodyPr anchor="t"/>
          <a:lstStyle/>
          <a:p>
            <a:r>
              <a:rPr lang="de-DE" altLang="de-DE" sz="2400" b="1" smtClean="0">
                <a:latin typeface="Arial Narrow" pitchFamily="34" charset="0"/>
              </a:rPr>
              <a:t>1. Warum Elternbegleitung? </a:t>
            </a:r>
          </a:p>
        </p:txBody>
      </p:sp>
      <p:sp>
        <p:nvSpPr>
          <p:cNvPr id="3" name="Inhaltsplatzhalter 2"/>
          <p:cNvSpPr>
            <a:spLocks noGrp="1"/>
          </p:cNvSpPr>
          <p:nvPr>
            <p:ph sz="quarter" idx="4294967295"/>
          </p:nvPr>
        </p:nvSpPr>
        <p:spPr>
          <a:xfrm>
            <a:off x="250825" y="1628775"/>
            <a:ext cx="8713788" cy="4895850"/>
          </a:xfrm>
        </p:spPr>
        <p:txBody>
          <a:bodyPr>
            <a:normAutofit/>
          </a:bodyPr>
          <a:lstStyle/>
          <a:p>
            <a:pPr marL="0" indent="0">
              <a:spcBef>
                <a:spcPts val="1200"/>
              </a:spcBef>
              <a:buFontTx/>
              <a:buNone/>
              <a:defRPr/>
            </a:pPr>
            <a:r>
              <a:rPr lang="de-DE" altLang="de-DE" sz="2400" b="1" dirty="0" smtClean="0">
                <a:latin typeface="Arial Narrow" panose="020B0506020202030204" pitchFamily="34" charset="0"/>
              </a:rPr>
              <a:t>Familienpolitische </a:t>
            </a:r>
            <a:r>
              <a:rPr lang="de-DE" sz="2400" b="1" dirty="0" smtClean="0">
                <a:latin typeface="Arial Narrow" panose="020B0506020202030204" pitchFamily="34" charset="0"/>
              </a:rPr>
              <a:t>Ziele </a:t>
            </a:r>
          </a:p>
          <a:p>
            <a:pPr lvl="1">
              <a:defRPr/>
            </a:pPr>
            <a:r>
              <a:rPr lang="de-DE" sz="2400" dirty="0" smtClean="0">
                <a:latin typeface="Arial Narrow" panose="020B0506020202030204" pitchFamily="34" charset="0"/>
              </a:rPr>
              <a:t>Bildungszugänge und gesellschaftliche Teilhabe auf breiter Basis erleichtern</a:t>
            </a:r>
          </a:p>
          <a:p>
            <a:pPr lvl="1">
              <a:defRPr/>
            </a:pPr>
            <a:r>
              <a:rPr lang="de-DE" sz="2400" dirty="0" smtClean="0">
                <a:latin typeface="Arial Narrow" panose="020B0506020202030204" pitchFamily="34" charset="0"/>
              </a:rPr>
              <a:t>Elternkompetenzen für die Bildungsverläufe der Kinder stärken</a:t>
            </a:r>
          </a:p>
          <a:p>
            <a:pPr lvl="1">
              <a:defRPr/>
            </a:pPr>
            <a:r>
              <a:rPr lang="de-DE" sz="2400" dirty="0" smtClean="0">
                <a:latin typeface="Arial Narrow" panose="020B0506020202030204" pitchFamily="34" charset="0"/>
              </a:rPr>
              <a:t>Bildungs- und Erziehungspartnerschaften </a:t>
            </a:r>
            <a:r>
              <a:rPr lang="de-DE" sz="2400" dirty="0">
                <a:latin typeface="Arial Narrow" panose="020B0506020202030204" pitchFamily="34" charset="0"/>
              </a:rPr>
              <a:t>zwischen Familie und Bildungsinstitutionen </a:t>
            </a:r>
            <a:r>
              <a:rPr lang="de-DE" sz="2400" dirty="0" smtClean="0">
                <a:latin typeface="Arial Narrow" panose="020B0506020202030204" pitchFamily="34" charset="0"/>
              </a:rPr>
              <a:t>verfestigen</a:t>
            </a:r>
          </a:p>
          <a:p>
            <a:pPr lvl="1">
              <a:defRPr/>
            </a:pPr>
            <a:endParaRPr lang="de-DE" sz="2400" dirty="0">
              <a:latin typeface="+mj-lt"/>
            </a:endParaRPr>
          </a:p>
          <a:p>
            <a:pPr lvl="1">
              <a:defRPr/>
            </a:pPr>
            <a:endParaRPr lang="de-DE" sz="2000" dirty="0">
              <a:latin typeface="+mj-lt"/>
            </a:endParaRPr>
          </a:p>
          <a:p>
            <a:pPr lvl="1">
              <a:defRPr/>
            </a:pPr>
            <a:endParaRPr lang="de-DE" sz="1800" dirty="0" smtClean="0">
              <a:latin typeface="Arial Narrow" pitchFamily="34" charset="0"/>
            </a:endParaRPr>
          </a:p>
          <a:p>
            <a:pPr>
              <a:defRPr/>
            </a:pPr>
            <a:endParaRPr lang="de-DE" sz="1400" dirty="0"/>
          </a:p>
          <a:p>
            <a:pPr>
              <a:defRPr/>
            </a:pPr>
            <a:endParaRPr lang="de-DE" sz="1400" dirty="0"/>
          </a:p>
          <a:p>
            <a:pPr lvl="1">
              <a:defRPr/>
            </a:pPr>
            <a:endParaRPr lang="de-DE" sz="1800" dirty="0">
              <a:latin typeface="Arial Narrow" panose="020B050602020203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a:xfrm>
            <a:off x="457200" y="908050"/>
            <a:ext cx="8394700" cy="1143000"/>
          </a:xfrm>
        </p:spPr>
        <p:txBody>
          <a:bodyPr anchor="t"/>
          <a:lstStyle/>
          <a:p>
            <a:r>
              <a:rPr lang="de-DE" altLang="de-DE" sz="2400" b="1" smtClean="0">
                <a:latin typeface="Arial Narrow" pitchFamily="34" charset="0"/>
              </a:rPr>
              <a:t>1. Warum Elternbegleitung? </a:t>
            </a:r>
          </a:p>
        </p:txBody>
      </p:sp>
      <p:sp>
        <p:nvSpPr>
          <p:cNvPr id="3" name="Inhaltsplatzhalter 2"/>
          <p:cNvSpPr>
            <a:spLocks noGrp="1"/>
          </p:cNvSpPr>
          <p:nvPr>
            <p:ph sz="quarter" idx="4294967295"/>
          </p:nvPr>
        </p:nvSpPr>
        <p:spPr>
          <a:xfrm>
            <a:off x="250825" y="1628775"/>
            <a:ext cx="8713788" cy="4895850"/>
          </a:xfrm>
        </p:spPr>
        <p:txBody>
          <a:bodyPr>
            <a:normAutofit lnSpcReduction="10000"/>
          </a:bodyPr>
          <a:lstStyle/>
          <a:p>
            <a:pPr marL="0" indent="0">
              <a:spcBef>
                <a:spcPts val="1200"/>
              </a:spcBef>
              <a:buFontTx/>
              <a:buNone/>
              <a:defRPr/>
            </a:pPr>
            <a:r>
              <a:rPr lang="de-DE" sz="2400" b="1" dirty="0" smtClean="0">
                <a:latin typeface="Arial Narrow" panose="020B0506020202030204" pitchFamily="34" charset="0"/>
              </a:rPr>
              <a:t>Familienpolitische Instrumente</a:t>
            </a:r>
          </a:p>
          <a:p>
            <a:pPr lvl="1">
              <a:defRPr/>
            </a:pPr>
            <a:r>
              <a:rPr lang="de-DE" sz="2400" dirty="0" smtClean="0">
                <a:latin typeface="Arial Narrow" panose="020B0506020202030204" pitchFamily="34" charset="0"/>
              </a:rPr>
              <a:t>Stärkung der Professionalisierung der Familienbildung</a:t>
            </a:r>
            <a:br>
              <a:rPr lang="de-DE" sz="2400" dirty="0" smtClean="0">
                <a:latin typeface="Arial Narrow" panose="020B0506020202030204" pitchFamily="34" charset="0"/>
              </a:rPr>
            </a:br>
            <a:r>
              <a:rPr lang="de-DE" sz="2400" dirty="0" smtClean="0">
                <a:latin typeface="Arial Narrow" panose="020B0506020202030204" pitchFamily="34" charset="0"/>
              </a:rPr>
              <a:t>(§ 16 SGB VIII)</a:t>
            </a:r>
          </a:p>
          <a:p>
            <a:pPr lvl="1">
              <a:defRPr/>
            </a:pPr>
            <a:r>
              <a:rPr lang="de-DE" sz="2400" dirty="0" smtClean="0">
                <a:latin typeface="Arial Narrow" panose="020B0506020202030204" pitchFamily="34" charset="0"/>
              </a:rPr>
              <a:t>Verschränkung mit weiteren bildungs- und entwicklungsbezogenen Maßnahmen: </a:t>
            </a:r>
          </a:p>
          <a:p>
            <a:pPr lvl="2">
              <a:defRPr/>
            </a:pPr>
            <a:r>
              <a:rPr lang="de-DE" sz="2000" dirty="0" smtClean="0">
                <a:latin typeface="Arial Narrow" panose="020B0506020202030204" pitchFamily="34" charset="0"/>
              </a:rPr>
              <a:t>Quantitativer </a:t>
            </a:r>
            <a:r>
              <a:rPr lang="de-DE" sz="2000" dirty="0">
                <a:latin typeface="Arial Narrow" panose="020B0506020202030204" pitchFamily="34" charset="0"/>
              </a:rPr>
              <a:t>und qualitativer Ausbau institutioneller frühkindlicher </a:t>
            </a:r>
            <a:r>
              <a:rPr lang="de-DE" sz="2000" dirty="0" smtClean="0">
                <a:latin typeface="Arial Narrow" panose="020B0506020202030204" pitchFamily="34" charset="0"/>
              </a:rPr>
              <a:t>Betreuung, Bildung und Erziehung (TAG, </a:t>
            </a:r>
            <a:r>
              <a:rPr lang="de-DE" sz="2000" dirty="0" err="1" smtClean="0">
                <a:latin typeface="Arial Narrow" panose="020B0506020202030204" pitchFamily="34" charset="0"/>
              </a:rPr>
              <a:t>KiföG</a:t>
            </a:r>
            <a:r>
              <a:rPr lang="de-DE" sz="2000" dirty="0">
                <a:latin typeface="Arial Narrow" panose="020B0506020202030204" pitchFamily="34" charset="0"/>
              </a:rPr>
              <a:t>)</a:t>
            </a:r>
          </a:p>
          <a:p>
            <a:pPr lvl="2">
              <a:defRPr/>
            </a:pPr>
            <a:r>
              <a:rPr lang="de-DE" sz="2000" dirty="0" smtClean="0">
                <a:latin typeface="Arial Narrow" panose="020B0506020202030204" pitchFamily="34" charset="0"/>
              </a:rPr>
              <a:t>Leicht zugängliche Unterstützungsangebote für (werdende) Eltern </a:t>
            </a:r>
            <a:br>
              <a:rPr lang="de-DE" sz="2000" dirty="0" smtClean="0">
                <a:latin typeface="Arial Narrow" panose="020B0506020202030204" pitchFamily="34" charset="0"/>
              </a:rPr>
            </a:br>
            <a:r>
              <a:rPr lang="de-DE" sz="2000" dirty="0" smtClean="0">
                <a:latin typeface="Arial Narrow" panose="020B0506020202030204" pitchFamily="34" charset="0"/>
              </a:rPr>
              <a:t>durch „Frühe </a:t>
            </a:r>
            <a:r>
              <a:rPr lang="de-DE" sz="2000" dirty="0">
                <a:latin typeface="Arial Narrow" panose="020B0506020202030204" pitchFamily="34" charset="0"/>
              </a:rPr>
              <a:t>Hilfen</a:t>
            </a:r>
            <a:r>
              <a:rPr lang="de-DE" sz="2000" dirty="0" smtClean="0">
                <a:latin typeface="Arial Narrow" panose="020B0506020202030204" pitchFamily="34" charset="0"/>
              </a:rPr>
              <a:t>“ (</a:t>
            </a:r>
            <a:r>
              <a:rPr lang="de-DE" sz="2000" dirty="0" err="1" smtClean="0">
                <a:latin typeface="Arial Narrow" panose="020B0506020202030204" pitchFamily="34" charset="0"/>
              </a:rPr>
              <a:t>BKiSchG</a:t>
            </a:r>
            <a:r>
              <a:rPr lang="de-DE" sz="2000" dirty="0" smtClean="0">
                <a:latin typeface="Arial Narrow" panose="020B0506020202030204" pitchFamily="34" charset="0"/>
              </a:rPr>
              <a:t>)</a:t>
            </a:r>
            <a:endParaRPr lang="de-DE" sz="2000" dirty="0">
              <a:latin typeface="Arial Narrow" panose="020B0506020202030204" pitchFamily="34" charset="0"/>
            </a:endParaRPr>
          </a:p>
          <a:p>
            <a:pPr marL="457200" lvl="1" indent="0">
              <a:buFontTx/>
              <a:buNone/>
              <a:defRPr/>
            </a:pPr>
            <a:endParaRPr lang="de-DE" sz="2400" dirty="0" smtClean="0">
              <a:latin typeface="+mj-lt"/>
            </a:endParaRPr>
          </a:p>
          <a:p>
            <a:pPr lvl="1">
              <a:buFont typeface="Wingdings" panose="05000000000000000000" pitchFamily="2" charset="2"/>
              <a:buChar char="Ø"/>
              <a:defRPr/>
            </a:pPr>
            <a:r>
              <a:rPr lang="de-DE" sz="2400" dirty="0" smtClean="0">
                <a:latin typeface="Arial Narrow" panose="020B0506020202030204" pitchFamily="34" charset="0"/>
              </a:rPr>
              <a:t>Schaffung bundesweiter, präventiv orientierter Angebote zur Förderung und Beratung von Familien sowie zur Vernetzung in der Zusammenarbeit mit Eltern</a:t>
            </a:r>
            <a:endParaRPr lang="de-DE" sz="2400" dirty="0">
              <a:latin typeface="Arial Narrow" panose="020B0506020202030204" pitchFamily="34" charset="0"/>
            </a:endParaRPr>
          </a:p>
          <a:p>
            <a:pPr lvl="1">
              <a:defRPr/>
            </a:pPr>
            <a:endParaRPr lang="de-DE" sz="1800" dirty="0" smtClean="0">
              <a:latin typeface="Arial Narrow" pitchFamily="34" charset="0"/>
            </a:endParaRPr>
          </a:p>
          <a:p>
            <a:pPr>
              <a:defRPr/>
            </a:pPr>
            <a:endParaRPr lang="de-DE" sz="1400" dirty="0"/>
          </a:p>
          <a:p>
            <a:pPr>
              <a:defRPr/>
            </a:pPr>
            <a:endParaRPr lang="de-DE" sz="1400" dirty="0"/>
          </a:p>
          <a:p>
            <a:pPr lvl="1">
              <a:defRPr/>
            </a:pPr>
            <a:endParaRPr lang="de-DE" sz="1800" dirty="0">
              <a:latin typeface="Arial Narrow" panose="020B050602020203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1863</Words>
  <Application>Microsoft Office PowerPoint</Application>
  <PresentationFormat>Bildschirmpräsentation (4:3)</PresentationFormat>
  <Paragraphs>317</Paragraphs>
  <Slides>35</Slides>
  <Notes>33</Notes>
  <HiddenSlides>0</HiddenSlides>
  <MMClips>0</MMClips>
  <ScaleCrop>false</ScaleCrop>
  <HeadingPairs>
    <vt:vector size="4" baseType="variant">
      <vt:variant>
        <vt:lpstr>Design</vt:lpstr>
      </vt:variant>
      <vt:variant>
        <vt:i4>1</vt:i4>
      </vt:variant>
      <vt:variant>
        <vt:lpstr>Folientitel</vt:lpstr>
      </vt:variant>
      <vt:variant>
        <vt:i4>35</vt:i4>
      </vt:variant>
    </vt:vector>
  </HeadingPairs>
  <TitlesOfParts>
    <vt:vector size="36" baseType="lpstr">
      <vt:lpstr>Standarddesign</vt:lpstr>
      <vt:lpstr>Folie 1</vt:lpstr>
      <vt:lpstr>„Elternchance II“ – Familien früh für Bildung gewinnen </vt:lpstr>
      <vt:lpstr>„Elternchance“ – Perspektiven für die Familienbildung </vt:lpstr>
      <vt:lpstr>Folie 4</vt:lpstr>
      <vt:lpstr>Folie 5</vt:lpstr>
      <vt:lpstr>Folie 6</vt:lpstr>
      <vt:lpstr>Folie 7</vt:lpstr>
      <vt:lpstr>1. Warum Elternbegleitung? </vt:lpstr>
      <vt:lpstr>1. Warum Elternbegleitung? </vt:lpstr>
      <vt:lpstr>Fachkräfte aus der Familienbildung und der (Früh-)Pädagogik werden zu „Elternbegleiterinnen“ und Elternbegleitern“ (EB).  </vt:lpstr>
      <vt:lpstr>„Elternchance II“ – Familien früh für Bildung gewinnen </vt:lpstr>
      <vt:lpstr> </vt:lpstr>
      <vt:lpstr> Evaluationsdesign (DJI/FAU 2015) </vt:lpstr>
      <vt:lpstr>Die qualifizierten Elternbegleiterinnen und Elternbegleiter…</vt:lpstr>
      <vt:lpstr>Einrichtungen, in denen die EB tätig sind</vt:lpstr>
      <vt:lpstr>Kenntnisse der Qualifizierten zu allen drei Erhebungszeitpunkten </vt:lpstr>
      <vt:lpstr>Kenntnisse der Qualifizierten (Folie 16)</vt:lpstr>
      <vt:lpstr>Realisierte Integration der Qualifizierungsinhalte in den Arbeitsalltag</vt:lpstr>
      <vt:lpstr>Einschätzung der Praxisrelevanz der Qualifizierung (Folie 18)</vt:lpstr>
      <vt:lpstr>Qualitative Befunde: Umsetzung von Kenntnissen und Kompetenzen in den Arbeitsalltag</vt:lpstr>
      <vt:lpstr>Hindernisse beim Praxistransfer</vt:lpstr>
      <vt:lpstr>Folie 22</vt:lpstr>
      <vt:lpstr>Was kommt in den begleiteten Familien an?</vt:lpstr>
      <vt:lpstr>Befürchtungen zum Schuleintritt  der Kinder</vt:lpstr>
      <vt:lpstr>Qualitative Befunde: Annahme und Wertschätzung der Eltern durch die qualifizierten Elternbegleiterinnen und Elternbegleiter</vt:lpstr>
      <vt:lpstr>„Elternchance II“ – Familien früh für Bildung gewinnen </vt:lpstr>
      <vt:lpstr>„Elternchance II“ – Familien früh für Bildung gewinnen </vt:lpstr>
      <vt:lpstr>Quantitative Evaluierung der EB-Qualifizierung</vt:lpstr>
      <vt:lpstr>Qualitative Begleitforschung</vt:lpstr>
      <vt:lpstr>Qualitative Begleitforschung zur Zusammenarbeit mit geflüchteten Familien </vt:lpstr>
      <vt:lpstr>Qualitative Begleitforschung</vt:lpstr>
      <vt:lpstr>„Elternchance“ – Familien früh für Bildung gewinnen </vt:lpstr>
      <vt:lpstr>Qualifizierung zur Elternbegleiterin bzw. zum Elternbegleiter</vt:lpstr>
      <vt:lpstr> Literatur  </vt:lpstr>
      <vt:lpstr>  Weitere Informationen zum Bundesprogramm:  www.elternchance.de</vt:lpstr>
    </vt:vector>
  </TitlesOfParts>
  <Company>Büro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Alexandra</dc:creator>
  <cp:lastModifiedBy>Daniela Zorn</cp:lastModifiedBy>
  <cp:revision>345</cp:revision>
  <cp:lastPrinted>2016-05-19T11:31:47Z</cp:lastPrinted>
  <dcterms:created xsi:type="dcterms:W3CDTF">2012-12-02T15:55:08Z</dcterms:created>
  <dcterms:modified xsi:type="dcterms:W3CDTF">2017-02-15T12:11:03Z</dcterms:modified>
</cp:coreProperties>
</file>